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4" d="100"/>
          <a:sy n="194" d="100"/>
        </p:scale>
        <p:origin x="405" y="1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3f0ce65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3f0ce65f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3f0ce65f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a3f0ce65f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0245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4572000" y="744575"/>
            <a:ext cx="426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Green Depth on Campus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4740600" y="2842250"/>
            <a:ext cx="3923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597">
                <a:latin typeface="EB Garamond"/>
                <a:ea typeface="EB Garamond"/>
                <a:cs typeface="EB Garamond"/>
                <a:sym typeface="EB Garamond"/>
              </a:rPr>
              <a:t>Ching Yuen</a:t>
            </a:r>
            <a:br>
              <a:rPr lang="en" sz="2597"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" sz="2597">
                <a:latin typeface="EB Garamond"/>
                <a:ea typeface="EB Garamond"/>
                <a:cs typeface="EB Garamond"/>
                <a:sym typeface="EB Garamond"/>
              </a:rPr>
              <a:t>EPS 109</a:t>
            </a:r>
            <a:endParaRPr sz="2597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Green Depth on Campus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7970" y="1085100"/>
            <a:ext cx="3064200" cy="465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latin typeface="EB Garamond"/>
                <a:ea typeface="EB Garamond"/>
                <a:cs typeface="EB Garamond"/>
                <a:sym typeface="EB Garamond"/>
              </a:rPr>
              <a:t>Screenshot from Google Earth</a:t>
            </a:r>
            <a:endParaRPr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99" y="1618324"/>
            <a:ext cx="2704826" cy="30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771525" y="1170024"/>
            <a:ext cx="4893000" cy="361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Libraries Used: numpy, matplotlib (for plotting), skimage (for image)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lvl="0"/>
            <a:r>
              <a:rPr lang="en-US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Methodology:</a:t>
            </a:r>
          </a:p>
          <a:p>
            <a:pPr marL="457200" lvl="0" indent="-342900">
              <a:buClr>
                <a:schemeClr val="dk2"/>
              </a:buClr>
              <a:buSzPts val="1800"/>
              <a:buFont typeface="EB Garamond"/>
              <a:buAutoNum type="arabicPeriod"/>
            </a:pPr>
            <a:r>
              <a:rPr lang="en-US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Break down image into R,G,B </a:t>
            </a:r>
          </a:p>
          <a:p>
            <a:pPr marL="457200" lvl="0" indent="-342900">
              <a:buClr>
                <a:schemeClr val="dk2"/>
              </a:buClr>
              <a:buSzPts val="1800"/>
              <a:buFont typeface="EB Garamond"/>
              <a:buAutoNum type="arabicPeriod"/>
            </a:pPr>
            <a:r>
              <a:rPr lang="en-US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Detect green if G &gt; R and G &gt; B</a:t>
            </a:r>
          </a:p>
          <a:p>
            <a:pPr marL="457200" lvl="0" indent="-342900">
              <a:buClr>
                <a:schemeClr val="dk2"/>
              </a:buClr>
              <a:buSzPts val="1800"/>
              <a:buFont typeface="EB Garamond"/>
              <a:buAutoNum type="arabicPeriod"/>
            </a:pPr>
            <a:r>
              <a:rPr lang="en-US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Group similar greens and plot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lvl="0"/>
            <a:r>
              <a:rPr lang="en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Finding: </a:t>
            </a:r>
            <a:r>
              <a:rPr lang="en-US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Natural greens are usually darker than man made objects.</a:t>
            </a:r>
            <a:br>
              <a:rPr lang="en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br>
              <a:rPr lang="en" sz="180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endParaRPr lang="en" sz="180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EPS_109_final">
            <a:hlinkClick r:id="" action="ppaction://media"/>
            <a:extLst>
              <a:ext uri="{FF2B5EF4-FFF2-40B4-BE49-F238E27FC236}">
                <a16:creationId xmlns:a16="http://schemas.microsoft.com/office/drawing/2014/main" id="{9017B32A-198A-B0A0-0C28-02E4526B2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357" y="286043"/>
            <a:ext cx="4169703" cy="4663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72</Words>
  <Application>Microsoft Office PowerPoint</Application>
  <PresentationFormat>On-screen Show (16:9)</PresentationFormat>
  <Paragraphs>14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Times New Roman</vt:lpstr>
      <vt:lpstr>Arial</vt:lpstr>
      <vt:lpstr>EB Garamond</vt:lpstr>
      <vt:lpstr>Simple Light</vt:lpstr>
      <vt:lpstr>Green Depth on Campus</vt:lpstr>
      <vt:lpstr>Green Depth on Campus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Ching Yuen</cp:lastModifiedBy>
  <cp:revision>3</cp:revision>
  <dcterms:modified xsi:type="dcterms:W3CDTF">2025-12-03T12:14:52Z</dcterms:modified>
</cp:coreProperties>
</file>