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703"/>
  </p:normalViewPr>
  <p:slideViewPr>
    <p:cSldViewPr snapToGrid="0">
      <p:cViewPr varScale="1">
        <p:scale>
          <a:sx n="127" d="100"/>
          <a:sy n="127" d="100"/>
        </p:scale>
        <p:origin x="184" y="8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d4f04ad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d4f04ad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d4f04ad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d4f04ad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d4f04ad2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d4f04ad2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d4f04ad2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d4f04ad2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4108" y="7678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Mapping the Intensification Rates of North Indian Ocean Cyclones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837300" y="3498700"/>
            <a:ext cx="177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Basim AlHarbi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-37300"/>
            <a:ext cx="9144000" cy="5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Why Study Cyclone Intensification?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Visualizing where and when tropical cyclones rapidly intensify in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North Indian Ocean (Bay of Bengal and Arabian Sea) from 1980 to 2025.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problem: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Rapid intensification = wind increase of 30+ knots in 24 hours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Gives coastal communities very little time to prepare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Examples: Cyclone Amphan (2020), Cyclone Fani (2019) both rapidly intensified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 goals: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 Map all cyclone tracks in the North Indian Ocean (1980-2025)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 Calculate intensification rate at each point along the track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 Visualize patterns: where and when do storms intensify fastest?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 Identify differences between Bay of Bengal and Arabian Sea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Why it matters: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Better understanding leads to improved forecasting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Early warnings save lives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 Helps identify high-risk coastal zones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-78725"/>
            <a:ext cx="91440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Data Source and Methodology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Data source: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IBTrACS (International Best Track Archive for Climate Stewardship)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Maintained by NOAA (National Oceanic and Atmospheric Administration)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Global cyclone database with records back to 1842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We use 1980-2025 (reliable satellite-era wind measurements)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Observations every 3 hours: latitude, longitude, wind speed, pressure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Dataset statistics: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- 454 unique cyclones analyzed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- 15,543 individual track observations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- 45 years of data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Two subbasins: Bay of Bengal (BB) and Arabian Sea (AS)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Method - Discrete time evolution: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For each storm, at each time step: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Intensification Rate = (V2 - V1) / dt × 24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V1 = wind speed at previous observation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V2 = wind speed at current observation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dt = time difference (typically 3 hours)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× 24 converts to "knots per 24 hours" (standard unit)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Classification: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Positive rate (red) = storm strengthening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Negative rate (blue) = storm weakening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- Rate &gt;= 30 kt/24hr = rapid intensification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">
            <a:hlinkClick r:id="" action="ppaction://media"/>
            <a:extLst>
              <a:ext uri="{FF2B5EF4-FFF2-40B4-BE49-F238E27FC236}">
                <a16:creationId xmlns:a16="http://schemas.microsoft.com/office/drawing/2014/main" id="{46AB12C6-80CD-0793-9435-F62CC25A9C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550" y="0"/>
            <a:ext cx="72009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37175" y="278250"/>
            <a:ext cx="9002700" cy="4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45 Years of Cyclone Intensification (1980-2025)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What the animation shows: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- Each dot = one cyclone observation at that location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- Color = intensification rate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    - Red = rapidly strengthening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    - Blue = weakening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    - White = steady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- Size = wind speed (larger dots = stronger storms)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- Faded trail = storm path over previous 5 days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- Time progresses day-by-day through 45 years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Key observations to point out: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1. Bay of Bengal (right side) has ~3x more activity than Arabian Sea (left)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2. Rapid intensification (red) occurs mostly over open warm water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3. Storms turn blue (weaken) when they hit land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4. Two cyclone seasons visible: pre-monsoon (Apr-Jun) and post-monsoon (Oct-Dec)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5. Some years have more activity than others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500</Words>
  <Application>Microsoft Macintosh PowerPoint</Application>
  <PresentationFormat>On-screen Show (16:9)</PresentationFormat>
  <Paragraphs>72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2025-12-04T02:52:32Z</dcterms:modified>
</cp:coreProperties>
</file>