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ab8305c110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ab8305c110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ab8305c110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ab8305c11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510425"/>
            <a:ext cx="85206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Airplane Flight Path Drift</a:t>
            </a:r>
            <a:endParaRPr sz="73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1320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Hailey Pham</a:t>
            </a:r>
            <a:endParaRPr/>
          </a:p>
        </p:txBody>
      </p:sp>
      <p:pic>
        <p:nvPicPr>
          <p:cNvPr descr="Wind Drift"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675" y="1944738"/>
            <a:ext cx="3144225" cy="2941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urviving Windshear - Aviation Safety"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86900" y="2166963"/>
            <a:ext cx="5445401" cy="2496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Simulation and Methods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Simulation</a:t>
            </a: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modeling the deviations in flight paths due to factors such as wind and other weather conditions, simulating turbulence and drift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help plan routes more intentionally for places with extreme weather conditions.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Methods</a:t>
            </a: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c</a:t>
            </a:r>
            <a:r>
              <a:rPr lang="en" sz="1500">
                <a:solidFill>
                  <a:schemeClr val="dk1"/>
                </a:solidFill>
              </a:rPr>
              <a:t>oordinates</a:t>
            </a:r>
            <a:r>
              <a:rPr lang="en" sz="1500">
                <a:solidFill>
                  <a:schemeClr val="dk1"/>
                </a:solidFill>
              </a:rPr>
              <a:t> for each Airport and intended flight path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Added the wind path to simulate changes in weather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uses </a:t>
            </a:r>
            <a:r>
              <a:rPr b="1" lang="en" sz="1500">
                <a:solidFill>
                  <a:schemeClr val="dk1"/>
                </a:solidFill>
              </a:rPr>
              <a:t>ODE</a:t>
            </a:r>
            <a:r>
              <a:rPr lang="en" sz="1500">
                <a:solidFill>
                  <a:schemeClr val="dk1"/>
                </a:solidFill>
              </a:rPr>
              <a:t> to update the aircraft’s position in small time intervals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Euler’s Method to update the plane’s position for a given timestep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dr/dt ​= V</a:t>
            </a:r>
            <a:r>
              <a:rPr baseline="-25000" lang="en" sz="1500">
                <a:solidFill>
                  <a:schemeClr val="dk1"/>
                </a:solidFill>
              </a:rPr>
              <a:t>intended</a:t>
            </a:r>
            <a:r>
              <a:rPr lang="en" sz="1500">
                <a:solidFill>
                  <a:schemeClr val="dk1"/>
                </a:solidFill>
              </a:rPr>
              <a:t>​+W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99525" y="158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r>
              <a:rPr lang="en"/>
              <a:t>nimation</a:t>
            </a:r>
            <a:endParaRPr/>
          </a:p>
        </p:txBody>
      </p:sp>
      <p:pic>
        <p:nvPicPr>
          <p:cNvPr id="69" name="Google Shape;69;p15" title="flight_drift (3)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013" y="731325"/>
            <a:ext cx="6845625" cy="410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