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AEF416-F080-4318-B035-AC814F9A7A9B}" v="35" dt="2025-12-03T11:25:52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94660"/>
  </p:normalViewPr>
  <p:slideViewPr>
    <p:cSldViewPr snapToGrid="0">
      <p:cViewPr>
        <p:scale>
          <a:sx n="79" d="100"/>
          <a:sy n="79" d="100"/>
        </p:scale>
        <p:origin x="403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kira Motani" userId="f90da398b021c010" providerId="LiveId" clId="{5822C6B8-94F9-4F65-B8FA-A7F9A01C6F64}"/>
    <pc:docChg chg="undo custSel addSld delSld modSld">
      <pc:chgData name="Akira Motani" userId="f90da398b021c010" providerId="LiveId" clId="{5822C6B8-94F9-4F65-B8FA-A7F9A01C6F64}" dt="2025-12-03T11:27:27.421" v="1720"/>
      <pc:docMkLst>
        <pc:docMk/>
      </pc:docMkLst>
      <pc:sldChg chg="addSp delSp modSp mod setBg setClrOvrMap">
        <pc:chgData name="Akira Motani" userId="f90da398b021c010" providerId="LiveId" clId="{5822C6B8-94F9-4F65-B8FA-A7F9A01C6F64}" dt="2025-12-03T11:18:25.865" v="1551" actId="403"/>
        <pc:sldMkLst>
          <pc:docMk/>
          <pc:sldMk cId="1759083557" sldId="256"/>
        </pc:sldMkLst>
        <pc:spChg chg="mod">
          <ac:chgData name="Akira Motani" userId="f90da398b021c010" providerId="LiveId" clId="{5822C6B8-94F9-4F65-B8FA-A7F9A01C6F64}" dt="2025-12-03T10:42:38.965" v="35" actId="26606"/>
          <ac:spMkLst>
            <pc:docMk/>
            <pc:sldMk cId="1759083557" sldId="256"/>
            <ac:spMk id="2" creationId="{C677B3FC-572D-0BE0-C026-AFA9D36D9BC1}"/>
          </ac:spMkLst>
        </pc:spChg>
        <pc:spChg chg="mod">
          <ac:chgData name="Akira Motani" userId="f90da398b021c010" providerId="LiveId" clId="{5822C6B8-94F9-4F65-B8FA-A7F9A01C6F64}" dt="2025-12-03T11:18:25.865" v="1551" actId="403"/>
          <ac:spMkLst>
            <pc:docMk/>
            <pc:sldMk cId="1759083557" sldId="256"/>
            <ac:spMk id="3" creationId="{0A453F48-CCDA-0EC6-B126-33974AB62176}"/>
          </ac:spMkLst>
        </pc:spChg>
        <pc:spChg chg="add del mod">
          <ac:chgData name="Akira Motani" userId="f90da398b021c010" providerId="LiveId" clId="{5822C6B8-94F9-4F65-B8FA-A7F9A01C6F64}" dt="2025-12-03T10:44:20.439" v="49" actId="478"/>
          <ac:spMkLst>
            <pc:docMk/>
            <pc:sldMk cId="1759083557" sldId="256"/>
            <ac:spMk id="8" creationId="{B55E0709-F3ED-AA6F-B2B8-3B6BE0EE34ED}"/>
          </ac:spMkLst>
        </pc:spChg>
        <pc:spChg chg="add mod">
          <ac:chgData name="Akira Motani" userId="f90da398b021c010" providerId="LiveId" clId="{5822C6B8-94F9-4F65-B8FA-A7F9A01C6F64}" dt="2025-12-03T10:44:39.731" v="54" actId="1076"/>
          <ac:spMkLst>
            <pc:docMk/>
            <pc:sldMk cId="1759083557" sldId="256"/>
            <ac:spMk id="9" creationId="{61B4B235-590A-8ADA-41CE-1494E69D5427}"/>
          </ac:spMkLst>
        </pc:spChg>
        <pc:spChg chg="add del">
          <ac:chgData name="Akira Motani" userId="f90da398b021c010" providerId="LiveId" clId="{5822C6B8-94F9-4F65-B8FA-A7F9A01C6F64}" dt="2025-12-03T10:42:38.965" v="35" actId="26606"/>
          <ac:spMkLst>
            <pc:docMk/>
            <pc:sldMk cId="1759083557" sldId="256"/>
            <ac:spMk id="10" creationId="{EC7FF834-B204-4967-8D47-8BB36EAF0EF5}"/>
          </ac:spMkLst>
        </pc:spChg>
        <pc:spChg chg="add mod">
          <ac:chgData name="Akira Motani" userId="f90da398b021c010" providerId="LiveId" clId="{5822C6B8-94F9-4F65-B8FA-A7F9A01C6F64}" dt="2025-12-03T10:44:32.542" v="53" actId="1076"/>
          <ac:spMkLst>
            <pc:docMk/>
            <pc:sldMk cId="1759083557" sldId="256"/>
            <ac:spMk id="11" creationId="{1639C2A9-0DB8-DA15-1C37-A61B3B0B7A09}"/>
          </ac:spMkLst>
        </pc:spChg>
        <pc:spChg chg="add del">
          <ac:chgData name="Akira Motani" userId="f90da398b021c010" providerId="LiveId" clId="{5822C6B8-94F9-4F65-B8FA-A7F9A01C6F64}" dt="2025-12-03T10:42:38.965" v="35" actId="26606"/>
          <ac:spMkLst>
            <pc:docMk/>
            <pc:sldMk cId="1759083557" sldId="256"/>
            <ac:spMk id="12" creationId="{F780A22D-61EA-43E3-BD94-3E39CF902160}"/>
          </ac:spMkLst>
        </pc:spChg>
        <pc:picChg chg="add mod">
          <ac:chgData name="Akira Motani" userId="f90da398b021c010" providerId="LiveId" clId="{5822C6B8-94F9-4F65-B8FA-A7F9A01C6F64}" dt="2025-12-03T10:42:48.580" v="38" actId="1076"/>
          <ac:picMkLst>
            <pc:docMk/>
            <pc:sldMk cId="1759083557" sldId="256"/>
            <ac:picMk id="5" creationId="{BAA7A5A4-DF0E-30FB-FAA4-F638B2619A2D}"/>
          </ac:picMkLst>
        </pc:picChg>
        <pc:cxnChg chg="add del">
          <ac:chgData name="Akira Motani" userId="f90da398b021c010" providerId="LiveId" clId="{5822C6B8-94F9-4F65-B8FA-A7F9A01C6F64}" dt="2025-12-03T10:43:05.576" v="40" actId="11529"/>
          <ac:cxnSpMkLst>
            <pc:docMk/>
            <pc:sldMk cId="1759083557" sldId="256"/>
            <ac:cxnSpMk id="7" creationId="{226F6B72-242A-DBA9-1160-717D60EC735A}"/>
          </ac:cxnSpMkLst>
        </pc:cxnChg>
      </pc:sldChg>
      <pc:sldChg chg="addSp delSp modSp new mod">
        <pc:chgData name="Akira Motani" userId="f90da398b021c010" providerId="LiveId" clId="{5822C6B8-94F9-4F65-B8FA-A7F9A01C6F64}" dt="2025-12-03T11:27:27.421" v="1720"/>
        <pc:sldMkLst>
          <pc:docMk/>
          <pc:sldMk cId="2083025755" sldId="257"/>
        </pc:sldMkLst>
        <pc:spChg chg="mod">
          <ac:chgData name="Akira Motani" userId="f90da398b021c010" providerId="LiveId" clId="{5822C6B8-94F9-4F65-B8FA-A7F9A01C6F64}" dt="2025-12-03T10:59:28.841" v="940" actId="1076"/>
          <ac:spMkLst>
            <pc:docMk/>
            <pc:sldMk cId="2083025755" sldId="257"/>
            <ac:spMk id="2" creationId="{F09015B4-0991-4B92-3234-64A90E08780C}"/>
          </ac:spMkLst>
        </pc:spChg>
        <pc:spChg chg="mod">
          <ac:chgData name="Akira Motani" userId="f90da398b021c010" providerId="LiveId" clId="{5822C6B8-94F9-4F65-B8FA-A7F9A01C6F64}" dt="2025-12-03T11:18:52.375" v="1584" actId="20577"/>
          <ac:spMkLst>
            <pc:docMk/>
            <pc:sldMk cId="2083025755" sldId="257"/>
            <ac:spMk id="3" creationId="{8323C058-6D12-F635-8D2D-173D20065FAB}"/>
          </ac:spMkLst>
        </pc:spChg>
        <pc:spChg chg="add del mod">
          <ac:chgData name="Akira Motani" userId="f90da398b021c010" providerId="LiveId" clId="{5822C6B8-94F9-4F65-B8FA-A7F9A01C6F64}" dt="2025-12-03T11:01:10.792" v="971" actId="478"/>
          <ac:spMkLst>
            <pc:docMk/>
            <pc:sldMk cId="2083025755" sldId="257"/>
            <ac:spMk id="4" creationId="{E113B20D-CD47-85C7-DBC6-C0AF3DFD6DAA}"/>
          </ac:spMkLst>
        </pc:spChg>
        <pc:spChg chg="add mod">
          <ac:chgData name="Akira Motani" userId="f90da398b021c010" providerId="LiveId" clId="{5822C6B8-94F9-4F65-B8FA-A7F9A01C6F64}" dt="2025-12-03T11:06:56.730" v="1126" actId="164"/>
          <ac:spMkLst>
            <pc:docMk/>
            <pc:sldMk cId="2083025755" sldId="257"/>
            <ac:spMk id="5" creationId="{E4AF65CD-214B-4A39-3654-CBDE66E1647D}"/>
          </ac:spMkLst>
        </pc:spChg>
        <pc:spChg chg="add del mod">
          <ac:chgData name="Akira Motani" userId="f90da398b021c010" providerId="LiveId" clId="{5822C6B8-94F9-4F65-B8FA-A7F9A01C6F64}" dt="2025-12-03T11:02:06.857" v="998"/>
          <ac:spMkLst>
            <pc:docMk/>
            <pc:sldMk cId="2083025755" sldId="257"/>
            <ac:spMk id="6" creationId="{18C8FC83-494C-7FD3-AE42-334C20F35A97}"/>
          </ac:spMkLst>
        </pc:spChg>
        <pc:spChg chg="add del mod">
          <ac:chgData name="Akira Motani" userId="f90da398b021c010" providerId="LiveId" clId="{5822C6B8-94F9-4F65-B8FA-A7F9A01C6F64}" dt="2025-12-03T11:02:06.857" v="1000"/>
          <ac:spMkLst>
            <pc:docMk/>
            <pc:sldMk cId="2083025755" sldId="257"/>
            <ac:spMk id="7" creationId="{B53A1083-32D6-E930-EF8B-0DB481537703}"/>
          </ac:spMkLst>
        </pc:spChg>
        <pc:spChg chg="add mod">
          <ac:chgData name="Akira Motani" userId="f90da398b021c010" providerId="LiveId" clId="{5822C6B8-94F9-4F65-B8FA-A7F9A01C6F64}" dt="2025-12-03T11:06:56.730" v="1126" actId="164"/>
          <ac:spMkLst>
            <pc:docMk/>
            <pc:sldMk cId="2083025755" sldId="257"/>
            <ac:spMk id="8" creationId="{DE90AF75-1AAD-0271-5F13-A8F962ED4801}"/>
          </ac:spMkLst>
        </pc:spChg>
        <pc:spChg chg="add mod">
          <ac:chgData name="Akira Motani" userId="f90da398b021c010" providerId="LiveId" clId="{5822C6B8-94F9-4F65-B8FA-A7F9A01C6F64}" dt="2025-12-03T11:06:56.730" v="1126" actId="164"/>
          <ac:spMkLst>
            <pc:docMk/>
            <pc:sldMk cId="2083025755" sldId="257"/>
            <ac:spMk id="9" creationId="{07DAAF32-6758-8FDD-11E7-1A2B71335A3F}"/>
          </ac:spMkLst>
        </pc:spChg>
        <pc:spChg chg="add mod">
          <ac:chgData name="Akira Motani" userId="f90da398b021c010" providerId="LiveId" clId="{5822C6B8-94F9-4F65-B8FA-A7F9A01C6F64}" dt="2025-12-03T11:06:56.730" v="1126" actId="164"/>
          <ac:spMkLst>
            <pc:docMk/>
            <pc:sldMk cId="2083025755" sldId="257"/>
            <ac:spMk id="10" creationId="{4999A378-F363-F7E2-E317-6C1524C86E7A}"/>
          </ac:spMkLst>
        </pc:spChg>
        <pc:spChg chg="add mod">
          <ac:chgData name="Akira Motani" userId="f90da398b021c010" providerId="LiveId" clId="{5822C6B8-94F9-4F65-B8FA-A7F9A01C6F64}" dt="2025-12-03T11:06:56.730" v="1126" actId="164"/>
          <ac:spMkLst>
            <pc:docMk/>
            <pc:sldMk cId="2083025755" sldId="257"/>
            <ac:spMk id="11" creationId="{47E33931-BF8F-ED02-30A3-1B8B19C2CED8}"/>
          </ac:spMkLst>
        </pc:spChg>
        <pc:spChg chg="add mod">
          <ac:chgData name="Akira Motani" userId="f90da398b021c010" providerId="LiveId" clId="{5822C6B8-94F9-4F65-B8FA-A7F9A01C6F64}" dt="2025-12-03T11:06:56.730" v="1126" actId="164"/>
          <ac:spMkLst>
            <pc:docMk/>
            <pc:sldMk cId="2083025755" sldId="257"/>
            <ac:spMk id="12" creationId="{CA6A4AE7-9219-B573-9FC3-591BFBF65ABB}"/>
          </ac:spMkLst>
        </pc:spChg>
        <pc:spChg chg="add mod">
          <ac:chgData name="Akira Motani" userId="f90da398b021c010" providerId="LiveId" clId="{5822C6B8-94F9-4F65-B8FA-A7F9A01C6F64}" dt="2025-12-03T11:06:56.730" v="1126" actId="164"/>
          <ac:spMkLst>
            <pc:docMk/>
            <pc:sldMk cId="2083025755" sldId="257"/>
            <ac:spMk id="13" creationId="{E8FB8FC6-09B3-09C1-F598-399B8DDFB114}"/>
          </ac:spMkLst>
        </pc:spChg>
        <pc:spChg chg="add mod">
          <ac:chgData name="Akira Motani" userId="f90da398b021c010" providerId="LiveId" clId="{5822C6B8-94F9-4F65-B8FA-A7F9A01C6F64}" dt="2025-12-03T11:06:56.730" v="1126" actId="164"/>
          <ac:spMkLst>
            <pc:docMk/>
            <pc:sldMk cId="2083025755" sldId="257"/>
            <ac:spMk id="14" creationId="{6A61FC4A-FC2A-7709-7BD1-E756FC7EA186}"/>
          </ac:spMkLst>
        </pc:spChg>
        <pc:spChg chg="add mod">
          <ac:chgData name="Akira Motani" userId="f90da398b021c010" providerId="LiveId" clId="{5822C6B8-94F9-4F65-B8FA-A7F9A01C6F64}" dt="2025-12-03T11:07:27.397" v="1128" actId="164"/>
          <ac:spMkLst>
            <pc:docMk/>
            <pc:sldMk cId="2083025755" sldId="257"/>
            <ac:spMk id="15" creationId="{BC27ED5A-518E-A362-8649-1DDBDFB4FDEA}"/>
          </ac:spMkLst>
        </pc:spChg>
        <pc:spChg chg="add mod">
          <ac:chgData name="Akira Motani" userId="f90da398b021c010" providerId="LiveId" clId="{5822C6B8-94F9-4F65-B8FA-A7F9A01C6F64}" dt="2025-12-03T11:07:27.397" v="1128" actId="164"/>
          <ac:spMkLst>
            <pc:docMk/>
            <pc:sldMk cId="2083025755" sldId="257"/>
            <ac:spMk id="16" creationId="{44B47D91-1190-B158-9639-126EAA01126B}"/>
          </ac:spMkLst>
        </pc:spChg>
        <pc:spChg chg="add mod">
          <ac:chgData name="Akira Motani" userId="f90da398b021c010" providerId="LiveId" clId="{5822C6B8-94F9-4F65-B8FA-A7F9A01C6F64}" dt="2025-12-03T11:07:27.397" v="1128" actId="164"/>
          <ac:spMkLst>
            <pc:docMk/>
            <pc:sldMk cId="2083025755" sldId="257"/>
            <ac:spMk id="17" creationId="{27335C0B-9B5A-FDB3-5A04-EC934B39E808}"/>
          </ac:spMkLst>
        </pc:spChg>
        <pc:spChg chg="add mod">
          <ac:chgData name="Akira Motani" userId="f90da398b021c010" providerId="LiveId" clId="{5822C6B8-94F9-4F65-B8FA-A7F9A01C6F64}" dt="2025-12-03T11:07:27.397" v="1128" actId="164"/>
          <ac:spMkLst>
            <pc:docMk/>
            <pc:sldMk cId="2083025755" sldId="257"/>
            <ac:spMk id="18" creationId="{9C4D3F01-92E1-6962-F994-A1EBDDBD7A9E}"/>
          </ac:spMkLst>
        </pc:spChg>
        <pc:spChg chg="add mod">
          <ac:chgData name="Akira Motani" userId="f90da398b021c010" providerId="LiveId" clId="{5822C6B8-94F9-4F65-B8FA-A7F9A01C6F64}" dt="2025-12-03T11:07:27.397" v="1128" actId="164"/>
          <ac:spMkLst>
            <pc:docMk/>
            <pc:sldMk cId="2083025755" sldId="257"/>
            <ac:spMk id="19" creationId="{3C14DC7C-47CC-77A4-F992-C5BE346580FD}"/>
          </ac:spMkLst>
        </pc:spChg>
        <pc:spChg chg="add mod">
          <ac:chgData name="Akira Motani" userId="f90da398b021c010" providerId="LiveId" clId="{5822C6B8-94F9-4F65-B8FA-A7F9A01C6F64}" dt="2025-12-03T11:07:27.397" v="1128" actId="164"/>
          <ac:spMkLst>
            <pc:docMk/>
            <pc:sldMk cId="2083025755" sldId="257"/>
            <ac:spMk id="20" creationId="{F73EBE61-944D-6EDC-0627-6AAAFE8EF748}"/>
          </ac:spMkLst>
        </pc:spChg>
        <pc:spChg chg="add mod">
          <ac:chgData name="Akira Motani" userId="f90da398b021c010" providerId="LiveId" clId="{5822C6B8-94F9-4F65-B8FA-A7F9A01C6F64}" dt="2025-12-03T11:07:27.397" v="1128" actId="164"/>
          <ac:spMkLst>
            <pc:docMk/>
            <pc:sldMk cId="2083025755" sldId="257"/>
            <ac:spMk id="21" creationId="{58C72665-ED4A-4B24-9FB9-5E235F59D291}"/>
          </ac:spMkLst>
        </pc:spChg>
        <pc:spChg chg="add mod">
          <ac:chgData name="Akira Motani" userId="f90da398b021c010" providerId="LiveId" clId="{5822C6B8-94F9-4F65-B8FA-A7F9A01C6F64}" dt="2025-12-03T11:07:27.397" v="1128" actId="164"/>
          <ac:spMkLst>
            <pc:docMk/>
            <pc:sldMk cId="2083025755" sldId="257"/>
            <ac:spMk id="22" creationId="{599E69A0-4E7B-3764-A156-6D5ED631C470}"/>
          </ac:spMkLst>
        </pc:spChg>
        <pc:spChg chg="add mod">
          <ac:chgData name="Akira Motani" userId="f90da398b021c010" providerId="LiveId" clId="{5822C6B8-94F9-4F65-B8FA-A7F9A01C6F64}" dt="2025-12-03T11:11:10.965" v="1216" actId="1076"/>
          <ac:spMkLst>
            <pc:docMk/>
            <pc:sldMk cId="2083025755" sldId="257"/>
            <ac:spMk id="23" creationId="{D10A2B2D-7261-D70F-0448-32D9F524007D}"/>
          </ac:spMkLst>
        </pc:spChg>
        <pc:spChg chg="add mod">
          <ac:chgData name="Akira Motani" userId="f90da398b021c010" providerId="LiveId" clId="{5822C6B8-94F9-4F65-B8FA-A7F9A01C6F64}" dt="2025-12-03T11:11:25.019" v="1217" actId="1076"/>
          <ac:spMkLst>
            <pc:docMk/>
            <pc:sldMk cId="2083025755" sldId="257"/>
            <ac:spMk id="24" creationId="{B5BA5774-A2BD-9124-9AE1-824A7C5E95B7}"/>
          </ac:spMkLst>
        </pc:spChg>
        <pc:spChg chg="add mod">
          <ac:chgData name="Akira Motani" userId="f90da398b021c010" providerId="LiveId" clId="{5822C6B8-94F9-4F65-B8FA-A7F9A01C6F64}" dt="2025-12-03T11:10:55.913" v="1215" actId="1076"/>
          <ac:spMkLst>
            <pc:docMk/>
            <pc:sldMk cId="2083025755" sldId="257"/>
            <ac:spMk id="27" creationId="{AB8D8492-49D2-0A05-8331-EBB9D72835CB}"/>
          </ac:spMkLst>
        </pc:spChg>
        <pc:spChg chg="add mod">
          <ac:chgData name="Akira Motani" userId="f90da398b021c010" providerId="LiveId" clId="{5822C6B8-94F9-4F65-B8FA-A7F9A01C6F64}" dt="2025-12-03T11:11:42.835" v="1221" actId="20577"/>
          <ac:spMkLst>
            <pc:docMk/>
            <pc:sldMk cId="2083025755" sldId="257"/>
            <ac:spMk id="28" creationId="{F6BCF349-35DD-D118-5BFE-3FB3B476D6B8}"/>
          </ac:spMkLst>
        </pc:spChg>
        <pc:spChg chg="add mod">
          <ac:chgData name="Akira Motani" userId="f90da398b021c010" providerId="LiveId" clId="{5822C6B8-94F9-4F65-B8FA-A7F9A01C6F64}" dt="2025-12-03T11:11:45.334" v="1223" actId="20577"/>
          <ac:spMkLst>
            <pc:docMk/>
            <pc:sldMk cId="2083025755" sldId="257"/>
            <ac:spMk id="29" creationId="{8FF99C33-386B-E317-CF2D-B198EDA35497}"/>
          </ac:spMkLst>
        </pc:spChg>
        <pc:spChg chg="add mod">
          <ac:chgData name="Akira Motani" userId="f90da398b021c010" providerId="LiveId" clId="{5822C6B8-94F9-4F65-B8FA-A7F9A01C6F64}" dt="2025-12-03T11:13:24.633" v="1231" actId="208"/>
          <ac:spMkLst>
            <pc:docMk/>
            <pc:sldMk cId="2083025755" sldId="257"/>
            <ac:spMk id="34" creationId="{D51B4A0C-0154-C954-42CE-F4F9821BC506}"/>
          </ac:spMkLst>
        </pc:spChg>
        <pc:spChg chg="add mod">
          <ac:chgData name="Akira Motani" userId="f90da398b021c010" providerId="LiveId" clId="{5822C6B8-94F9-4F65-B8FA-A7F9A01C6F64}" dt="2025-12-03T11:13:31.126" v="1233" actId="1076"/>
          <ac:spMkLst>
            <pc:docMk/>
            <pc:sldMk cId="2083025755" sldId="257"/>
            <ac:spMk id="35" creationId="{A463E002-FB56-4917-0021-B9220331C37B}"/>
          </ac:spMkLst>
        </pc:spChg>
        <pc:spChg chg="add mod">
          <ac:chgData name="Akira Motani" userId="f90da398b021c010" providerId="LiveId" clId="{5822C6B8-94F9-4F65-B8FA-A7F9A01C6F64}" dt="2025-12-03T11:13:40.101" v="1235" actId="1076"/>
          <ac:spMkLst>
            <pc:docMk/>
            <pc:sldMk cId="2083025755" sldId="257"/>
            <ac:spMk id="36" creationId="{8BD3CA16-6EDB-1287-80D2-16F72B3C5FEE}"/>
          </ac:spMkLst>
        </pc:spChg>
        <pc:spChg chg="add del">
          <ac:chgData name="Akira Motani" userId="f90da398b021c010" providerId="LiveId" clId="{5822C6B8-94F9-4F65-B8FA-A7F9A01C6F64}" dt="2025-12-03T11:13:57.324" v="1237" actId="11529"/>
          <ac:spMkLst>
            <pc:docMk/>
            <pc:sldMk cId="2083025755" sldId="257"/>
            <ac:spMk id="37" creationId="{7866B70F-45E8-F869-C645-4C3F2456A88E}"/>
          </ac:spMkLst>
        </pc:spChg>
        <pc:spChg chg="add mod">
          <ac:chgData name="Akira Motani" userId="f90da398b021c010" providerId="LiveId" clId="{5822C6B8-94F9-4F65-B8FA-A7F9A01C6F64}" dt="2025-12-03T11:14:09.509" v="1240" actId="208"/>
          <ac:spMkLst>
            <pc:docMk/>
            <pc:sldMk cId="2083025755" sldId="257"/>
            <ac:spMk id="38" creationId="{5D2F68CF-8AB3-7165-EF51-D9E58D728434}"/>
          </ac:spMkLst>
        </pc:spChg>
        <pc:spChg chg="add mod">
          <ac:chgData name="Akira Motani" userId="f90da398b021c010" providerId="LiveId" clId="{5822C6B8-94F9-4F65-B8FA-A7F9A01C6F64}" dt="2025-12-03T11:14:22.957" v="1241"/>
          <ac:spMkLst>
            <pc:docMk/>
            <pc:sldMk cId="2083025755" sldId="257"/>
            <ac:spMk id="39" creationId="{3C61D50E-5E1C-5371-8588-97AE9376FD9A}"/>
          </ac:spMkLst>
        </pc:spChg>
        <pc:spChg chg="add mod">
          <ac:chgData name="Akira Motani" userId="f90da398b021c010" providerId="LiveId" clId="{5822C6B8-94F9-4F65-B8FA-A7F9A01C6F64}" dt="2025-12-03T11:14:22.957" v="1241"/>
          <ac:spMkLst>
            <pc:docMk/>
            <pc:sldMk cId="2083025755" sldId="257"/>
            <ac:spMk id="40" creationId="{59688E80-5DDE-AC6A-7964-47325767733B}"/>
          </ac:spMkLst>
        </pc:spChg>
        <pc:spChg chg="add mod">
          <ac:chgData name="Akira Motani" userId="f90da398b021c010" providerId="LiveId" clId="{5822C6B8-94F9-4F65-B8FA-A7F9A01C6F64}" dt="2025-12-03T11:14:22.957" v="1241"/>
          <ac:spMkLst>
            <pc:docMk/>
            <pc:sldMk cId="2083025755" sldId="257"/>
            <ac:spMk id="41" creationId="{885D225E-B4CD-C4B9-6583-F4E096A2390F}"/>
          </ac:spMkLst>
        </pc:spChg>
        <pc:spChg chg="add mod">
          <ac:chgData name="Akira Motani" userId="f90da398b021c010" providerId="LiveId" clId="{5822C6B8-94F9-4F65-B8FA-A7F9A01C6F64}" dt="2025-12-03T11:14:22.957" v="1241"/>
          <ac:spMkLst>
            <pc:docMk/>
            <pc:sldMk cId="2083025755" sldId="257"/>
            <ac:spMk id="42" creationId="{F81625CA-A597-98C8-4470-64299B1B7212}"/>
          </ac:spMkLst>
        </pc:spChg>
        <pc:spChg chg="add mod">
          <ac:chgData name="Akira Motani" userId="f90da398b021c010" providerId="LiveId" clId="{5822C6B8-94F9-4F65-B8FA-A7F9A01C6F64}" dt="2025-12-03T11:14:37.259" v="1243" actId="1076"/>
          <ac:spMkLst>
            <pc:docMk/>
            <pc:sldMk cId="2083025755" sldId="257"/>
            <ac:spMk id="43" creationId="{3DD883D3-EB55-85DF-E871-DA42A5039458}"/>
          </ac:spMkLst>
        </pc:spChg>
        <pc:spChg chg="add mod">
          <ac:chgData name="Akira Motani" userId="f90da398b021c010" providerId="LiveId" clId="{5822C6B8-94F9-4F65-B8FA-A7F9A01C6F64}" dt="2025-12-03T11:14:37.259" v="1243" actId="1076"/>
          <ac:spMkLst>
            <pc:docMk/>
            <pc:sldMk cId="2083025755" sldId="257"/>
            <ac:spMk id="44" creationId="{356C56ED-DE23-5D88-F48D-38E48E342AC4}"/>
          </ac:spMkLst>
        </pc:spChg>
        <pc:spChg chg="add mod">
          <ac:chgData name="Akira Motani" userId="f90da398b021c010" providerId="LiveId" clId="{5822C6B8-94F9-4F65-B8FA-A7F9A01C6F64}" dt="2025-12-03T11:14:37.259" v="1243" actId="1076"/>
          <ac:spMkLst>
            <pc:docMk/>
            <pc:sldMk cId="2083025755" sldId="257"/>
            <ac:spMk id="45" creationId="{4C9DCD0F-30A5-B591-E776-32C5F6512B98}"/>
          </ac:spMkLst>
        </pc:spChg>
        <pc:spChg chg="add mod">
          <ac:chgData name="Akira Motani" userId="f90da398b021c010" providerId="LiveId" clId="{5822C6B8-94F9-4F65-B8FA-A7F9A01C6F64}" dt="2025-12-03T11:14:37.259" v="1243" actId="1076"/>
          <ac:spMkLst>
            <pc:docMk/>
            <pc:sldMk cId="2083025755" sldId="257"/>
            <ac:spMk id="46" creationId="{89FECA14-CA78-A413-C749-09B9EB3C72DD}"/>
          </ac:spMkLst>
        </pc:spChg>
        <pc:spChg chg="add mod">
          <ac:chgData name="Akira Motani" userId="f90da398b021c010" providerId="LiveId" clId="{5822C6B8-94F9-4F65-B8FA-A7F9A01C6F64}" dt="2025-12-03T11:14:56.397" v="1250" actId="164"/>
          <ac:spMkLst>
            <pc:docMk/>
            <pc:sldMk cId="2083025755" sldId="257"/>
            <ac:spMk id="47" creationId="{AA9A2F1A-C995-F663-6E12-156BCFDE4B44}"/>
          </ac:spMkLst>
        </pc:spChg>
        <pc:spChg chg="add mod">
          <ac:chgData name="Akira Motani" userId="f90da398b021c010" providerId="LiveId" clId="{5822C6B8-94F9-4F65-B8FA-A7F9A01C6F64}" dt="2025-12-03T11:14:56.397" v="1250" actId="164"/>
          <ac:spMkLst>
            <pc:docMk/>
            <pc:sldMk cId="2083025755" sldId="257"/>
            <ac:spMk id="48" creationId="{877F3367-99AC-6646-5BB4-E12C26C2D802}"/>
          </ac:spMkLst>
        </pc:spChg>
        <pc:spChg chg="add mod">
          <ac:chgData name="Akira Motani" userId="f90da398b021c010" providerId="LiveId" clId="{5822C6B8-94F9-4F65-B8FA-A7F9A01C6F64}" dt="2025-12-03T11:14:56.397" v="1250" actId="164"/>
          <ac:spMkLst>
            <pc:docMk/>
            <pc:sldMk cId="2083025755" sldId="257"/>
            <ac:spMk id="49" creationId="{0486A7D6-99F8-68B1-F9D7-AD1EE75B5885}"/>
          </ac:spMkLst>
        </pc:spChg>
        <pc:spChg chg="add mod">
          <ac:chgData name="Akira Motani" userId="f90da398b021c010" providerId="LiveId" clId="{5822C6B8-94F9-4F65-B8FA-A7F9A01C6F64}" dt="2025-12-03T11:14:56.397" v="1250" actId="164"/>
          <ac:spMkLst>
            <pc:docMk/>
            <pc:sldMk cId="2083025755" sldId="257"/>
            <ac:spMk id="50" creationId="{4BFE9C8C-4690-AB46-833D-DA56526E420A}"/>
          </ac:spMkLst>
        </pc:spChg>
        <pc:spChg chg="mod">
          <ac:chgData name="Akira Motani" userId="f90da398b021c010" providerId="LiveId" clId="{5822C6B8-94F9-4F65-B8FA-A7F9A01C6F64}" dt="2025-12-03T11:15:09.244" v="1253"/>
          <ac:spMkLst>
            <pc:docMk/>
            <pc:sldMk cId="2083025755" sldId="257"/>
            <ac:spMk id="53" creationId="{DB294401-C5AC-DDA2-06C4-6B5AC2FACC86}"/>
          </ac:spMkLst>
        </pc:spChg>
        <pc:spChg chg="mod">
          <ac:chgData name="Akira Motani" userId="f90da398b021c010" providerId="LiveId" clId="{5822C6B8-94F9-4F65-B8FA-A7F9A01C6F64}" dt="2025-12-03T11:15:09.244" v="1253"/>
          <ac:spMkLst>
            <pc:docMk/>
            <pc:sldMk cId="2083025755" sldId="257"/>
            <ac:spMk id="54" creationId="{68F355A0-F747-0B14-E73E-3CB832CEF0BB}"/>
          </ac:spMkLst>
        </pc:spChg>
        <pc:spChg chg="mod">
          <ac:chgData name="Akira Motani" userId="f90da398b021c010" providerId="LiveId" clId="{5822C6B8-94F9-4F65-B8FA-A7F9A01C6F64}" dt="2025-12-03T11:15:09.244" v="1253"/>
          <ac:spMkLst>
            <pc:docMk/>
            <pc:sldMk cId="2083025755" sldId="257"/>
            <ac:spMk id="55" creationId="{DCEB53F4-AAED-2D5E-04AB-AF96C251707F}"/>
          </ac:spMkLst>
        </pc:spChg>
        <pc:spChg chg="mod">
          <ac:chgData name="Akira Motani" userId="f90da398b021c010" providerId="LiveId" clId="{5822C6B8-94F9-4F65-B8FA-A7F9A01C6F64}" dt="2025-12-03T11:15:09.244" v="1253"/>
          <ac:spMkLst>
            <pc:docMk/>
            <pc:sldMk cId="2083025755" sldId="257"/>
            <ac:spMk id="56" creationId="{4F58A6C6-65CB-6EB2-F3EE-35F3E671D5F5}"/>
          </ac:spMkLst>
        </pc:spChg>
        <pc:spChg chg="add mod">
          <ac:chgData name="Akira Motani" userId="f90da398b021c010" providerId="LiveId" clId="{5822C6B8-94F9-4F65-B8FA-A7F9A01C6F64}" dt="2025-12-03T11:16:08.297" v="1266" actId="164"/>
          <ac:spMkLst>
            <pc:docMk/>
            <pc:sldMk cId="2083025755" sldId="257"/>
            <ac:spMk id="57" creationId="{FD47A5B4-4CAF-F74C-A87B-B4FBB2BADC0F}"/>
          </ac:spMkLst>
        </pc:spChg>
        <pc:spChg chg="add mod">
          <ac:chgData name="Akira Motani" userId="f90da398b021c010" providerId="LiveId" clId="{5822C6B8-94F9-4F65-B8FA-A7F9A01C6F64}" dt="2025-12-03T11:16:08.297" v="1266" actId="164"/>
          <ac:spMkLst>
            <pc:docMk/>
            <pc:sldMk cId="2083025755" sldId="257"/>
            <ac:spMk id="58" creationId="{322E7818-A765-C493-626E-8BDCF11669A6}"/>
          </ac:spMkLst>
        </pc:spChg>
        <pc:spChg chg="add mod">
          <ac:chgData name="Akira Motani" userId="f90da398b021c010" providerId="LiveId" clId="{5822C6B8-94F9-4F65-B8FA-A7F9A01C6F64}" dt="2025-12-03T11:16:08.297" v="1266" actId="164"/>
          <ac:spMkLst>
            <pc:docMk/>
            <pc:sldMk cId="2083025755" sldId="257"/>
            <ac:spMk id="59" creationId="{BB3CAB97-E59C-B2A3-2B74-3706ACCDB738}"/>
          </ac:spMkLst>
        </pc:spChg>
        <pc:spChg chg="add del">
          <ac:chgData name="Akira Motani" userId="f90da398b021c010" providerId="LiveId" clId="{5822C6B8-94F9-4F65-B8FA-A7F9A01C6F64}" dt="2025-12-03T11:15:44.130" v="1262" actId="11529"/>
          <ac:spMkLst>
            <pc:docMk/>
            <pc:sldMk cId="2083025755" sldId="257"/>
            <ac:spMk id="60" creationId="{FF35EEFA-C814-3DF1-C874-3F323D51A7E7}"/>
          </ac:spMkLst>
        </pc:spChg>
        <pc:spChg chg="add mod">
          <ac:chgData name="Akira Motani" userId="f90da398b021c010" providerId="LiveId" clId="{5822C6B8-94F9-4F65-B8FA-A7F9A01C6F64}" dt="2025-12-03T11:16:08.297" v="1266" actId="164"/>
          <ac:spMkLst>
            <pc:docMk/>
            <pc:sldMk cId="2083025755" sldId="257"/>
            <ac:spMk id="61" creationId="{CC209D0C-3702-E99E-D855-1AA2B3882F62}"/>
          </ac:spMkLst>
        </pc:spChg>
        <pc:spChg chg="mod">
          <ac:chgData name="Akira Motani" userId="f90da398b021c010" providerId="LiveId" clId="{5822C6B8-94F9-4F65-B8FA-A7F9A01C6F64}" dt="2025-12-03T11:16:09.691" v="1267"/>
          <ac:spMkLst>
            <pc:docMk/>
            <pc:sldMk cId="2083025755" sldId="257"/>
            <ac:spMk id="64" creationId="{514156D4-18B4-CA6B-1333-C11D089B32B8}"/>
          </ac:spMkLst>
        </pc:spChg>
        <pc:spChg chg="mod">
          <ac:chgData name="Akira Motani" userId="f90da398b021c010" providerId="LiveId" clId="{5822C6B8-94F9-4F65-B8FA-A7F9A01C6F64}" dt="2025-12-03T11:16:09.691" v="1267"/>
          <ac:spMkLst>
            <pc:docMk/>
            <pc:sldMk cId="2083025755" sldId="257"/>
            <ac:spMk id="65" creationId="{068BE92E-BA2B-F40E-5BE0-6FD44C89D7A0}"/>
          </ac:spMkLst>
        </pc:spChg>
        <pc:spChg chg="mod">
          <ac:chgData name="Akira Motani" userId="f90da398b021c010" providerId="LiveId" clId="{5822C6B8-94F9-4F65-B8FA-A7F9A01C6F64}" dt="2025-12-03T11:16:09.691" v="1267"/>
          <ac:spMkLst>
            <pc:docMk/>
            <pc:sldMk cId="2083025755" sldId="257"/>
            <ac:spMk id="66" creationId="{4B0EC93E-BE7B-D17C-43E7-379428E30331}"/>
          </ac:spMkLst>
        </pc:spChg>
        <pc:spChg chg="mod">
          <ac:chgData name="Akira Motani" userId="f90da398b021c010" providerId="LiveId" clId="{5822C6B8-94F9-4F65-B8FA-A7F9A01C6F64}" dt="2025-12-03T11:16:09.691" v="1267"/>
          <ac:spMkLst>
            <pc:docMk/>
            <pc:sldMk cId="2083025755" sldId="257"/>
            <ac:spMk id="67" creationId="{133C13E4-6D60-56EF-9B73-5862D27CC428}"/>
          </ac:spMkLst>
        </pc:spChg>
        <pc:spChg chg="add del mod">
          <ac:chgData name="Akira Motani" userId="f90da398b021c010" providerId="LiveId" clId="{5822C6B8-94F9-4F65-B8FA-A7F9A01C6F64}" dt="2025-12-03T11:27:27.421" v="1718"/>
          <ac:spMkLst>
            <pc:docMk/>
            <pc:sldMk cId="2083025755" sldId="257"/>
            <ac:spMk id="68" creationId="{0BAE3C40-F03B-7E06-5B9E-6DD70340848C}"/>
          </ac:spMkLst>
        </pc:spChg>
        <pc:spChg chg="add del mod">
          <ac:chgData name="Akira Motani" userId="f90da398b021c010" providerId="LiveId" clId="{5822C6B8-94F9-4F65-B8FA-A7F9A01C6F64}" dt="2025-12-03T11:27:27.421" v="1720"/>
          <ac:spMkLst>
            <pc:docMk/>
            <pc:sldMk cId="2083025755" sldId="257"/>
            <ac:spMk id="69" creationId="{6463B329-9C88-D206-EC8B-591F901EC5B8}"/>
          </ac:spMkLst>
        </pc:spChg>
        <pc:spChg chg="add mod">
          <ac:chgData name="Akira Motani" userId="f90da398b021c010" providerId="LiveId" clId="{5822C6B8-94F9-4F65-B8FA-A7F9A01C6F64}" dt="2025-12-03T11:27:20.336" v="1716" actId="14100"/>
          <ac:spMkLst>
            <pc:docMk/>
            <pc:sldMk cId="2083025755" sldId="257"/>
            <ac:spMk id="70" creationId="{BAE18DA2-FA60-E7A9-9341-9E971DC303FA}"/>
          </ac:spMkLst>
        </pc:spChg>
        <pc:grpChg chg="add mod">
          <ac:chgData name="Akira Motani" userId="f90da398b021c010" providerId="LiveId" clId="{5822C6B8-94F9-4F65-B8FA-A7F9A01C6F64}" dt="2025-12-03T11:07:06.472" v="1127" actId="1076"/>
          <ac:grpSpMkLst>
            <pc:docMk/>
            <pc:sldMk cId="2083025755" sldId="257"/>
            <ac:grpSpMk id="25" creationId="{E9A295B1-E79B-6946-ED74-A6909EAE9145}"/>
          </ac:grpSpMkLst>
        </pc:grpChg>
        <pc:grpChg chg="add mod">
          <ac:chgData name="Akira Motani" userId="f90da398b021c010" providerId="LiveId" clId="{5822C6B8-94F9-4F65-B8FA-A7F9A01C6F64}" dt="2025-12-03T11:07:49.448" v="1131" actId="1076"/>
          <ac:grpSpMkLst>
            <pc:docMk/>
            <pc:sldMk cId="2083025755" sldId="257"/>
            <ac:grpSpMk id="26" creationId="{1C1E3634-F9EB-C565-025F-6E713D08C54F}"/>
          </ac:grpSpMkLst>
        </pc:grpChg>
        <pc:grpChg chg="add mod">
          <ac:chgData name="Akira Motani" userId="f90da398b021c010" providerId="LiveId" clId="{5822C6B8-94F9-4F65-B8FA-A7F9A01C6F64}" dt="2025-12-03T11:15:08.114" v="1252" actId="1076"/>
          <ac:grpSpMkLst>
            <pc:docMk/>
            <pc:sldMk cId="2083025755" sldId="257"/>
            <ac:grpSpMk id="51" creationId="{6A852B62-65C5-161E-9B82-DC7404DB5F3C}"/>
          </ac:grpSpMkLst>
        </pc:grpChg>
        <pc:grpChg chg="add mod">
          <ac:chgData name="Akira Motani" userId="f90da398b021c010" providerId="LiveId" clId="{5822C6B8-94F9-4F65-B8FA-A7F9A01C6F64}" dt="2025-12-03T11:15:12.157" v="1254" actId="1076"/>
          <ac:grpSpMkLst>
            <pc:docMk/>
            <pc:sldMk cId="2083025755" sldId="257"/>
            <ac:grpSpMk id="52" creationId="{8DD26AA7-5B48-197F-6CB0-3A5368765573}"/>
          </ac:grpSpMkLst>
        </pc:grpChg>
        <pc:grpChg chg="add mod">
          <ac:chgData name="Akira Motani" userId="f90da398b021c010" providerId="LiveId" clId="{5822C6B8-94F9-4F65-B8FA-A7F9A01C6F64}" dt="2025-12-03T11:16:08.297" v="1266" actId="164"/>
          <ac:grpSpMkLst>
            <pc:docMk/>
            <pc:sldMk cId="2083025755" sldId="257"/>
            <ac:grpSpMk id="62" creationId="{6B228CD3-E075-8D92-BDFE-B71DD180480D}"/>
          </ac:grpSpMkLst>
        </pc:grpChg>
        <pc:grpChg chg="add mod">
          <ac:chgData name="Akira Motani" userId="f90da398b021c010" providerId="LiveId" clId="{5822C6B8-94F9-4F65-B8FA-A7F9A01C6F64}" dt="2025-12-03T11:16:20.849" v="1270" actId="1076"/>
          <ac:grpSpMkLst>
            <pc:docMk/>
            <pc:sldMk cId="2083025755" sldId="257"/>
            <ac:grpSpMk id="63" creationId="{1B6BD4B2-EC7E-2188-3C06-E64B465742A7}"/>
          </ac:grpSpMkLst>
        </pc:grpChg>
        <pc:cxnChg chg="add del mod">
          <ac:chgData name="Akira Motani" userId="f90da398b021c010" providerId="LiveId" clId="{5822C6B8-94F9-4F65-B8FA-A7F9A01C6F64}" dt="2025-12-03T11:12:06.702" v="1225" actId="11529"/>
          <ac:cxnSpMkLst>
            <pc:docMk/>
            <pc:sldMk cId="2083025755" sldId="257"/>
            <ac:cxnSpMk id="31" creationId="{79CFBB8B-E395-3BB0-8AF9-2D61B66CDF47}"/>
          </ac:cxnSpMkLst>
        </pc:cxnChg>
        <pc:cxnChg chg="add del mod">
          <ac:chgData name="Akira Motani" userId="f90da398b021c010" providerId="LiveId" clId="{5822C6B8-94F9-4F65-B8FA-A7F9A01C6F64}" dt="2025-12-03T11:12:57.671" v="1227" actId="478"/>
          <ac:cxnSpMkLst>
            <pc:docMk/>
            <pc:sldMk cId="2083025755" sldId="257"/>
            <ac:cxnSpMk id="33" creationId="{A52A541A-174F-501A-49EE-3676B1C0C1BA}"/>
          </ac:cxnSpMkLst>
        </pc:cxnChg>
      </pc:sldChg>
      <pc:sldChg chg="new del">
        <pc:chgData name="Akira Motani" userId="f90da398b021c010" providerId="LiveId" clId="{5822C6B8-94F9-4F65-B8FA-A7F9A01C6F64}" dt="2025-12-03T10:51:45.513" v="572" actId="680"/>
        <pc:sldMkLst>
          <pc:docMk/>
          <pc:sldMk cId="1578537160" sldId="258"/>
        </pc:sldMkLst>
      </pc:sldChg>
      <pc:sldChg chg="addSp modSp new mod modAnim">
        <pc:chgData name="Akira Motani" userId="f90da398b021c010" providerId="LiveId" clId="{5822C6B8-94F9-4F65-B8FA-A7F9A01C6F64}" dt="2025-12-03T10:55:40.493" v="651"/>
        <pc:sldMkLst>
          <pc:docMk/>
          <pc:sldMk cId="2254044120" sldId="258"/>
        </pc:sldMkLst>
        <pc:picChg chg="add mod modCrop">
          <ac:chgData name="Akira Motani" userId="f90da398b021c010" providerId="LiveId" clId="{5822C6B8-94F9-4F65-B8FA-A7F9A01C6F64}" dt="2025-12-03T10:55:01.229" v="650" actId="1076"/>
          <ac:picMkLst>
            <pc:docMk/>
            <pc:sldMk cId="2254044120" sldId="258"/>
            <ac:picMk id="2" creationId="{50DEB9BD-FB0A-493A-8070-E60C54F2549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BB2-748B-435B-9727-9755665AF9E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9FF07-20DB-4AED-B83F-960991E0A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9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BB2-748B-435B-9727-9755665AF9E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9FF07-20DB-4AED-B83F-960991E0A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34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BB2-748B-435B-9727-9755665AF9E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9FF07-20DB-4AED-B83F-960991E0A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BB2-748B-435B-9727-9755665AF9E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9FF07-20DB-4AED-B83F-960991E0A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83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BB2-748B-435B-9727-9755665AF9E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9FF07-20DB-4AED-B83F-960991E0A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77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BB2-748B-435B-9727-9755665AF9E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9FF07-20DB-4AED-B83F-960991E0A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8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BB2-748B-435B-9727-9755665AF9E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9FF07-20DB-4AED-B83F-960991E0AB7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BB2-748B-435B-9727-9755665AF9E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9FF07-20DB-4AED-B83F-960991E0A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6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BB2-748B-435B-9727-9755665AF9E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9FF07-20DB-4AED-B83F-960991E0A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88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BBB2-748B-435B-9727-9755665AF9E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9FF07-20DB-4AED-B83F-960991E0A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8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788FBBB2-748B-435B-9727-9755665AF9E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9FF07-20DB-4AED-B83F-960991E0A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9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788FBBB2-748B-435B-9727-9755665AF9E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DA9FF07-20DB-4AED-B83F-960991E0A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0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7B3FC-572D-0BE0-C026-AFA9D36D9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3726895"/>
            <a:ext cx="8991600" cy="1645920"/>
          </a:xfrm>
        </p:spPr>
        <p:txBody>
          <a:bodyPr/>
          <a:lstStyle/>
          <a:p>
            <a:r>
              <a:rPr lang="en-US"/>
              <a:t>A Tournament of Game-Inspired Projectiles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453F48-CCDA-0EC6-B126-33974AB62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5581419"/>
            <a:ext cx="6801612" cy="1239894"/>
          </a:xfrm>
        </p:spPr>
        <p:txBody>
          <a:bodyPr>
            <a:normAutofit/>
          </a:bodyPr>
          <a:lstStyle/>
          <a:p>
            <a:r>
              <a:rPr lang="en-US" sz="3600" dirty="0"/>
              <a:t>Akira Motani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7A5A4-DF0E-30FB-FAA4-F638B2619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68" y="469086"/>
            <a:ext cx="10791463" cy="2839026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61B4B235-590A-8ADA-41CE-1494E69D5427}"/>
              </a:ext>
            </a:extLst>
          </p:cNvPr>
          <p:cNvSpPr/>
          <p:nvPr/>
        </p:nvSpPr>
        <p:spPr>
          <a:xfrm rot="10800000">
            <a:off x="3652763" y="1463231"/>
            <a:ext cx="1717524" cy="850736"/>
          </a:xfrm>
          <a:prstGeom prst="leftArrow">
            <a:avLst/>
          </a:prstGeom>
          <a:solidFill>
            <a:schemeClr val="tx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1639C2A9-0DB8-DA15-1C37-A61B3B0B7A09}"/>
              </a:ext>
            </a:extLst>
          </p:cNvPr>
          <p:cNvSpPr/>
          <p:nvPr/>
        </p:nvSpPr>
        <p:spPr>
          <a:xfrm>
            <a:off x="6742513" y="1463231"/>
            <a:ext cx="1717524" cy="850736"/>
          </a:xfrm>
          <a:prstGeom prst="leftArrow">
            <a:avLst/>
          </a:prstGeom>
          <a:solidFill>
            <a:schemeClr val="tx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83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015B4-0991-4B92-3234-64A90E087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396" y="88997"/>
            <a:ext cx="4721207" cy="617365"/>
          </a:xfrm>
        </p:spPr>
        <p:txBody>
          <a:bodyPr>
            <a:normAutofit fontScale="90000"/>
          </a:bodyPr>
          <a:lstStyle/>
          <a:p>
            <a:r>
              <a:rPr lang="en-US" dirty="0"/>
              <a:t>TOPIC &amp;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3C058-6D12-F635-8D2D-173D20065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48" y="4189147"/>
            <a:ext cx="11286502" cy="2579856"/>
          </a:xfrm>
        </p:spPr>
        <p:txBody>
          <a:bodyPr>
            <a:normAutofit fontScale="85000" lnSpcReduction="10000"/>
          </a:bodyPr>
          <a:lstStyle/>
          <a:p>
            <a:r>
              <a:rPr lang="en-US" b="1" u="sng" dirty="0"/>
              <a:t>What it is:  A bracket tournament between 8 different projectiles, each with different characteristics</a:t>
            </a:r>
          </a:p>
          <a:p>
            <a:pPr lvl="1"/>
            <a:r>
              <a:rPr lang="en-US" dirty="0"/>
              <a:t>Number of particles, “emulated durability,” and speed</a:t>
            </a:r>
          </a:p>
          <a:p>
            <a:pPr lvl="1"/>
            <a:r>
              <a:rPr lang="en-US" dirty="0"/>
              <a:t>Runs the first 4 rounds, then the 2 semifinal rounds, then the final round</a:t>
            </a:r>
          </a:p>
          <a:p>
            <a:pPr lvl="1"/>
            <a:r>
              <a:rPr lang="en-US" dirty="0"/>
              <a:t>The winner is determined by the percentage of particles that make it to the other edge of the screen</a:t>
            </a:r>
          </a:p>
          <a:p>
            <a:r>
              <a:rPr lang="en-US" b="1" u="sng" dirty="0"/>
              <a:t>How it’s made: Based on Lab &amp; HW 06: DLA</a:t>
            </a:r>
          </a:p>
          <a:p>
            <a:pPr lvl="1"/>
            <a:r>
              <a:rPr lang="en-US" dirty="0"/>
              <a:t>Centered around the modified DLA lab code that we created for Homework 06</a:t>
            </a:r>
          </a:p>
          <a:p>
            <a:pPr lvl="1"/>
            <a:r>
              <a:rPr lang="en-US" dirty="0"/>
              <a:t>The particles can now detect collision with particles from other projectiles</a:t>
            </a:r>
          </a:p>
          <a:p>
            <a:pPr lvl="1"/>
            <a:r>
              <a:rPr lang="en-US" dirty="0"/>
              <a:t>Since the code involves random movement, the winner isn’t always the same! Theoretically any projectile could win, although highly unlikely.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A295B1-E79B-6946-ED74-A6909EAE9145}"/>
              </a:ext>
            </a:extLst>
          </p:cNvPr>
          <p:cNvGrpSpPr/>
          <p:nvPr/>
        </p:nvGrpSpPr>
        <p:grpSpPr>
          <a:xfrm>
            <a:off x="246745" y="812801"/>
            <a:ext cx="1930400" cy="3323988"/>
            <a:chOff x="1117602" y="812801"/>
            <a:chExt cx="1930400" cy="33239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4AF65CD-214B-4A39-3654-CBDE66E1647D}"/>
                </a:ext>
              </a:extLst>
            </p:cNvPr>
            <p:cNvSpPr txBox="1">
              <a:spLocks/>
            </p:cNvSpPr>
            <p:nvPr/>
          </p:nvSpPr>
          <p:spPr>
            <a:xfrm>
              <a:off x="1117602" y="812801"/>
              <a:ext cx="193040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Projectile 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90AF75-1AAD-0271-5F13-A8F962ED4801}"/>
                </a:ext>
              </a:extLst>
            </p:cNvPr>
            <p:cNvSpPr txBox="1">
              <a:spLocks/>
            </p:cNvSpPr>
            <p:nvPr/>
          </p:nvSpPr>
          <p:spPr>
            <a:xfrm>
              <a:off x="1117602" y="1182133"/>
              <a:ext cx="193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5000 Particles, 10% chance to be destroyed, 50% speed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DAAF32-6758-8FDD-11E7-1A2B71335A3F}"/>
                </a:ext>
              </a:extLst>
            </p:cNvPr>
            <p:cNvSpPr txBox="1">
              <a:spLocks/>
            </p:cNvSpPr>
            <p:nvPr/>
          </p:nvSpPr>
          <p:spPr>
            <a:xfrm>
              <a:off x="1117602" y="1643798"/>
              <a:ext cx="193040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Projectile 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99A378-F363-F7E2-E317-6C1524C86E7A}"/>
                </a:ext>
              </a:extLst>
            </p:cNvPr>
            <p:cNvSpPr txBox="1">
              <a:spLocks/>
            </p:cNvSpPr>
            <p:nvPr/>
          </p:nvSpPr>
          <p:spPr>
            <a:xfrm>
              <a:off x="1117602" y="2013130"/>
              <a:ext cx="193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2500 Particles, 10% chance to be destroyed, 50% speed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E33931-BF8F-ED02-30A3-1B8B19C2CED8}"/>
                </a:ext>
              </a:extLst>
            </p:cNvPr>
            <p:cNvSpPr txBox="1">
              <a:spLocks/>
            </p:cNvSpPr>
            <p:nvPr/>
          </p:nvSpPr>
          <p:spPr>
            <a:xfrm>
              <a:off x="1117602" y="2474795"/>
              <a:ext cx="193040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Projectile 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A4AE7-9219-B573-9FC3-591BFBF65ABB}"/>
                </a:ext>
              </a:extLst>
            </p:cNvPr>
            <p:cNvSpPr txBox="1">
              <a:spLocks/>
            </p:cNvSpPr>
            <p:nvPr/>
          </p:nvSpPr>
          <p:spPr>
            <a:xfrm>
              <a:off x="1117602" y="2844127"/>
              <a:ext cx="193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10000 Particles, 25% chance to be destroyed, 50% speed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FB8FC6-09B3-09C1-F598-399B8DDFB114}"/>
                </a:ext>
              </a:extLst>
            </p:cNvPr>
            <p:cNvSpPr txBox="1">
              <a:spLocks/>
            </p:cNvSpPr>
            <p:nvPr/>
          </p:nvSpPr>
          <p:spPr>
            <a:xfrm>
              <a:off x="1117602" y="3305792"/>
              <a:ext cx="193040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Projectile 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61FC4A-FC2A-7709-7BD1-E756FC7EA186}"/>
                </a:ext>
              </a:extLst>
            </p:cNvPr>
            <p:cNvSpPr txBox="1">
              <a:spLocks/>
            </p:cNvSpPr>
            <p:nvPr/>
          </p:nvSpPr>
          <p:spPr>
            <a:xfrm>
              <a:off x="1117602" y="3675124"/>
              <a:ext cx="193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1000 Particles, 5% chance to be destroyed, 50% speed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1E3634-F9EB-C565-025F-6E713D08C54F}"/>
              </a:ext>
            </a:extLst>
          </p:cNvPr>
          <p:cNvGrpSpPr/>
          <p:nvPr/>
        </p:nvGrpSpPr>
        <p:grpSpPr>
          <a:xfrm>
            <a:off x="10014853" y="812801"/>
            <a:ext cx="1930400" cy="3323988"/>
            <a:chOff x="9143998" y="812801"/>
            <a:chExt cx="1930400" cy="332398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27ED5A-518E-A362-8649-1DDBDFB4FDEA}"/>
                </a:ext>
              </a:extLst>
            </p:cNvPr>
            <p:cNvSpPr txBox="1"/>
            <p:nvPr/>
          </p:nvSpPr>
          <p:spPr>
            <a:xfrm>
              <a:off x="9143998" y="812801"/>
              <a:ext cx="193040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Projectile 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B47D91-1190-B158-9639-126EAA01126B}"/>
                </a:ext>
              </a:extLst>
            </p:cNvPr>
            <p:cNvSpPr txBox="1"/>
            <p:nvPr/>
          </p:nvSpPr>
          <p:spPr>
            <a:xfrm>
              <a:off x="9143998" y="1182133"/>
              <a:ext cx="193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5000 Particles, 10% chance to be destroyed, 80% speed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335C0B-9B5A-FDB3-5A04-EC934B39E808}"/>
                </a:ext>
              </a:extLst>
            </p:cNvPr>
            <p:cNvSpPr txBox="1"/>
            <p:nvPr/>
          </p:nvSpPr>
          <p:spPr>
            <a:xfrm>
              <a:off x="9143998" y="1643798"/>
              <a:ext cx="193040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Projectile F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4D3F01-92E1-6962-F994-A1EBDDBD7A9E}"/>
                </a:ext>
              </a:extLst>
            </p:cNvPr>
            <p:cNvSpPr txBox="1"/>
            <p:nvPr/>
          </p:nvSpPr>
          <p:spPr>
            <a:xfrm>
              <a:off x="9143998" y="2013130"/>
              <a:ext cx="193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2500 Particles, 10% chance to be destroyed, 20% speed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14DC7C-47CC-77A4-F992-C5BE346580FD}"/>
                </a:ext>
              </a:extLst>
            </p:cNvPr>
            <p:cNvSpPr txBox="1"/>
            <p:nvPr/>
          </p:nvSpPr>
          <p:spPr>
            <a:xfrm>
              <a:off x="9143998" y="2474795"/>
              <a:ext cx="193040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Projectile 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3EBE61-944D-6EDC-0627-6AAAFE8EF748}"/>
                </a:ext>
              </a:extLst>
            </p:cNvPr>
            <p:cNvSpPr txBox="1"/>
            <p:nvPr/>
          </p:nvSpPr>
          <p:spPr>
            <a:xfrm>
              <a:off x="9143998" y="2844127"/>
              <a:ext cx="193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1000 Particles, 5% chance to be destroyed, 80% speed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C72665-ED4A-4B24-9FB9-5E235F59D291}"/>
                </a:ext>
              </a:extLst>
            </p:cNvPr>
            <p:cNvSpPr txBox="1"/>
            <p:nvPr/>
          </p:nvSpPr>
          <p:spPr>
            <a:xfrm>
              <a:off x="9143998" y="3305792"/>
              <a:ext cx="193040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Projectile H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9E69A0-4E7B-3764-A156-6D5ED631C470}"/>
                </a:ext>
              </a:extLst>
            </p:cNvPr>
            <p:cNvSpPr txBox="1"/>
            <p:nvPr/>
          </p:nvSpPr>
          <p:spPr>
            <a:xfrm>
              <a:off x="9143998" y="3675124"/>
              <a:ext cx="193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50000 Particles, 50% chance to be destroyed, 50% speed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10A2B2D-7261-D70F-0448-32D9F524007D}"/>
              </a:ext>
            </a:extLst>
          </p:cNvPr>
          <p:cNvSpPr txBox="1"/>
          <p:nvPr/>
        </p:nvSpPr>
        <p:spPr>
          <a:xfrm>
            <a:off x="2688772" y="1228299"/>
            <a:ext cx="1930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Match 1 Winner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BA5774-A2BD-9124-9AE1-824A7C5E95B7}"/>
              </a:ext>
            </a:extLst>
          </p:cNvPr>
          <p:cNvSpPr txBox="1"/>
          <p:nvPr/>
        </p:nvSpPr>
        <p:spPr>
          <a:xfrm>
            <a:off x="5130799" y="2059296"/>
            <a:ext cx="1930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Final Winner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8D8492-49D2-0A05-8331-EBB9D72835CB}"/>
              </a:ext>
            </a:extLst>
          </p:cNvPr>
          <p:cNvSpPr txBox="1"/>
          <p:nvPr/>
        </p:nvSpPr>
        <p:spPr>
          <a:xfrm>
            <a:off x="2688772" y="2883901"/>
            <a:ext cx="1930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Match 2 Winner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BCF349-35DD-D118-5BFE-3FB3B476D6B8}"/>
              </a:ext>
            </a:extLst>
          </p:cNvPr>
          <p:cNvSpPr txBox="1"/>
          <p:nvPr/>
        </p:nvSpPr>
        <p:spPr>
          <a:xfrm>
            <a:off x="7572828" y="1228299"/>
            <a:ext cx="1930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Match 3 Winner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F99C33-386B-E317-CF2D-B198EDA35497}"/>
              </a:ext>
            </a:extLst>
          </p:cNvPr>
          <p:cNvSpPr txBox="1"/>
          <p:nvPr/>
        </p:nvSpPr>
        <p:spPr>
          <a:xfrm>
            <a:off x="7572828" y="2883901"/>
            <a:ext cx="1930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Match 4 Winner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51B4A0C-0154-C954-42CE-F4F9821BC506}"/>
              </a:ext>
            </a:extLst>
          </p:cNvPr>
          <p:cNvSpPr/>
          <p:nvPr/>
        </p:nvSpPr>
        <p:spPr>
          <a:xfrm>
            <a:off x="2177145" y="974607"/>
            <a:ext cx="232226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463E002-FB56-4917-0021-B9220331C37B}"/>
              </a:ext>
            </a:extLst>
          </p:cNvPr>
          <p:cNvSpPr/>
          <p:nvPr/>
        </p:nvSpPr>
        <p:spPr>
          <a:xfrm>
            <a:off x="2177145" y="1803119"/>
            <a:ext cx="232226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D3CA16-6EDB-1287-80D2-16F72B3C5FEE}"/>
              </a:ext>
            </a:extLst>
          </p:cNvPr>
          <p:cNvSpPr/>
          <p:nvPr/>
        </p:nvSpPr>
        <p:spPr>
          <a:xfrm>
            <a:off x="2456544" y="1388863"/>
            <a:ext cx="232226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D2F68CF-8AB3-7165-EF51-D9E58D728434}"/>
              </a:ext>
            </a:extLst>
          </p:cNvPr>
          <p:cNvSpPr/>
          <p:nvPr/>
        </p:nvSpPr>
        <p:spPr>
          <a:xfrm>
            <a:off x="2409371" y="974607"/>
            <a:ext cx="47173" cy="8742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DD883D3-EB55-85DF-E871-DA42A5039458}"/>
              </a:ext>
            </a:extLst>
          </p:cNvPr>
          <p:cNvSpPr/>
          <p:nvPr/>
        </p:nvSpPr>
        <p:spPr>
          <a:xfrm>
            <a:off x="2177145" y="2631631"/>
            <a:ext cx="232226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56C56ED-DE23-5D88-F48D-38E48E342AC4}"/>
              </a:ext>
            </a:extLst>
          </p:cNvPr>
          <p:cNvSpPr/>
          <p:nvPr/>
        </p:nvSpPr>
        <p:spPr>
          <a:xfrm>
            <a:off x="2177145" y="3460143"/>
            <a:ext cx="232226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C9DCD0F-30A5-B591-E776-32C5F6512B98}"/>
              </a:ext>
            </a:extLst>
          </p:cNvPr>
          <p:cNvSpPr/>
          <p:nvPr/>
        </p:nvSpPr>
        <p:spPr>
          <a:xfrm>
            <a:off x="2456544" y="3045887"/>
            <a:ext cx="232226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9FECA14-CA78-A413-C749-09B9EB3C72DD}"/>
              </a:ext>
            </a:extLst>
          </p:cNvPr>
          <p:cNvSpPr/>
          <p:nvPr/>
        </p:nvSpPr>
        <p:spPr>
          <a:xfrm>
            <a:off x="2409371" y="2631631"/>
            <a:ext cx="47173" cy="8742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852B62-65C5-161E-9B82-DC7404DB5F3C}"/>
              </a:ext>
            </a:extLst>
          </p:cNvPr>
          <p:cNvGrpSpPr/>
          <p:nvPr/>
        </p:nvGrpSpPr>
        <p:grpSpPr>
          <a:xfrm rot="10800000">
            <a:off x="9503228" y="974607"/>
            <a:ext cx="511625" cy="874231"/>
            <a:chOff x="7852225" y="1678706"/>
            <a:chExt cx="511625" cy="87423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A9A2F1A-C995-F663-6E12-156BCFDE4B44}"/>
                </a:ext>
              </a:extLst>
            </p:cNvPr>
            <p:cNvSpPr/>
            <p:nvPr/>
          </p:nvSpPr>
          <p:spPr>
            <a:xfrm>
              <a:off x="7852225" y="1678706"/>
              <a:ext cx="23222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77F3367-99AC-6646-5BB4-E12C26C2D802}"/>
                </a:ext>
              </a:extLst>
            </p:cNvPr>
            <p:cNvSpPr/>
            <p:nvPr/>
          </p:nvSpPr>
          <p:spPr>
            <a:xfrm>
              <a:off x="7852225" y="2507218"/>
              <a:ext cx="23222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486A7D6-99F8-68B1-F9D7-AD1EE75B5885}"/>
                </a:ext>
              </a:extLst>
            </p:cNvPr>
            <p:cNvSpPr/>
            <p:nvPr/>
          </p:nvSpPr>
          <p:spPr>
            <a:xfrm>
              <a:off x="8131624" y="2092962"/>
              <a:ext cx="23222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BFE9C8C-4690-AB46-833D-DA56526E420A}"/>
                </a:ext>
              </a:extLst>
            </p:cNvPr>
            <p:cNvSpPr/>
            <p:nvPr/>
          </p:nvSpPr>
          <p:spPr>
            <a:xfrm>
              <a:off x="8084451" y="1678706"/>
              <a:ext cx="47173" cy="8742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DD26AA7-5B48-197F-6CB0-3A5368765573}"/>
              </a:ext>
            </a:extLst>
          </p:cNvPr>
          <p:cNvGrpSpPr/>
          <p:nvPr/>
        </p:nvGrpSpPr>
        <p:grpSpPr>
          <a:xfrm rot="10800000">
            <a:off x="9503228" y="2654490"/>
            <a:ext cx="511625" cy="874231"/>
            <a:chOff x="7852225" y="1678706"/>
            <a:chExt cx="511625" cy="874231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B294401-C5AC-DDA2-06C4-6B5AC2FACC86}"/>
                </a:ext>
              </a:extLst>
            </p:cNvPr>
            <p:cNvSpPr/>
            <p:nvPr/>
          </p:nvSpPr>
          <p:spPr>
            <a:xfrm>
              <a:off x="7852225" y="1678706"/>
              <a:ext cx="23222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8F355A0-F747-0B14-E73E-3CB832CEF0BB}"/>
                </a:ext>
              </a:extLst>
            </p:cNvPr>
            <p:cNvSpPr/>
            <p:nvPr/>
          </p:nvSpPr>
          <p:spPr>
            <a:xfrm>
              <a:off x="7852225" y="2507218"/>
              <a:ext cx="23222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CEB53F4-AAED-2D5E-04AB-AF96C251707F}"/>
                </a:ext>
              </a:extLst>
            </p:cNvPr>
            <p:cNvSpPr/>
            <p:nvPr/>
          </p:nvSpPr>
          <p:spPr>
            <a:xfrm>
              <a:off x="8131624" y="2092962"/>
              <a:ext cx="23222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F58A6C6-65CB-6EB2-F3EE-35F3E671D5F5}"/>
                </a:ext>
              </a:extLst>
            </p:cNvPr>
            <p:cNvSpPr/>
            <p:nvPr/>
          </p:nvSpPr>
          <p:spPr>
            <a:xfrm>
              <a:off x="8084451" y="1678706"/>
              <a:ext cx="47173" cy="8742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B228CD3-E075-8D92-BDFE-B71DD180480D}"/>
              </a:ext>
            </a:extLst>
          </p:cNvPr>
          <p:cNvGrpSpPr/>
          <p:nvPr/>
        </p:nvGrpSpPr>
        <p:grpSpPr>
          <a:xfrm>
            <a:off x="4619170" y="1388862"/>
            <a:ext cx="515259" cy="1702744"/>
            <a:chOff x="4619170" y="1388862"/>
            <a:chExt cx="515259" cy="170274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D47A5B4-4CAF-F74C-A87B-B4FBB2BADC0F}"/>
                </a:ext>
              </a:extLst>
            </p:cNvPr>
            <p:cNvSpPr/>
            <p:nvPr/>
          </p:nvSpPr>
          <p:spPr>
            <a:xfrm>
              <a:off x="4619170" y="1388862"/>
              <a:ext cx="23222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22E7818-A765-C493-626E-8BDCF11669A6}"/>
                </a:ext>
              </a:extLst>
            </p:cNvPr>
            <p:cNvSpPr/>
            <p:nvPr/>
          </p:nvSpPr>
          <p:spPr>
            <a:xfrm>
              <a:off x="4622800" y="3045887"/>
              <a:ext cx="23222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B3CAB97-E59C-B2A3-2B74-3706ACCDB738}"/>
                </a:ext>
              </a:extLst>
            </p:cNvPr>
            <p:cNvSpPr/>
            <p:nvPr/>
          </p:nvSpPr>
          <p:spPr>
            <a:xfrm>
              <a:off x="4902203" y="2221102"/>
              <a:ext cx="23222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C209D0C-3702-E99E-D855-1AA2B3882F62}"/>
                </a:ext>
              </a:extLst>
            </p:cNvPr>
            <p:cNvSpPr/>
            <p:nvPr/>
          </p:nvSpPr>
          <p:spPr>
            <a:xfrm>
              <a:off x="4847768" y="1388862"/>
              <a:ext cx="54435" cy="17027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B6BD4B2-EC7E-2188-3C06-E64B465742A7}"/>
              </a:ext>
            </a:extLst>
          </p:cNvPr>
          <p:cNvGrpSpPr/>
          <p:nvPr/>
        </p:nvGrpSpPr>
        <p:grpSpPr>
          <a:xfrm rot="10800000">
            <a:off x="7057569" y="1389646"/>
            <a:ext cx="515259" cy="1702744"/>
            <a:chOff x="4619170" y="1388862"/>
            <a:chExt cx="515259" cy="1702744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14156D4-18B4-CA6B-1333-C11D089B32B8}"/>
                </a:ext>
              </a:extLst>
            </p:cNvPr>
            <p:cNvSpPr/>
            <p:nvPr/>
          </p:nvSpPr>
          <p:spPr>
            <a:xfrm>
              <a:off x="4619170" y="1388862"/>
              <a:ext cx="23222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68BE92E-BA2B-F40E-5BE0-6FD44C89D7A0}"/>
                </a:ext>
              </a:extLst>
            </p:cNvPr>
            <p:cNvSpPr/>
            <p:nvPr/>
          </p:nvSpPr>
          <p:spPr>
            <a:xfrm>
              <a:off x="4622800" y="3045887"/>
              <a:ext cx="23222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B0EC93E-BE7B-D17C-43E7-379428E30331}"/>
                </a:ext>
              </a:extLst>
            </p:cNvPr>
            <p:cNvSpPr/>
            <p:nvPr/>
          </p:nvSpPr>
          <p:spPr>
            <a:xfrm>
              <a:off x="4902203" y="2221102"/>
              <a:ext cx="232226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33C13E4-6D60-56EF-9B73-5862D27CC428}"/>
                </a:ext>
              </a:extLst>
            </p:cNvPr>
            <p:cNvSpPr/>
            <p:nvPr/>
          </p:nvSpPr>
          <p:spPr>
            <a:xfrm>
              <a:off x="4847768" y="1388862"/>
              <a:ext cx="54435" cy="17027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BAE18DA2-FA60-E7A9-9341-9E971DC303FA}"/>
              </a:ext>
            </a:extLst>
          </p:cNvPr>
          <p:cNvSpPr txBox="1"/>
          <p:nvPr/>
        </p:nvSpPr>
        <p:spPr>
          <a:xfrm>
            <a:off x="4682062" y="5491201"/>
            <a:ext cx="6266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*With help from Google and Anaconda’s AI assistant for commands that I didn’t know about </a:t>
            </a:r>
          </a:p>
        </p:txBody>
      </p:sp>
    </p:spTree>
    <p:extLst>
      <p:ext uri="{BB962C8B-B14F-4D97-AF65-F5344CB8AC3E}">
        <p14:creationId xmlns:p14="http://schemas.microsoft.com/office/powerpoint/2010/main" val="2083025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">
            <a:hlinkClick r:id="" action="ppaction://media"/>
            <a:extLst>
              <a:ext uri="{FF2B5EF4-FFF2-40B4-BE49-F238E27FC236}">
                <a16:creationId xmlns:a16="http://schemas.microsoft.com/office/drawing/2014/main" id="{50DEB9BD-FB0A-493A-8070-E60C54F254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620" t="29754" r="-200" b="30121"/>
          <a:stretch>
            <a:fillRect/>
          </a:stretch>
        </p:blipFill>
        <p:spPr>
          <a:xfrm>
            <a:off x="13306" y="2050256"/>
            <a:ext cx="12165388" cy="27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4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50</TotalTime>
  <Words>281</Words>
  <Application>Microsoft Office PowerPoint</Application>
  <PresentationFormat>Widescreen</PresentationFormat>
  <Paragraphs>33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Gill Sans MT</vt:lpstr>
      <vt:lpstr>Parcel</vt:lpstr>
      <vt:lpstr>A Tournament of Game-Inspired Projectiles</vt:lpstr>
      <vt:lpstr>TOPIC &amp; METHODS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Akira Motani</dc:creator>
  <cp:lastModifiedBy>Akira Motani</cp:lastModifiedBy>
  <cp:revision>1</cp:revision>
  <dcterms:created xsi:type="dcterms:W3CDTF">2025-12-03T10:37:07Z</dcterms:created>
  <dcterms:modified xsi:type="dcterms:W3CDTF">2025-12-03T11:27:28Z</dcterms:modified>
</cp:coreProperties>
</file>