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45" r:id="rId4"/>
    <p:sldMasterId id="214748374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</p:sldIdLst>
  <p:sldSz cy="5143500" cx="9144000"/>
  <p:notesSz cx="6858000" cy="9144000"/>
  <p:embeddedFontLst>
    <p:embeddedFont>
      <p:font typeface="Inter"/>
      <p:regular r:id="rId12"/>
      <p:bold r:id="rId13"/>
      <p:italic r:id="rId14"/>
      <p:boldItalic r:id="rId15"/>
    </p:embeddedFont>
    <p:embeddedFont>
      <p:font typeface="Poppins"/>
      <p:regular r:id="rId16"/>
      <p:bold r:id="rId17"/>
      <p:italic r:id="rId18"/>
      <p:boldItalic r:id="rId19"/>
    </p:embeddedFont>
    <p:embeddedFont>
      <p:font typeface="Urbanist Medium"/>
      <p:regular r:id="rId20"/>
      <p:bold r:id="rId21"/>
      <p:italic r:id="rId22"/>
      <p:boldItalic r:id="rId23"/>
    </p:embeddedFont>
    <p:embeddedFont>
      <p:font typeface="Urbanist"/>
      <p:regular r:id="rId24"/>
      <p:bold r:id="rId25"/>
      <p:italic r:id="rId26"/>
      <p:boldItalic r:id="rId27"/>
    </p:embeddedFont>
    <p:embeddedFont>
      <p:font typeface="Poppins SemiBold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PoppinsSemiBold-boldItalic.fntdata"/><Relationship Id="rId30" Type="http://schemas.openxmlformats.org/officeDocument/2006/relationships/font" Target="fonts/PoppinsSemiBold-italic.fntdata"/><Relationship Id="rId20" Type="http://schemas.openxmlformats.org/officeDocument/2006/relationships/font" Target="fonts/UrbanistMedium-regular.fntdata"/><Relationship Id="rId22" Type="http://schemas.openxmlformats.org/officeDocument/2006/relationships/font" Target="fonts/UrbanistMedium-italic.fntdata"/><Relationship Id="rId21" Type="http://schemas.openxmlformats.org/officeDocument/2006/relationships/font" Target="fonts/UrbanistMedium-bold.fntdata"/><Relationship Id="rId24" Type="http://schemas.openxmlformats.org/officeDocument/2006/relationships/font" Target="fonts/Urbanist-regular.fntdata"/><Relationship Id="rId23" Type="http://schemas.openxmlformats.org/officeDocument/2006/relationships/font" Target="fonts/UrbanistMedium-boldItalic.fntdata"/><Relationship Id="rId26" Type="http://schemas.openxmlformats.org/officeDocument/2006/relationships/font" Target="fonts/Urbanist-italic.fntdata"/><Relationship Id="rId25" Type="http://schemas.openxmlformats.org/officeDocument/2006/relationships/font" Target="fonts/Urbanist-bold.fntdata"/><Relationship Id="rId28" Type="http://schemas.openxmlformats.org/officeDocument/2006/relationships/font" Target="fonts/PoppinsSemiBold-regular.fntdata"/><Relationship Id="rId27" Type="http://schemas.openxmlformats.org/officeDocument/2006/relationships/font" Target="fonts/Urbanist-boldItalic.fntdata"/><Relationship Id="rId29" Type="http://schemas.openxmlformats.org/officeDocument/2006/relationships/font" Target="fonts/PoppinsSemiBold-bold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font" Target="fonts/Inter-bold.fntdata"/><Relationship Id="rId12" Type="http://schemas.openxmlformats.org/officeDocument/2006/relationships/font" Target="fonts/Inter-regular.fntdata"/><Relationship Id="rId15" Type="http://schemas.openxmlformats.org/officeDocument/2006/relationships/font" Target="fonts/Inter-boldItalic.fntdata"/><Relationship Id="rId14" Type="http://schemas.openxmlformats.org/officeDocument/2006/relationships/font" Target="fonts/Inter-italic.fntdata"/><Relationship Id="rId17" Type="http://schemas.openxmlformats.org/officeDocument/2006/relationships/font" Target="fonts/Poppins-bold.fntdata"/><Relationship Id="rId16" Type="http://schemas.openxmlformats.org/officeDocument/2006/relationships/font" Target="fonts/Poppins-regular.fntdata"/><Relationship Id="rId19" Type="http://schemas.openxmlformats.org/officeDocument/2006/relationships/font" Target="fonts/Poppins-boldItalic.fntdata"/><Relationship Id="rId18" Type="http://schemas.openxmlformats.org/officeDocument/2006/relationships/font" Target="fonts/Poppins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g3ad0cd25b5b_0_3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3" name="Google Shape;923;g3ad0cd25b5b_0_3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8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g3ad0cd25b5b_0_9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0" name="Google Shape;930;g3ad0cd25b5b_0_9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5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g3ad0cd25b5b_0_9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7" name="Google Shape;937;g3ad0cd25b5b_0_9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g3ad0cd25b5b_0_10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3" name="Google Shape;943;g3ad0cd25b5b_0_10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7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g3ad0cd25b5b_0_9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9" name="Google Shape;949;g3ad0cd25b5b_0_9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- Alt 1">
  <p:cSld name="BLANK_1_1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type="title"/>
          </p:nvPr>
        </p:nvSpPr>
        <p:spPr>
          <a:xfrm>
            <a:off x="284850" y="474875"/>
            <a:ext cx="4227300" cy="115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2pPr>
            <a:lvl3pPr lvl="2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3pPr>
            <a:lvl4pPr lvl="3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4pPr>
            <a:lvl5pPr lvl="4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5pPr>
            <a:lvl6pPr lvl="5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6pPr>
            <a:lvl7pPr lvl="6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7pPr>
            <a:lvl8pPr lvl="7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8pPr>
            <a:lvl9pPr lvl="8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308150" y="4782125"/>
            <a:ext cx="548700" cy="7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" name="Google Shape;16;p2"/>
          <p:cNvSpPr txBox="1"/>
          <p:nvPr>
            <p:ph idx="2" type="title"/>
          </p:nvPr>
        </p:nvSpPr>
        <p:spPr>
          <a:xfrm>
            <a:off x="4629750" y="4778975"/>
            <a:ext cx="1328400" cy="7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3" type="title"/>
          </p:nvPr>
        </p:nvSpPr>
        <p:spPr>
          <a:xfrm>
            <a:off x="6086100" y="4778975"/>
            <a:ext cx="1328400" cy="7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" type="body"/>
          </p:nvPr>
        </p:nvSpPr>
        <p:spPr>
          <a:xfrm>
            <a:off x="4629550" y="3479875"/>
            <a:ext cx="4227300" cy="923400"/>
          </a:xfrm>
          <a:prstGeom prst="rect">
            <a:avLst/>
          </a:prstGeom>
        </p:spPr>
        <p:txBody>
          <a:bodyPr anchorCtr="0" anchor="t" bIns="91425" lIns="182875" spcFirstLastPara="1" rIns="182875" wrap="square" tIns="91425">
            <a:noAutofit/>
          </a:bodyPr>
          <a:lstStyle>
            <a:lvl1pPr indent="-3048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 - Alt 3">
  <p:cSld name="CUSTOM_1">
    <p:bg>
      <p:bgPr>
        <a:solidFill>
          <a:schemeClr val="lt1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/>
          <p:nvPr>
            <p:ph idx="2" type="pic"/>
          </p:nvPr>
        </p:nvSpPr>
        <p:spPr>
          <a:xfrm>
            <a:off x="283850" y="2178075"/>
            <a:ext cx="4227600" cy="2505600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8308150" y="4782125"/>
            <a:ext cx="548700" cy="7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>
                <a:solidFill>
                  <a:schemeClr val="dk1"/>
                </a:solidFill>
              </a:defRPr>
            </a:lvl1pPr>
            <a:lvl2pPr lvl="1">
              <a:buNone/>
              <a:defRPr>
                <a:solidFill>
                  <a:schemeClr val="dk1"/>
                </a:solidFill>
              </a:defRPr>
            </a:lvl2pPr>
            <a:lvl3pPr lvl="2">
              <a:buNone/>
              <a:defRPr>
                <a:solidFill>
                  <a:schemeClr val="dk1"/>
                </a:solidFill>
              </a:defRPr>
            </a:lvl3pPr>
            <a:lvl4pPr lvl="3">
              <a:buNone/>
              <a:defRPr>
                <a:solidFill>
                  <a:schemeClr val="dk1"/>
                </a:solidFill>
              </a:defRPr>
            </a:lvl4pPr>
            <a:lvl5pPr lvl="4">
              <a:buNone/>
              <a:defRPr>
                <a:solidFill>
                  <a:schemeClr val="dk1"/>
                </a:solidFill>
              </a:defRPr>
            </a:lvl5pPr>
            <a:lvl6pPr lvl="5">
              <a:buNone/>
              <a:defRPr>
                <a:solidFill>
                  <a:schemeClr val="dk1"/>
                </a:solidFill>
              </a:defRPr>
            </a:lvl6pPr>
            <a:lvl7pPr lvl="6">
              <a:buNone/>
              <a:defRPr>
                <a:solidFill>
                  <a:schemeClr val="dk1"/>
                </a:solidFill>
              </a:defRPr>
            </a:lvl7pPr>
            <a:lvl8pPr lvl="7">
              <a:buNone/>
              <a:defRPr>
                <a:solidFill>
                  <a:schemeClr val="dk1"/>
                </a:solidFill>
              </a:defRPr>
            </a:lvl8pPr>
            <a:lvl9pPr lvl="8">
              <a:buNone/>
              <a:defRPr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8" name="Google Shape;78;p11"/>
          <p:cNvSpPr txBox="1"/>
          <p:nvPr>
            <p:ph type="title"/>
          </p:nvPr>
        </p:nvSpPr>
        <p:spPr>
          <a:xfrm>
            <a:off x="4629750" y="4778975"/>
            <a:ext cx="1328400" cy="7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3" type="title"/>
          </p:nvPr>
        </p:nvSpPr>
        <p:spPr>
          <a:xfrm>
            <a:off x="6086100" y="4778975"/>
            <a:ext cx="1328400" cy="7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0" name="Google Shape;80;p11"/>
          <p:cNvSpPr txBox="1"/>
          <p:nvPr>
            <p:ph idx="4" type="title"/>
          </p:nvPr>
        </p:nvSpPr>
        <p:spPr>
          <a:xfrm>
            <a:off x="283850" y="285900"/>
            <a:ext cx="5674200" cy="1154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1" name="Google Shape;81;p11"/>
          <p:cNvSpPr txBox="1"/>
          <p:nvPr>
            <p:ph idx="1" type="body"/>
          </p:nvPr>
        </p:nvSpPr>
        <p:spPr>
          <a:xfrm>
            <a:off x="4629300" y="2636275"/>
            <a:ext cx="4227600" cy="204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2" name="Google Shape;82;p11"/>
          <p:cNvSpPr/>
          <p:nvPr/>
        </p:nvSpPr>
        <p:spPr>
          <a:xfrm rot="10800000">
            <a:off x="8020323" y="286810"/>
            <a:ext cx="836528" cy="836365"/>
          </a:xfrm>
          <a:custGeom>
            <a:rect b="b" l="l" r="r" t="t"/>
            <a:pathLst>
              <a:path extrusionOk="0" h="32645" w="32645">
                <a:moveTo>
                  <a:pt x="2512" y="0"/>
                </a:moveTo>
                <a:lnTo>
                  <a:pt x="2512" y="5023"/>
                </a:lnTo>
                <a:lnTo>
                  <a:pt x="24107" y="5023"/>
                </a:lnTo>
                <a:lnTo>
                  <a:pt x="1" y="29129"/>
                </a:lnTo>
                <a:lnTo>
                  <a:pt x="3516" y="32644"/>
                </a:lnTo>
                <a:lnTo>
                  <a:pt x="27623" y="8538"/>
                </a:lnTo>
                <a:lnTo>
                  <a:pt x="27623" y="30133"/>
                </a:lnTo>
                <a:lnTo>
                  <a:pt x="32645" y="30133"/>
                </a:lnTo>
                <a:lnTo>
                  <a:pt x="32645" y="0"/>
                </a:lnTo>
                <a:close/>
              </a:path>
            </a:pathLst>
          </a:cu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 - Alt 4">
  <p:cSld name="BLANK_1_1_1_1_1_1_1_1_1_1_1_1_3">
    <p:bg>
      <p:bgPr>
        <a:solidFill>
          <a:schemeClr val="lt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/>
          <p:nvPr>
            <p:ph idx="2" type="pic"/>
          </p:nvPr>
        </p:nvSpPr>
        <p:spPr>
          <a:xfrm>
            <a:off x="4629750" y="0"/>
            <a:ext cx="4227000" cy="46836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</p:sp>
      <p:sp>
        <p:nvSpPr>
          <p:cNvPr id="85" name="Google Shape;85;p12"/>
          <p:cNvSpPr txBox="1"/>
          <p:nvPr>
            <p:ph idx="12" type="sldNum"/>
          </p:nvPr>
        </p:nvSpPr>
        <p:spPr>
          <a:xfrm>
            <a:off x="8308150" y="4782125"/>
            <a:ext cx="548700" cy="7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>
                <a:solidFill>
                  <a:schemeClr val="dk1"/>
                </a:solidFill>
              </a:defRPr>
            </a:lvl1pPr>
            <a:lvl2pPr lvl="1">
              <a:buNone/>
              <a:defRPr>
                <a:solidFill>
                  <a:schemeClr val="dk1"/>
                </a:solidFill>
              </a:defRPr>
            </a:lvl2pPr>
            <a:lvl3pPr lvl="2">
              <a:buNone/>
              <a:defRPr>
                <a:solidFill>
                  <a:schemeClr val="dk1"/>
                </a:solidFill>
              </a:defRPr>
            </a:lvl3pPr>
            <a:lvl4pPr lvl="3">
              <a:buNone/>
              <a:defRPr>
                <a:solidFill>
                  <a:schemeClr val="dk1"/>
                </a:solidFill>
              </a:defRPr>
            </a:lvl4pPr>
            <a:lvl5pPr lvl="4">
              <a:buNone/>
              <a:defRPr>
                <a:solidFill>
                  <a:schemeClr val="dk1"/>
                </a:solidFill>
              </a:defRPr>
            </a:lvl5pPr>
            <a:lvl6pPr lvl="5">
              <a:buNone/>
              <a:defRPr>
                <a:solidFill>
                  <a:schemeClr val="dk1"/>
                </a:solidFill>
              </a:defRPr>
            </a:lvl6pPr>
            <a:lvl7pPr lvl="6">
              <a:buNone/>
              <a:defRPr>
                <a:solidFill>
                  <a:schemeClr val="dk1"/>
                </a:solidFill>
              </a:defRPr>
            </a:lvl7pPr>
            <a:lvl8pPr lvl="7">
              <a:buNone/>
              <a:defRPr>
                <a:solidFill>
                  <a:schemeClr val="dk1"/>
                </a:solidFill>
              </a:defRPr>
            </a:lvl8pPr>
            <a:lvl9pPr lvl="8">
              <a:buNone/>
              <a:defRPr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6" name="Google Shape;86;p12"/>
          <p:cNvSpPr txBox="1"/>
          <p:nvPr>
            <p:ph type="title"/>
          </p:nvPr>
        </p:nvSpPr>
        <p:spPr>
          <a:xfrm>
            <a:off x="283850" y="285900"/>
            <a:ext cx="4227600" cy="1154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7" name="Google Shape;87;p12"/>
          <p:cNvSpPr txBox="1"/>
          <p:nvPr>
            <p:ph idx="1" type="body"/>
          </p:nvPr>
        </p:nvSpPr>
        <p:spPr>
          <a:xfrm>
            <a:off x="763175" y="2599225"/>
            <a:ext cx="3748800" cy="208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1pPr>
            <a:lvl2pPr indent="-2921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2pPr>
            <a:lvl3pPr indent="-2921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3pPr>
            <a:lvl4pPr indent="-2921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4pPr>
            <a:lvl5pPr indent="-2921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5pPr>
            <a:lvl6pPr indent="-2921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6pPr>
            <a:lvl7pPr indent="-2921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7pPr>
            <a:lvl8pPr indent="-2921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8pPr>
            <a:lvl9pPr indent="-2921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8" name="Google Shape;88;p12"/>
          <p:cNvSpPr txBox="1"/>
          <p:nvPr>
            <p:ph idx="3" type="title"/>
          </p:nvPr>
        </p:nvSpPr>
        <p:spPr>
          <a:xfrm>
            <a:off x="4629750" y="4778975"/>
            <a:ext cx="1328400" cy="7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Inter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9" name="Google Shape;89;p12"/>
          <p:cNvSpPr txBox="1"/>
          <p:nvPr>
            <p:ph idx="4" type="title"/>
          </p:nvPr>
        </p:nvSpPr>
        <p:spPr>
          <a:xfrm>
            <a:off x="6086100" y="4778975"/>
            <a:ext cx="1328400" cy="7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Inter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 - Alt 5">
  <p:cSld name="BLANK_1_1_1_1_1_1_1_1_1_1_1_1_3_1_1">
    <p:bg>
      <p:bgPr>
        <a:solidFill>
          <a:schemeClr val="lt1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/>
          <p:nvPr>
            <p:ph idx="2" type="pic"/>
          </p:nvPr>
        </p:nvSpPr>
        <p:spPr>
          <a:xfrm>
            <a:off x="270275" y="3132475"/>
            <a:ext cx="2770500" cy="15510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</p:sp>
      <p:sp>
        <p:nvSpPr>
          <p:cNvPr id="92" name="Google Shape;92;p13"/>
          <p:cNvSpPr txBox="1"/>
          <p:nvPr>
            <p:ph idx="12" type="sldNum"/>
          </p:nvPr>
        </p:nvSpPr>
        <p:spPr>
          <a:xfrm>
            <a:off x="8308150" y="4782125"/>
            <a:ext cx="548700" cy="7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>
                <a:solidFill>
                  <a:schemeClr val="dk1"/>
                </a:solidFill>
              </a:defRPr>
            </a:lvl1pPr>
            <a:lvl2pPr lvl="1">
              <a:buNone/>
              <a:defRPr>
                <a:solidFill>
                  <a:schemeClr val="dk1"/>
                </a:solidFill>
              </a:defRPr>
            </a:lvl2pPr>
            <a:lvl3pPr lvl="2">
              <a:buNone/>
              <a:defRPr>
                <a:solidFill>
                  <a:schemeClr val="dk1"/>
                </a:solidFill>
              </a:defRPr>
            </a:lvl3pPr>
            <a:lvl4pPr lvl="3">
              <a:buNone/>
              <a:defRPr>
                <a:solidFill>
                  <a:schemeClr val="dk1"/>
                </a:solidFill>
              </a:defRPr>
            </a:lvl4pPr>
            <a:lvl5pPr lvl="4">
              <a:buNone/>
              <a:defRPr>
                <a:solidFill>
                  <a:schemeClr val="dk1"/>
                </a:solidFill>
              </a:defRPr>
            </a:lvl5pPr>
            <a:lvl6pPr lvl="5">
              <a:buNone/>
              <a:defRPr>
                <a:solidFill>
                  <a:schemeClr val="dk1"/>
                </a:solidFill>
              </a:defRPr>
            </a:lvl6pPr>
            <a:lvl7pPr lvl="6">
              <a:buNone/>
              <a:defRPr>
                <a:solidFill>
                  <a:schemeClr val="dk1"/>
                </a:solidFill>
              </a:defRPr>
            </a:lvl7pPr>
            <a:lvl8pPr lvl="7">
              <a:buNone/>
              <a:defRPr>
                <a:solidFill>
                  <a:schemeClr val="dk1"/>
                </a:solidFill>
              </a:defRPr>
            </a:lvl8pPr>
            <a:lvl9pPr lvl="8">
              <a:buNone/>
              <a:defRPr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3" name="Google Shape;93;p13"/>
          <p:cNvSpPr txBox="1"/>
          <p:nvPr>
            <p:ph type="title"/>
          </p:nvPr>
        </p:nvSpPr>
        <p:spPr>
          <a:xfrm>
            <a:off x="283850" y="285900"/>
            <a:ext cx="6400800" cy="1154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4" name="Google Shape;94;p13"/>
          <p:cNvSpPr txBox="1"/>
          <p:nvPr>
            <p:ph idx="1" type="body"/>
          </p:nvPr>
        </p:nvSpPr>
        <p:spPr>
          <a:xfrm>
            <a:off x="6086325" y="2599225"/>
            <a:ext cx="2770500" cy="208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1pPr>
            <a:lvl2pPr indent="-2921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2pPr>
            <a:lvl3pPr indent="-2921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3pPr>
            <a:lvl4pPr indent="-2921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4pPr>
            <a:lvl5pPr indent="-2921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5pPr>
            <a:lvl6pPr indent="-2921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6pPr>
            <a:lvl7pPr indent="-2921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7pPr>
            <a:lvl8pPr indent="-2921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8pPr>
            <a:lvl9pPr indent="-2921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5" name="Google Shape;95;p13"/>
          <p:cNvSpPr txBox="1"/>
          <p:nvPr>
            <p:ph idx="3" type="title"/>
          </p:nvPr>
        </p:nvSpPr>
        <p:spPr>
          <a:xfrm>
            <a:off x="4629750" y="4778975"/>
            <a:ext cx="1328400" cy="7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Inter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6" name="Google Shape;96;p13"/>
          <p:cNvSpPr txBox="1"/>
          <p:nvPr>
            <p:ph idx="4" type="title"/>
          </p:nvPr>
        </p:nvSpPr>
        <p:spPr>
          <a:xfrm>
            <a:off x="6086100" y="4778975"/>
            <a:ext cx="1328400" cy="7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Inter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7" name="Google Shape;97;p13"/>
          <p:cNvSpPr txBox="1"/>
          <p:nvPr>
            <p:ph idx="5" type="body"/>
          </p:nvPr>
        </p:nvSpPr>
        <p:spPr>
          <a:xfrm>
            <a:off x="3185700" y="2599225"/>
            <a:ext cx="2770500" cy="208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 - Alt 7">
  <p:cSld name="BLANK_1_1_1_1_1_1_1_1_1_1_1_1_2_1">
    <p:bg>
      <p:bgPr>
        <a:solidFill>
          <a:schemeClr val="lt1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 txBox="1"/>
          <p:nvPr>
            <p:ph type="title"/>
          </p:nvPr>
        </p:nvSpPr>
        <p:spPr>
          <a:xfrm>
            <a:off x="4782150" y="285900"/>
            <a:ext cx="4074900" cy="1154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0" name="Google Shape;100;p14"/>
          <p:cNvSpPr txBox="1"/>
          <p:nvPr>
            <p:ph idx="1" type="body"/>
          </p:nvPr>
        </p:nvSpPr>
        <p:spPr>
          <a:xfrm>
            <a:off x="6086325" y="2636275"/>
            <a:ext cx="2770800" cy="204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1pPr>
            <a:lvl2pPr indent="-2921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2pPr>
            <a:lvl3pPr indent="-2921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3pPr>
            <a:lvl4pPr indent="-2921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4pPr>
            <a:lvl5pPr indent="-2921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5pPr>
            <a:lvl6pPr indent="-2921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6pPr>
            <a:lvl7pPr indent="-2921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7pPr>
            <a:lvl8pPr indent="-2921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8pPr>
            <a:lvl9pPr indent="-2921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1" name="Google Shape;101;p14"/>
          <p:cNvSpPr txBox="1"/>
          <p:nvPr>
            <p:ph idx="2" type="body"/>
          </p:nvPr>
        </p:nvSpPr>
        <p:spPr>
          <a:xfrm>
            <a:off x="4782375" y="2636275"/>
            <a:ext cx="1175700" cy="204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2" name="Google Shape;102;p14"/>
          <p:cNvSpPr/>
          <p:nvPr>
            <p:ph idx="3" type="pic"/>
          </p:nvPr>
        </p:nvSpPr>
        <p:spPr>
          <a:xfrm>
            <a:off x="283850" y="0"/>
            <a:ext cx="4227000" cy="46836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</p:sp>
      <p:sp>
        <p:nvSpPr>
          <p:cNvPr id="103" name="Google Shape;103;p14"/>
          <p:cNvSpPr txBox="1"/>
          <p:nvPr>
            <p:ph idx="12" type="sldNum"/>
          </p:nvPr>
        </p:nvSpPr>
        <p:spPr>
          <a:xfrm>
            <a:off x="8308150" y="4782125"/>
            <a:ext cx="548700" cy="7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>
                <a:solidFill>
                  <a:schemeClr val="dk1"/>
                </a:solidFill>
              </a:defRPr>
            </a:lvl1pPr>
            <a:lvl2pPr lvl="1">
              <a:buNone/>
              <a:defRPr>
                <a:solidFill>
                  <a:schemeClr val="dk1"/>
                </a:solidFill>
              </a:defRPr>
            </a:lvl2pPr>
            <a:lvl3pPr lvl="2">
              <a:buNone/>
              <a:defRPr>
                <a:solidFill>
                  <a:schemeClr val="dk1"/>
                </a:solidFill>
              </a:defRPr>
            </a:lvl3pPr>
            <a:lvl4pPr lvl="3">
              <a:buNone/>
              <a:defRPr>
                <a:solidFill>
                  <a:schemeClr val="dk1"/>
                </a:solidFill>
              </a:defRPr>
            </a:lvl4pPr>
            <a:lvl5pPr lvl="4">
              <a:buNone/>
              <a:defRPr>
                <a:solidFill>
                  <a:schemeClr val="dk1"/>
                </a:solidFill>
              </a:defRPr>
            </a:lvl5pPr>
            <a:lvl6pPr lvl="5">
              <a:buNone/>
              <a:defRPr>
                <a:solidFill>
                  <a:schemeClr val="dk1"/>
                </a:solidFill>
              </a:defRPr>
            </a:lvl6pPr>
            <a:lvl7pPr lvl="6">
              <a:buNone/>
              <a:defRPr>
                <a:solidFill>
                  <a:schemeClr val="dk1"/>
                </a:solidFill>
              </a:defRPr>
            </a:lvl7pPr>
            <a:lvl8pPr lvl="7">
              <a:buNone/>
              <a:defRPr>
                <a:solidFill>
                  <a:schemeClr val="dk1"/>
                </a:solidFill>
              </a:defRPr>
            </a:lvl8pPr>
            <a:lvl9pPr lvl="8">
              <a:buNone/>
              <a:defRPr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4" name="Google Shape;104;p14"/>
          <p:cNvSpPr txBox="1"/>
          <p:nvPr>
            <p:ph idx="4" type="title"/>
          </p:nvPr>
        </p:nvSpPr>
        <p:spPr>
          <a:xfrm>
            <a:off x="4629750" y="4778975"/>
            <a:ext cx="1328400" cy="7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5" name="Google Shape;105;p14"/>
          <p:cNvSpPr txBox="1"/>
          <p:nvPr>
            <p:ph idx="5" type="title"/>
          </p:nvPr>
        </p:nvSpPr>
        <p:spPr>
          <a:xfrm>
            <a:off x="6086100" y="4778975"/>
            <a:ext cx="1328400" cy="7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big ideas - Alt 2">
  <p:cSld name="BLANK_1_1_1_1_1_1_1_1_1_1_1_1_3_1_2">
    <p:bg>
      <p:bgPr>
        <a:solidFill>
          <a:schemeClr val="lt1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 txBox="1"/>
          <p:nvPr>
            <p:ph idx="12" type="sldNum"/>
          </p:nvPr>
        </p:nvSpPr>
        <p:spPr>
          <a:xfrm>
            <a:off x="8308150" y="4782125"/>
            <a:ext cx="548700" cy="7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>
                <a:solidFill>
                  <a:schemeClr val="dk1"/>
                </a:solidFill>
              </a:defRPr>
            </a:lvl1pPr>
            <a:lvl2pPr lvl="1">
              <a:buNone/>
              <a:defRPr>
                <a:solidFill>
                  <a:schemeClr val="dk1"/>
                </a:solidFill>
              </a:defRPr>
            </a:lvl2pPr>
            <a:lvl3pPr lvl="2">
              <a:buNone/>
              <a:defRPr>
                <a:solidFill>
                  <a:schemeClr val="dk1"/>
                </a:solidFill>
              </a:defRPr>
            </a:lvl3pPr>
            <a:lvl4pPr lvl="3">
              <a:buNone/>
              <a:defRPr>
                <a:solidFill>
                  <a:schemeClr val="dk1"/>
                </a:solidFill>
              </a:defRPr>
            </a:lvl4pPr>
            <a:lvl5pPr lvl="4">
              <a:buNone/>
              <a:defRPr>
                <a:solidFill>
                  <a:schemeClr val="dk1"/>
                </a:solidFill>
              </a:defRPr>
            </a:lvl5pPr>
            <a:lvl6pPr lvl="5">
              <a:buNone/>
              <a:defRPr>
                <a:solidFill>
                  <a:schemeClr val="dk1"/>
                </a:solidFill>
              </a:defRPr>
            </a:lvl6pPr>
            <a:lvl7pPr lvl="6">
              <a:buNone/>
              <a:defRPr>
                <a:solidFill>
                  <a:schemeClr val="dk1"/>
                </a:solidFill>
              </a:defRPr>
            </a:lvl7pPr>
            <a:lvl8pPr lvl="7">
              <a:buNone/>
              <a:defRPr>
                <a:solidFill>
                  <a:schemeClr val="dk1"/>
                </a:solidFill>
              </a:defRPr>
            </a:lvl8pPr>
            <a:lvl9pPr lvl="8">
              <a:buNone/>
              <a:defRPr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8" name="Google Shape;108;p15"/>
          <p:cNvSpPr txBox="1"/>
          <p:nvPr>
            <p:ph type="title"/>
          </p:nvPr>
        </p:nvSpPr>
        <p:spPr>
          <a:xfrm>
            <a:off x="283850" y="285900"/>
            <a:ext cx="4227300" cy="7515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9" name="Google Shape;109;p15"/>
          <p:cNvSpPr txBox="1"/>
          <p:nvPr>
            <p:ph idx="2" type="title"/>
          </p:nvPr>
        </p:nvSpPr>
        <p:spPr>
          <a:xfrm>
            <a:off x="4629750" y="4778975"/>
            <a:ext cx="1328400" cy="7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Inter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0" name="Google Shape;110;p15"/>
          <p:cNvSpPr txBox="1"/>
          <p:nvPr>
            <p:ph idx="3" type="title"/>
          </p:nvPr>
        </p:nvSpPr>
        <p:spPr>
          <a:xfrm>
            <a:off x="6086100" y="4778975"/>
            <a:ext cx="1328400" cy="7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Inter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1" name="Google Shape;111;p15"/>
          <p:cNvSpPr txBox="1"/>
          <p:nvPr>
            <p:ph idx="1" type="body"/>
          </p:nvPr>
        </p:nvSpPr>
        <p:spPr>
          <a:xfrm>
            <a:off x="4632000" y="285900"/>
            <a:ext cx="4227300" cy="115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●"/>
              <a:defRPr>
                <a:solidFill>
                  <a:schemeClr val="dk1"/>
                </a:solidFill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○"/>
              <a:defRPr>
                <a:solidFill>
                  <a:schemeClr val="dk1"/>
                </a:solidFill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■"/>
              <a:defRPr>
                <a:solidFill>
                  <a:schemeClr val="dk1"/>
                </a:solidFill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●"/>
              <a:defRPr>
                <a:solidFill>
                  <a:schemeClr val="dk1"/>
                </a:solidFill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○"/>
              <a:defRPr>
                <a:solidFill>
                  <a:schemeClr val="dk1"/>
                </a:solidFill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■"/>
              <a:defRPr>
                <a:solidFill>
                  <a:schemeClr val="dk1"/>
                </a:solidFill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●"/>
              <a:defRPr>
                <a:solidFill>
                  <a:schemeClr val="dk1"/>
                </a:solidFill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○"/>
              <a:defRPr>
                <a:solidFill>
                  <a:schemeClr val="dk1"/>
                </a:solidFill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2" name="Google Shape;112;p15"/>
          <p:cNvSpPr txBox="1"/>
          <p:nvPr>
            <p:ph idx="4" type="subTitle"/>
          </p:nvPr>
        </p:nvSpPr>
        <p:spPr>
          <a:xfrm>
            <a:off x="288625" y="1922875"/>
            <a:ext cx="2050800" cy="537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13" name="Google Shape;113;p15"/>
          <p:cNvSpPr txBox="1"/>
          <p:nvPr>
            <p:ph idx="5" type="body"/>
          </p:nvPr>
        </p:nvSpPr>
        <p:spPr>
          <a:xfrm>
            <a:off x="288625" y="2891825"/>
            <a:ext cx="2050800" cy="15072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4" name="Google Shape;114;p15"/>
          <p:cNvSpPr txBox="1"/>
          <p:nvPr>
            <p:ph idx="6" type="subTitle"/>
          </p:nvPr>
        </p:nvSpPr>
        <p:spPr>
          <a:xfrm>
            <a:off x="2456700" y="1922875"/>
            <a:ext cx="2050800" cy="537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15" name="Google Shape;115;p15"/>
          <p:cNvSpPr txBox="1"/>
          <p:nvPr>
            <p:ph idx="7" type="body"/>
          </p:nvPr>
        </p:nvSpPr>
        <p:spPr>
          <a:xfrm>
            <a:off x="2456700" y="2891825"/>
            <a:ext cx="2050800" cy="150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6" name="Google Shape;116;p15"/>
          <p:cNvSpPr txBox="1"/>
          <p:nvPr>
            <p:ph idx="8" type="subTitle"/>
          </p:nvPr>
        </p:nvSpPr>
        <p:spPr>
          <a:xfrm>
            <a:off x="4629375" y="1922875"/>
            <a:ext cx="2050800" cy="537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17" name="Google Shape;117;p15"/>
          <p:cNvSpPr txBox="1"/>
          <p:nvPr>
            <p:ph idx="9" type="body"/>
          </p:nvPr>
        </p:nvSpPr>
        <p:spPr>
          <a:xfrm>
            <a:off x="4629375" y="2891825"/>
            <a:ext cx="2050800" cy="150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8" name="Google Shape;118;p15"/>
          <p:cNvSpPr txBox="1"/>
          <p:nvPr>
            <p:ph idx="13" type="subTitle"/>
          </p:nvPr>
        </p:nvSpPr>
        <p:spPr>
          <a:xfrm>
            <a:off x="6802050" y="1922875"/>
            <a:ext cx="2050800" cy="537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19" name="Google Shape;119;p15"/>
          <p:cNvSpPr txBox="1"/>
          <p:nvPr>
            <p:ph idx="14" type="body"/>
          </p:nvPr>
        </p:nvSpPr>
        <p:spPr>
          <a:xfrm>
            <a:off x="6802050" y="2891825"/>
            <a:ext cx="2050800" cy="150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ig ideas - Alt 5">
  <p:cSld name="BLANK_1_1_1_1_1_1_1_1_1_1_1_1_1_2_1_2_1">
    <p:bg>
      <p:bgPr>
        <a:solidFill>
          <a:schemeClr val="lt1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/>
          <p:cNvSpPr txBox="1"/>
          <p:nvPr>
            <p:ph idx="1" type="subTitle"/>
          </p:nvPr>
        </p:nvSpPr>
        <p:spPr>
          <a:xfrm>
            <a:off x="288625" y="2636275"/>
            <a:ext cx="1005000" cy="97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22" name="Google Shape;122;p16"/>
          <p:cNvSpPr txBox="1"/>
          <p:nvPr>
            <p:ph idx="2" type="subTitle"/>
          </p:nvPr>
        </p:nvSpPr>
        <p:spPr>
          <a:xfrm>
            <a:off x="288625" y="3716975"/>
            <a:ext cx="1005000" cy="972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23" name="Google Shape;123;p16"/>
          <p:cNvSpPr txBox="1"/>
          <p:nvPr>
            <p:ph idx="3" type="subTitle"/>
          </p:nvPr>
        </p:nvSpPr>
        <p:spPr>
          <a:xfrm>
            <a:off x="288625" y="1555575"/>
            <a:ext cx="1005000" cy="972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24" name="Google Shape;124;p16"/>
          <p:cNvSpPr txBox="1"/>
          <p:nvPr>
            <p:ph idx="4" type="body"/>
          </p:nvPr>
        </p:nvSpPr>
        <p:spPr>
          <a:xfrm>
            <a:off x="6091950" y="2635425"/>
            <a:ext cx="2764800" cy="972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</a:defRPr>
            </a:lvl1pPr>
            <a:lvl2pPr indent="-2921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</a:defRPr>
            </a:lvl2pPr>
            <a:lvl3pPr indent="-2921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</a:defRPr>
            </a:lvl3pPr>
            <a:lvl4pPr indent="-2921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</a:defRPr>
            </a:lvl4pPr>
            <a:lvl5pPr indent="-2921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</a:defRPr>
            </a:lvl5pPr>
            <a:lvl6pPr indent="-2921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</a:defRPr>
            </a:lvl6pPr>
            <a:lvl7pPr indent="-2921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</a:defRPr>
            </a:lvl7pPr>
            <a:lvl8pPr indent="-2921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</a:defRPr>
            </a:lvl8pPr>
            <a:lvl9pPr indent="-2921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5" name="Google Shape;125;p16"/>
          <p:cNvSpPr txBox="1"/>
          <p:nvPr>
            <p:ph idx="5" type="body"/>
          </p:nvPr>
        </p:nvSpPr>
        <p:spPr>
          <a:xfrm>
            <a:off x="6091950" y="3706763"/>
            <a:ext cx="2764800" cy="97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6" name="Google Shape;126;p16"/>
          <p:cNvSpPr txBox="1"/>
          <p:nvPr>
            <p:ph idx="12" type="sldNum"/>
          </p:nvPr>
        </p:nvSpPr>
        <p:spPr>
          <a:xfrm>
            <a:off x="8308150" y="4782125"/>
            <a:ext cx="548700" cy="7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>
                <a:solidFill>
                  <a:schemeClr val="dk1"/>
                </a:solidFill>
              </a:defRPr>
            </a:lvl1pPr>
            <a:lvl2pPr lvl="1">
              <a:buNone/>
              <a:defRPr>
                <a:solidFill>
                  <a:schemeClr val="dk1"/>
                </a:solidFill>
              </a:defRPr>
            </a:lvl2pPr>
            <a:lvl3pPr lvl="2">
              <a:buNone/>
              <a:defRPr>
                <a:solidFill>
                  <a:schemeClr val="dk1"/>
                </a:solidFill>
              </a:defRPr>
            </a:lvl3pPr>
            <a:lvl4pPr lvl="3">
              <a:buNone/>
              <a:defRPr>
                <a:solidFill>
                  <a:schemeClr val="dk1"/>
                </a:solidFill>
              </a:defRPr>
            </a:lvl4pPr>
            <a:lvl5pPr lvl="4">
              <a:buNone/>
              <a:defRPr>
                <a:solidFill>
                  <a:schemeClr val="dk1"/>
                </a:solidFill>
              </a:defRPr>
            </a:lvl5pPr>
            <a:lvl6pPr lvl="5">
              <a:buNone/>
              <a:defRPr>
                <a:solidFill>
                  <a:schemeClr val="dk1"/>
                </a:solidFill>
              </a:defRPr>
            </a:lvl6pPr>
            <a:lvl7pPr lvl="6">
              <a:buNone/>
              <a:defRPr>
                <a:solidFill>
                  <a:schemeClr val="dk1"/>
                </a:solidFill>
              </a:defRPr>
            </a:lvl7pPr>
            <a:lvl8pPr lvl="7">
              <a:buNone/>
              <a:defRPr>
                <a:solidFill>
                  <a:schemeClr val="dk1"/>
                </a:solidFill>
              </a:defRPr>
            </a:lvl8pPr>
            <a:lvl9pPr lvl="8">
              <a:buNone/>
              <a:defRPr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7" name="Google Shape;127;p16"/>
          <p:cNvSpPr txBox="1"/>
          <p:nvPr>
            <p:ph type="title"/>
          </p:nvPr>
        </p:nvSpPr>
        <p:spPr>
          <a:xfrm>
            <a:off x="283850" y="285900"/>
            <a:ext cx="5674200" cy="1154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8" name="Google Shape;128;p16"/>
          <p:cNvSpPr txBox="1"/>
          <p:nvPr>
            <p:ph idx="6" type="body"/>
          </p:nvPr>
        </p:nvSpPr>
        <p:spPr>
          <a:xfrm>
            <a:off x="6091950" y="1553875"/>
            <a:ext cx="2764800" cy="97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9" name="Google Shape;129;p16"/>
          <p:cNvSpPr txBox="1"/>
          <p:nvPr>
            <p:ph idx="7" type="title"/>
          </p:nvPr>
        </p:nvSpPr>
        <p:spPr>
          <a:xfrm>
            <a:off x="4629750" y="4778975"/>
            <a:ext cx="1328400" cy="7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Inter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0" name="Google Shape;130;p16"/>
          <p:cNvSpPr txBox="1"/>
          <p:nvPr>
            <p:ph idx="8" type="title"/>
          </p:nvPr>
        </p:nvSpPr>
        <p:spPr>
          <a:xfrm>
            <a:off x="6086100" y="4778975"/>
            <a:ext cx="1328400" cy="7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Inter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1" name="Google Shape;131;p16"/>
          <p:cNvSpPr txBox="1"/>
          <p:nvPr>
            <p:ph idx="9" type="subTitle"/>
          </p:nvPr>
        </p:nvSpPr>
        <p:spPr>
          <a:xfrm>
            <a:off x="1648600" y="2636275"/>
            <a:ext cx="4095900" cy="972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Inter"/>
              <a:buNone/>
              <a:defRPr sz="3600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Inter"/>
              <a:buNone/>
              <a:defRPr sz="3600">
                <a:solidFill>
                  <a:schemeClr val="accent4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Inter"/>
              <a:buNone/>
              <a:defRPr sz="3600">
                <a:solidFill>
                  <a:schemeClr val="accent4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Inter"/>
              <a:buNone/>
              <a:defRPr sz="3600">
                <a:solidFill>
                  <a:schemeClr val="accent4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Inter"/>
              <a:buNone/>
              <a:defRPr sz="3600">
                <a:solidFill>
                  <a:schemeClr val="accent4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Inter"/>
              <a:buNone/>
              <a:defRPr sz="3600">
                <a:solidFill>
                  <a:schemeClr val="accent4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Inter"/>
              <a:buNone/>
              <a:defRPr sz="3600">
                <a:solidFill>
                  <a:schemeClr val="accent4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Inter"/>
              <a:buNone/>
              <a:defRPr sz="3600">
                <a:solidFill>
                  <a:schemeClr val="accent4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Inter"/>
              <a:buNone/>
              <a:defRPr sz="3600">
                <a:solidFill>
                  <a:schemeClr val="accent4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32" name="Google Shape;132;p16"/>
          <p:cNvSpPr txBox="1"/>
          <p:nvPr>
            <p:ph idx="13" type="subTitle"/>
          </p:nvPr>
        </p:nvSpPr>
        <p:spPr>
          <a:xfrm>
            <a:off x="1648600" y="1552438"/>
            <a:ext cx="4095900" cy="972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Inter"/>
              <a:buNone/>
              <a:defRPr sz="36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Inter"/>
              <a:buNone/>
              <a:defRPr sz="3600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Inter"/>
              <a:buNone/>
              <a:defRPr sz="3600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Inter"/>
              <a:buNone/>
              <a:defRPr sz="3600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Inter"/>
              <a:buNone/>
              <a:defRPr sz="3600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Inter"/>
              <a:buNone/>
              <a:defRPr sz="3600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Inter"/>
              <a:buNone/>
              <a:defRPr sz="3600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Inter"/>
              <a:buNone/>
              <a:defRPr sz="3600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Inter"/>
              <a:buNone/>
              <a:defRPr sz="3600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33" name="Google Shape;133;p16"/>
          <p:cNvSpPr txBox="1"/>
          <p:nvPr>
            <p:ph idx="14" type="subTitle"/>
          </p:nvPr>
        </p:nvSpPr>
        <p:spPr>
          <a:xfrm>
            <a:off x="1648600" y="3707613"/>
            <a:ext cx="4095900" cy="972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Inter"/>
              <a:buNone/>
              <a:defRPr sz="36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Inter"/>
              <a:buNone/>
              <a:defRPr sz="3600">
                <a:solidFill>
                  <a:schemeClr val="accent5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Inter"/>
              <a:buNone/>
              <a:defRPr sz="3600">
                <a:solidFill>
                  <a:schemeClr val="accent5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Inter"/>
              <a:buNone/>
              <a:defRPr sz="3600">
                <a:solidFill>
                  <a:schemeClr val="accent5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Inter"/>
              <a:buNone/>
              <a:defRPr sz="3600">
                <a:solidFill>
                  <a:schemeClr val="accent5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Inter"/>
              <a:buNone/>
              <a:defRPr sz="3600">
                <a:solidFill>
                  <a:schemeClr val="accent5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Inter"/>
              <a:buNone/>
              <a:defRPr sz="3600">
                <a:solidFill>
                  <a:schemeClr val="accent5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Inter"/>
              <a:buNone/>
              <a:defRPr sz="3600">
                <a:solidFill>
                  <a:schemeClr val="accent5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Inter"/>
              <a:buNone/>
              <a:defRPr sz="3600">
                <a:solidFill>
                  <a:schemeClr val="accent5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ig ideas - Alt 6">
  <p:cSld name="BLANK_1_1_1_1_1_1_1_1_1_1_1_1_1_2_1_2_1_1">
    <p:bg>
      <p:bgPr>
        <a:solidFill>
          <a:schemeClr val="lt1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7"/>
          <p:cNvSpPr txBox="1"/>
          <p:nvPr>
            <p:ph idx="1" type="subTitle"/>
          </p:nvPr>
        </p:nvSpPr>
        <p:spPr>
          <a:xfrm>
            <a:off x="3185700" y="3716975"/>
            <a:ext cx="1005000" cy="972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36" name="Google Shape;136;p17"/>
          <p:cNvSpPr txBox="1"/>
          <p:nvPr>
            <p:ph idx="2" type="subTitle"/>
          </p:nvPr>
        </p:nvSpPr>
        <p:spPr>
          <a:xfrm>
            <a:off x="1736388" y="2636275"/>
            <a:ext cx="1005000" cy="972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37" name="Google Shape;137;p17"/>
          <p:cNvSpPr txBox="1"/>
          <p:nvPr>
            <p:ph idx="3" type="subTitle"/>
          </p:nvPr>
        </p:nvSpPr>
        <p:spPr>
          <a:xfrm>
            <a:off x="288625" y="1555575"/>
            <a:ext cx="1005000" cy="972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38" name="Google Shape;138;p17"/>
          <p:cNvSpPr txBox="1"/>
          <p:nvPr>
            <p:ph idx="4" type="body"/>
          </p:nvPr>
        </p:nvSpPr>
        <p:spPr>
          <a:xfrm>
            <a:off x="3187500" y="2635425"/>
            <a:ext cx="4227000" cy="972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048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●"/>
              <a:defRPr>
                <a:solidFill>
                  <a:schemeClr val="dk1"/>
                </a:solidFill>
              </a:defRPr>
            </a:lvl1pPr>
            <a:lvl2pPr indent="-3048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○"/>
              <a:defRPr>
                <a:solidFill>
                  <a:schemeClr val="dk1"/>
                </a:solidFill>
              </a:defRPr>
            </a:lvl2pPr>
            <a:lvl3pPr indent="-3048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■"/>
              <a:defRPr>
                <a:solidFill>
                  <a:schemeClr val="dk1"/>
                </a:solidFill>
              </a:defRPr>
            </a:lvl3pPr>
            <a:lvl4pPr indent="-3048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●"/>
              <a:defRPr>
                <a:solidFill>
                  <a:schemeClr val="dk1"/>
                </a:solidFill>
              </a:defRPr>
            </a:lvl4pPr>
            <a:lvl5pPr indent="-3048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○"/>
              <a:defRPr>
                <a:solidFill>
                  <a:schemeClr val="dk1"/>
                </a:solidFill>
              </a:defRPr>
            </a:lvl5pPr>
            <a:lvl6pPr indent="-3048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■"/>
              <a:defRPr>
                <a:solidFill>
                  <a:schemeClr val="dk1"/>
                </a:solidFill>
              </a:defRPr>
            </a:lvl6pPr>
            <a:lvl7pPr indent="-3048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●"/>
              <a:defRPr>
                <a:solidFill>
                  <a:schemeClr val="dk1"/>
                </a:solidFill>
              </a:defRPr>
            </a:lvl7pPr>
            <a:lvl8pPr indent="-3048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○"/>
              <a:defRPr>
                <a:solidFill>
                  <a:schemeClr val="dk1"/>
                </a:solidFill>
              </a:defRPr>
            </a:lvl8pPr>
            <a:lvl9pPr indent="-3048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9" name="Google Shape;139;p17"/>
          <p:cNvSpPr txBox="1"/>
          <p:nvPr>
            <p:ph idx="5" type="body"/>
          </p:nvPr>
        </p:nvSpPr>
        <p:spPr>
          <a:xfrm>
            <a:off x="4629750" y="3706771"/>
            <a:ext cx="4227000" cy="972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●"/>
              <a:defRPr>
                <a:solidFill>
                  <a:schemeClr val="dk1"/>
                </a:solidFill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○"/>
              <a:defRPr>
                <a:solidFill>
                  <a:schemeClr val="dk1"/>
                </a:solidFill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■"/>
              <a:defRPr>
                <a:solidFill>
                  <a:schemeClr val="dk1"/>
                </a:solidFill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●"/>
              <a:defRPr>
                <a:solidFill>
                  <a:schemeClr val="dk1"/>
                </a:solidFill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○"/>
              <a:defRPr>
                <a:solidFill>
                  <a:schemeClr val="dk1"/>
                </a:solidFill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■"/>
              <a:defRPr>
                <a:solidFill>
                  <a:schemeClr val="dk1"/>
                </a:solidFill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●"/>
              <a:defRPr>
                <a:solidFill>
                  <a:schemeClr val="dk1"/>
                </a:solidFill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○"/>
              <a:defRPr>
                <a:solidFill>
                  <a:schemeClr val="dk1"/>
                </a:solidFill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0" name="Google Shape;140;p17"/>
          <p:cNvSpPr txBox="1"/>
          <p:nvPr>
            <p:ph idx="12" type="sldNum"/>
          </p:nvPr>
        </p:nvSpPr>
        <p:spPr>
          <a:xfrm>
            <a:off x="8308150" y="4782125"/>
            <a:ext cx="548700" cy="7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>
                <a:solidFill>
                  <a:schemeClr val="dk1"/>
                </a:solidFill>
              </a:defRPr>
            </a:lvl1pPr>
            <a:lvl2pPr lvl="1">
              <a:buNone/>
              <a:defRPr>
                <a:solidFill>
                  <a:schemeClr val="dk1"/>
                </a:solidFill>
              </a:defRPr>
            </a:lvl2pPr>
            <a:lvl3pPr lvl="2">
              <a:buNone/>
              <a:defRPr>
                <a:solidFill>
                  <a:schemeClr val="dk1"/>
                </a:solidFill>
              </a:defRPr>
            </a:lvl3pPr>
            <a:lvl4pPr lvl="3">
              <a:buNone/>
              <a:defRPr>
                <a:solidFill>
                  <a:schemeClr val="dk1"/>
                </a:solidFill>
              </a:defRPr>
            </a:lvl4pPr>
            <a:lvl5pPr lvl="4">
              <a:buNone/>
              <a:defRPr>
                <a:solidFill>
                  <a:schemeClr val="dk1"/>
                </a:solidFill>
              </a:defRPr>
            </a:lvl5pPr>
            <a:lvl6pPr lvl="5">
              <a:buNone/>
              <a:defRPr>
                <a:solidFill>
                  <a:schemeClr val="dk1"/>
                </a:solidFill>
              </a:defRPr>
            </a:lvl6pPr>
            <a:lvl7pPr lvl="6">
              <a:buNone/>
              <a:defRPr>
                <a:solidFill>
                  <a:schemeClr val="dk1"/>
                </a:solidFill>
              </a:defRPr>
            </a:lvl7pPr>
            <a:lvl8pPr lvl="7">
              <a:buNone/>
              <a:defRPr>
                <a:solidFill>
                  <a:schemeClr val="dk1"/>
                </a:solidFill>
              </a:defRPr>
            </a:lvl8pPr>
            <a:lvl9pPr lvl="8">
              <a:buNone/>
              <a:defRPr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1" name="Google Shape;141;p17"/>
          <p:cNvSpPr txBox="1"/>
          <p:nvPr>
            <p:ph type="title"/>
          </p:nvPr>
        </p:nvSpPr>
        <p:spPr>
          <a:xfrm>
            <a:off x="283850" y="285900"/>
            <a:ext cx="5674200" cy="1154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2" name="Google Shape;142;p17"/>
          <p:cNvSpPr txBox="1"/>
          <p:nvPr>
            <p:ph idx="6" type="body"/>
          </p:nvPr>
        </p:nvSpPr>
        <p:spPr>
          <a:xfrm>
            <a:off x="1736400" y="1553875"/>
            <a:ext cx="4227000" cy="97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●"/>
              <a:defRPr>
                <a:solidFill>
                  <a:schemeClr val="dk1"/>
                </a:solidFill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○"/>
              <a:defRPr>
                <a:solidFill>
                  <a:schemeClr val="dk1"/>
                </a:solidFill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■"/>
              <a:defRPr>
                <a:solidFill>
                  <a:schemeClr val="dk1"/>
                </a:solidFill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●"/>
              <a:defRPr>
                <a:solidFill>
                  <a:schemeClr val="dk1"/>
                </a:solidFill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○"/>
              <a:defRPr>
                <a:solidFill>
                  <a:schemeClr val="dk1"/>
                </a:solidFill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■"/>
              <a:defRPr>
                <a:solidFill>
                  <a:schemeClr val="dk1"/>
                </a:solidFill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●"/>
              <a:defRPr>
                <a:solidFill>
                  <a:schemeClr val="dk1"/>
                </a:solidFill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○"/>
              <a:defRPr>
                <a:solidFill>
                  <a:schemeClr val="dk1"/>
                </a:solidFill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3" name="Google Shape;143;p17"/>
          <p:cNvSpPr txBox="1"/>
          <p:nvPr>
            <p:ph idx="7" type="title"/>
          </p:nvPr>
        </p:nvSpPr>
        <p:spPr>
          <a:xfrm>
            <a:off x="4629750" y="4778975"/>
            <a:ext cx="1328400" cy="7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Inter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4" name="Google Shape;144;p17"/>
          <p:cNvSpPr txBox="1"/>
          <p:nvPr>
            <p:ph idx="8" type="title"/>
          </p:nvPr>
        </p:nvSpPr>
        <p:spPr>
          <a:xfrm>
            <a:off x="6086100" y="4778975"/>
            <a:ext cx="1328400" cy="7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Inter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ig ideas - Alt 8">
  <p:cSld name="BLANK_1_1_1_1_1_1_1_1_1_1_1_1_1_2_1_1_1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8"/>
          <p:cNvSpPr txBox="1"/>
          <p:nvPr>
            <p:ph idx="12" type="sldNum"/>
          </p:nvPr>
        </p:nvSpPr>
        <p:spPr>
          <a:xfrm>
            <a:off x="8308150" y="4782125"/>
            <a:ext cx="548700" cy="7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7" name="Google Shape;147;p18"/>
          <p:cNvSpPr txBox="1"/>
          <p:nvPr>
            <p:ph type="title"/>
          </p:nvPr>
        </p:nvSpPr>
        <p:spPr>
          <a:xfrm>
            <a:off x="283850" y="285900"/>
            <a:ext cx="5674200" cy="22353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/>
        </p:txBody>
      </p:sp>
      <p:sp>
        <p:nvSpPr>
          <p:cNvPr id="148" name="Google Shape;148;p18"/>
          <p:cNvSpPr txBox="1"/>
          <p:nvPr>
            <p:ph idx="2" type="title"/>
          </p:nvPr>
        </p:nvSpPr>
        <p:spPr>
          <a:xfrm>
            <a:off x="4629750" y="4778975"/>
            <a:ext cx="1328400" cy="7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"/>
              <a:buFont typeface="Inter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18"/>
          <p:cNvSpPr txBox="1"/>
          <p:nvPr>
            <p:ph idx="3" type="title"/>
          </p:nvPr>
        </p:nvSpPr>
        <p:spPr>
          <a:xfrm>
            <a:off x="6086100" y="4778975"/>
            <a:ext cx="1328400" cy="7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"/>
              <a:buFont typeface="Inter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18"/>
          <p:cNvSpPr txBox="1"/>
          <p:nvPr>
            <p:ph idx="1" type="body"/>
          </p:nvPr>
        </p:nvSpPr>
        <p:spPr>
          <a:xfrm>
            <a:off x="2456850" y="3716975"/>
            <a:ext cx="2055000" cy="728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9pPr>
          </a:lstStyle>
          <a:p/>
        </p:txBody>
      </p:sp>
      <p:sp>
        <p:nvSpPr>
          <p:cNvPr id="151" name="Google Shape;151;p18"/>
          <p:cNvSpPr txBox="1"/>
          <p:nvPr>
            <p:ph idx="4" type="body"/>
          </p:nvPr>
        </p:nvSpPr>
        <p:spPr>
          <a:xfrm>
            <a:off x="4629750" y="3716975"/>
            <a:ext cx="2055000" cy="728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9pPr>
          </a:lstStyle>
          <a:p/>
        </p:txBody>
      </p:sp>
      <p:sp>
        <p:nvSpPr>
          <p:cNvPr id="152" name="Google Shape;152;p18"/>
          <p:cNvSpPr txBox="1"/>
          <p:nvPr>
            <p:ph idx="5" type="body"/>
          </p:nvPr>
        </p:nvSpPr>
        <p:spPr>
          <a:xfrm>
            <a:off x="6802050" y="3716975"/>
            <a:ext cx="2054700" cy="728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ig ideas - Alt 9">
  <p:cSld name="BLANK_1_1_1_1_1_1_1_1_1_1_1_1_1_2_1_1_2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9"/>
          <p:cNvSpPr txBox="1"/>
          <p:nvPr>
            <p:ph idx="1" type="body"/>
          </p:nvPr>
        </p:nvSpPr>
        <p:spPr>
          <a:xfrm>
            <a:off x="6091950" y="1553875"/>
            <a:ext cx="2764800" cy="97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9pPr>
          </a:lstStyle>
          <a:p/>
        </p:txBody>
      </p:sp>
      <p:sp>
        <p:nvSpPr>
          <p:cNvPr id="155" name="Google Shape;155;p19"/>
          <p:cNvSpPr txBox="1"/>
          <p:nvPr>
            <p:ph idx="2" type="body"/>
          </p:nvPr>
        </p:nvSpPr>
        <p:spPr>
          <a:xfrm>
            <a:off x="6091950" y="2635425"/>
            <a:ext cx="2764800" cy="97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9pPr>
          </a:lstStyle>
          <a:p/>
        </p:txBody>
      </p:sp>
      <p:sp>
        <p:nvSpPr>
          <p:cNvPr id="156" name="Google Shape;156;p19"/>
          <p:cNvSpPr txBox="1"/>
          <p:nvPr>
            <p:ph idx="3" type="body"/>
          </p:nvPr>
        </p:nvSpPr>
        <p:spPr>
          <a:xfrm>
            <a:off x="6091950" y="3706763"/>
            <a:ext cx="2764800" cy="97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nter"/>
              <a:buChar char="■"/>
              <a:defRPr sz="1000"/>
            </a:lvl9pPr>
          </a:lstStyle>
          <a:p/>
        </p:txBody>
      </p:sp>
      <p:sp>
        <p:nvSpPr>
          <p:cNvPr id="157" name="Google Shape;157;p19"/>
          <p:cNvSpPr txBox="1"/>
          <p:nvPr>
            <p:ph type="title"/>
          </p:nvPr>
        </p:nvSpPr>
        <p:spPr>
          <a:xfrm>
            <a:off x="283850" y="285900"/>
            <a:ext cx="4227600" cy="1154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158" name="Google Shape;158;p19"/>
          <p:cNvSpPr txBox="1"/>
          <p:nvPr>
            <p:ph idx="4" type="title"/>
          </p:nvPr>
        </p:nvSpPr>
        <p:spPr>
          <a:xfrm>
            <a:off x="4629750" y="4778975"/>
            <a:ext cx="1328400" cy="7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"/>
              <a:buFont typeface="Inter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19"/>
          <p:cNvSpPr txBox="1"/>
          <p:nvPr>
            <p:ph idx="5" type="title"/>
          </p:nvPr>
        </p:nvSpPr>
        <p:spPr>
          <a:xfrm>
            <a:off x="6086100" y="4778975"/>
            <a:ext cx="1328400" cy="7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"/>
              <a:buFont typeface="Inter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19"/>
          <p:cNvSpPr txBox="1"/>
          <p:nvPr>
            <p:ph idx="6" type="subTitle"/>
          </p:nvPr>
        </p:nvSpPr>
        <p:spPr>
          <a:xfrm>
            <a:off x="288625" y="1555575"/>
            <a:ext cx="4509600" cy="97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nter"/>
              <a:buNone/>
              <a:defRPr sz="36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nter"/>
              <a:buNone/>
              <a:defRPr sz="3600">
                <a:latin typeface="Inter"/>
                <a:ea typeface="Inter"/>
                <a:cs typeface="Inter"/>
                <a:sym typeface="Inter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nter"/>
              <a:buNone/>
              <a:defRPr sz="3600">
                <a:latin typeface="Inter"/>
                <a:ea typeface="Inter"/>
                <a:cs typeface="Inter"/>
                <a:sym typeface="Inter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nter"/>
              <a:buNone/>
              <a:defRPr sz="3600">
                <a:latin typeface="Inter"/>
                <a:ea typeface="Inter"/>
                <a:cs typeface="Inter"/>
                <a:sym typeface="Inter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nter"/>
              <a:buNone/>
              <a:defRPr sz="3600">
                <a:latin typeface="Inter"/>
                <a:ea typeface="Inter"/>
                <a:cs typeface="Inter"/>
                <a:sym typeface="Inter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nter"/>
              <a:buNone/>
              <a:defRPr sz="3600">
                <a:latin typeface="Inter"/>
                <a:ea typeface="Inter"/>
                <a:cs typeface="Inter"/>
                <a:sym typeface="Inter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nter"/>
              <a:buNone/>
              <a:defRPr sz="3600">
                <a:latin typeface="Inter"/>
                <a:ea typeface="Inter"/>
                <a:cs typeface="Inter"/>
                <a:sym typeface="Inter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nter"/>
              <a:buNone/>
              <a:defRPr sz="3600">
                <a:latin typeface="Inter"/>
                <a:ea typeface="Inter"/>
                <a:cs typeface="Inter"/>
                <a:sym typeface="Inter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nter"/>
              <a:buNone/>
              <a:defRPr sz="36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61" name="Google Shape;161;p19"/>
          <p:cNvSpPr txBox="1"/>
          <p:nvPr>
            <p:ph idx="7" type="subTitle"/>
          </p:nvPr>
        </p:nvSpPr>
        <p:spPr>
          <a:xfrm>
            <a:off x="288625" y="2636275"/>
            <a:ext cx="4509600" cy="97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nter"/>
              <a:buNone/>
              <a:defRPr sz="36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nter"/>
              <a:buNone/>
              <a:defRPr sz="3600">
                <a:latin typeface="Inter"/>
                <a:ea typeface="Inter"/>
                <a:cs typeface="Inter"/>
                <a:sym typeface="Inter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nter"/>
              <a:buNone/>
              <a:defRPr sz="3600">
                <a:latin typeface="Inter"/>
                <a:ea typeface="Inter"/>
                <a:cs typeface="Inter"/>
                <a:sym typeface="Inter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nter"/>
              <a:buNone/>
              <a:defRPr sz="3600">
                <a:latin typeface="Inter"/>
                <a:ea typeface="Inter"/>
                <a:cs typeface="Inter"/>
                <a:sym typeface="Inter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nter"/>
              <a:buNone/>
              <a:defRPr sz="3600">
                <a:latin typeface="Inter"/>
                <a:ea typeface="Inter"/>
                <a:cs typeface="Inter"/>
                <a:sym typeface="Inter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nter"/>
              <a:buNone/>
              <a:defRPr sz="3600">
                <a:latin typeface="Inter"/>
                <a:ea typeface="Inter"/>
                <a:cs typeface="Inter"/>
                <a:sym typeface="Inter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nter"/>
              <a:buNone/>
              <a:defRPr sz="3600">
                <a:latin typeface="Inter"/>
                <a:ea typeface="Inter"/>
                <a:cs typeface="Inter"/>
                <a:sym typeface="Inter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nter"/>
              <a:buNone/>
              <a:defRPr sz="3600">
                <a:latin typeface="Inter"/>
                <a:ea typeface="Inter"/>
                <a:cs typeface="Inter"/>
                <a:sym typeface="Inter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nter"/>
              <a:buNone/>
              <a:defRPr sz="36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62" name="Google Shape;162;p19"/>
          <p:cNvSpPr txBox="1"/>
          <p:nvPr>
            <p:ph idx="8" type="subTitle"/>
          </p:nvPr>
        </p:nvSpPr>
        <p:spPr>
          <a:xfrm>
            <a:off x="288625" y="3716975"/>
            <a:ext cx="4509600" cy="97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nter"/>
              <a:buNone/>
              <a:defRPr sz="36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nter"/>
              <a:buNone/>
              <a:defRPr sz="3600">
                <a:latin typeface="Inter"/>
                <a:ea typeface="Inter"/>
                <a:cs typeface="Inter"/>
                <a:sym typeface="Inter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nter"/>
              <a:buNone/>
              <a:defRPr sz="3600">
                <a:latin typeface="Inter"/>
                <a:ea typeface="Inter"/>
                <a:cs typeface="Inter"/>
                <a:sym typeface="Inter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nter"/>
              <a:buNone/>
              <a:defRPr sz="3600">
                <a:latin typeface="Inter"/>
                <a:ea typeface="Inter"/>
                <a:cs typeface="Inter"/>
                <a:sym typeface="Inter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nter"/>
              <a:buNone/>
              <a:defRPr sz="3600">
                <a:latin typeface="Inter"/>
                <a:ea typeface="Inter"/>
                <a:cs typeface="Inter"/>
                <a:sym typeface="Inter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nter"/>
              <a:buNone/>
              <a:defRPr sz="3600">
                <a:latin typeface="Inter"/>
                <a:ea typeface="Inter"/>
                <a:cs typeface="Inter"/>
                <a:sym typeface="Inter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nter"/>
              <a:buNone/>
              <a:defRPr sz="3600">
                <a:latin typeface="Inter"/>
                <a:ea typeface="Inter"/>
                <a:cs typeface="Inter"/>
                <a:sym typeface="Inter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nter"/>
              <a:buNone/>
              <a:defRPr sz="3600">
                <a:latin typeface="Inter"/>
                <a:ea typeface="Inter"/>
                <a:cs typeface="Inter"/>
                <a:sym typeface="Inter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nter"/>
              <a:buNone/>
              <a:defRPr sz="36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63" name="Google Shape;163;p19"/>
          <p:cNvSpPr txBox="1"/>
          <p:nvPr>
            <p:ph idx="12" type="sldNum"/>
          </p:nvPr>
        </p:nvSpPr>
        <p:spPr>
          <a:xfrm>
            <a:off x="8308150" y="4782125"/>
            <a:ext cx="548700" cy="7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ig ideas - Alt 10">
  <p:cSld name="BLANK_1_1_1_1_1_1_1_1_1_1_1_1_1_2_1_3">
    <p:bg>
      <p:bgPr>
        <a:solidFill>
          <a:schemeClr val="accent3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0"/>
          <p:cNvSpPr txBox="1"/>
          <p:nvPr>
            <p:ph idx="1" type="subTitle"/>
          </p:nvPr>
        </p:nvSpPr>
        <p:spPr>
          <a:xfrm>
            <a:off x="4629000" y="285900"/>
            <a:ext cx="4228200" cy="357600"/>
          </a:xfrm>
          <a:prstGeom prst="rect">
            <a:avLst/>
          </a:prstGeom>
        </p:spPr>
        <p:txBody>
          <a:bodyPr anchorCtr="0" anchor="t" bIns="0" lIns="182875" spcFirstLastPara="1" rIns="0" wrap="square" tIns="182875">
            <a:noAutofit/>
          </a:bodyPr>
          <a:lstStyle>
            <a:lvl1pPr lv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None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None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None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None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None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None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None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None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66" name="Google Shape;166;p20"/>
          <p:cNvSpPr txBox="1"/>
          <p:nvPr>
            <p:ph idx="12" type="sldNum"/>
          </p:nvPr>
        </p:nvSpPr>
        <p:spPr>
          <a:xfrm>
            <a:off x="8308150" y="4782125"/>
            <a:ext cx="548700" cy="7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>
                <a:solidFill>
                  <a:schemeClr val="dk1"/>
                </a:solidFill>
              </a:defRPr>
            </a:lvl1pPr>
            <a:lvl2pPr lvl="1">
              <a:buNone/>
              <a:defRPr>
                <a:solidFill>
                  <a:schemeClr val="dk1"/>
                </a:solidFill>
              </a:defRPr>
            </a:lvl2pPr>
            <a:lvl3pPr lvl="2">
              <a:buNone/>
              <a:defRPr>
                <a:solidFill>
                  <a:schemeClr val="dk1"/>
                </a:solidFill>
              </a:defRPr>
            </a:lvl3pPr>
            <a:lvl4pPr lvl="3">
              <a:buNone/>
              <a:defRPr>
                <a:solidFill>
                  <a:schemeClr val="dk1"/>
                </a:solidFill>
              </a:defRPr>
            </a:lvl4pPr>
            <a:lvl5pPr lvl="4">
              <a:buNone/>
              <a:defRPr>
                <a:solidFill>
                  <a:schemeClr val="dk1"/>
                </a:solidFill>
              </a:defRPr>
            </a:lvl5pPr>
            <a:lvl6pPr lvl="5">
              <a:buNone/>
              <a:defRPr>
                <a:solidFill>
                  <a:schemeClr val="dk1"/>
                </a:solidFill>
              </a:defRPr>
            </a:lvl6pPr>
            <a:lvl7pPr lvl="6">
              <a:buNone/>
              <a:defRPr>
                <a:solidFill>
                  <a:schemeClr val="dk1"/>
                </a:solidFill>
              </a:defRPr>
            </a:lvl7pPr>
            <a:lvl8pPr lvl="7">
              <a:buNone/>
              <a:defRPr>
                <a:solidFill>
                  <a:schemeClr val="dk1"/>
                </a:solidFill>
              </a:defRPr>
            </a:lvl8pPr>
            <a:lvl9pPr lvl="8">
              <a:buNone/>
              <a:defRPr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7" name="Google Shape;167;p20"/>
          <p:cNvSpPr txBox="1"/>
          <p:nvPr>
            <p:ph type="title"/>
          </p:nvPr>
        </p:nvSpPr>
        <p:spPr>
          <a:xfrm>
            <a:off x="283850" y="285900"/>
            <a:ext cx="2764800" cy="1154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8" name="Google Shape;168;p20"/>
          <p:cNvSpPr txBox="1"/>
          <p:nvPr>
            <p:ph idx="2" type="body"/>
          </p:nvPr>
        </p:nvSpPr>
        <p:spPr>
          <a:xfrm>
            <a:off x="4629450" y="786100"/>
            <a:ext cx="2172600" cy="804300"/>
          </a:xfrm>
          <a:prstGeom prst="rect">
            <a:avLst/>
          </a:prstGeom>
        </p:spPr>
        <p:txBody>
          <a:bodyPr anchorCtr="0" anchor="t" bIns="0" lIns="182875" spcFirstLastPara="1" rIns="182875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9" name="Google Shape;169;p20"/>
          <p:cNvSpPr txBox="1"/>
          <p:nvPr>
            <p:ph idx="3" type="title"/>
          </p:nvPr>
        </p:nvSpPr>
        <p:spPr>
          <a:xfrm>
            <a:off x="4629750" y="4778975"/>
            <a:ext cx="1328400" cy="7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Inter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70" name="Google Shape;170;p20"/>
          <p:cNvSpPr txBox="1"/>
          <p:nvPr>
            <p:ph idx="4" type="title"/>
          </p:nvPr>
        </p:nvSpPr>
        <p:spPr>
          <a:xfrm>
            <a:off x="6086100" y="4778975"/>
            <a:ext cx="1328400" cy="7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Inter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71" name="Google Shape;171;p20"/>
          <p:cNvSpPr txBox="1"/>
          <p:nvPr>
            <p:ph idx="5" type="subTitle"/>
          </p:nvPr>
        </p:nvSpPr>
        <p:spPr>
          <a:xfrm>
            <a:off x="4629000" y="1751850"/>
            <a:ext cx="4228200" cy="357600"/>
          </a:xfrm>
          <a:prstGeom prst="rect">
            <a:avLst/>
          </a:prstGeom>
        </p:spPr>
        <p:txBody>
          <a:bodyPr anchorCtr="0" anchor="t" bIns="0" lIns="182875" spcFirstLastPara="1" rIns="0" wrap="square" tIns="182875">
            <a:noAutofit/>
          </a:bodyPr>
          <a:lstStyle>
            <a:lvl1pPr lv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None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None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None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None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None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None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None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None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72" name="Google Shape;172;p20"/>
          <p:cNvSpPr txBox="1"/>
          <p:nvPr>
            <p:ph idx="6" type="body"/>
          </p:nvPr>
        </p:nvSpPr>
        <p:spPr>
          <a:xfrm>
            <a:off x="4629450" y="2252055"/>
            <a:ext cx="2172600" cy="804300"/>
          </a:xfrm>
          <a:prstGeom prst="rect">
            <a:avLst/>
          </a:prstGeom>
        </p:spPr>
        <p:txBody>
          <a:bodyPr anchorCtr="0" anchor="t" bIns="0" lIns="182875" spcFirstLastPara="1" rIns="182875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73" name="Google Shape;173;p20"/>
          <p:cNvSpPr txBox="1"/>
          <p:nvPr>
            <p:ph idx="7" type="subTitle"/>
          </p:nvPr>
        </p:nvSpPr>
        <p:spPr>
          <a:xfrm>
            <a:off x="4629000" y="3217788"/>
            <a:ext cx="4228200" cy="357600"/>
          </a:xfrm>
          <a:prstGeom prst="rect">
            <a:avLst/>
          </a:prstGeom>
        </p:spPr>
        <p:txBody>
          <a:bodyPr anchorCtr="0" anchor="t" bIns="0" lIns="182875" spcFirstLastPara="1" rIns="0" wrap="square" tIns="182875">
            <a:noAutofit/>
          </a:bodyPr>
          <a:lstStyle>
            <a:lvl1pPr lv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None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None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None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None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None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None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None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None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74" name="Google Shape;174;p20"/>
          <p:cNvSpPr txBox="1"/>
          <p:nvPr>
            <p:ph idx="8" type="body"/>
          </p:nvPr>
        </p:nvSpPr>
        <p:spPr>
          <a:xfrm>
            <a:off x="4629450" y="3717997"/>
            <a:ext cx="2172600" cy="804300"/>
          </a:xfrm>
          <a:prstGeom prst="rect">
            <a:avLst/>
          </a:prstGeom>
        </p:spPr>
        <p:txBody>
          <a:bodyPr anchorCtr="0" anchor="t" bIns="0" lIns="182875" spcFirstLastPara="1" rIns="182875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75" name="Google Shape;175;p20"/>
          <p:cNvSpPr txBox="1"/>
          <p:nvPr>
            <p:ph idx="9" type="body"/>
          </p:nvPr>
        </p:nvSpPr>
        <p:spPr>
          <a:xfrm>
            <a:off x="284850" y="3717988"/>
            <a:ext cx="2055300" cy="804300"/>
          </a:xfrm>
          <a:prstGeom prst="rect">
            <a:avLst/>
          </a:prstGeom>
        </p:spPr>
        <p:txBody>
          <a:bodyPr anchorCtr="0" anchor="t" bIns="0" lIns="0" spcFirstLastPara="1" rIns="182875" wrap="square" tIns="0">
            <a:sp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</a:defRPr>
            </a:lvl1pPr>
            <a:lvl2pPr indent="-2921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</a:defRPr>
            </a:lvl2pPr>
            <a:lvl3pPr indent="-2921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</a:defRPr>
            </a:lvl3pPr>
            <a:lvl4pPr indent="-2921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</a:defRPr>
            </a:lvl4pPr>
            <a:lvl5pPr indent="-2921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</a:defRPr>
            </a:lvl5pPr>
            <a:lvl6pPr indent="-2921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</a:defRPr>
            </a:lvl6pPr>
            <a:lvl7pPr indent="-2921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</a:defRPr>
            </a:lvl7pPr>
            <a:lvl8pPr indent="-2921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</a:defRPr>
            </a:lvl8pPr>
            <a:lvl9pPr indent="-2921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- Alt 2">
  <p:cSld name="BLANK_1_1_1_1_2">
    <p:bg>
      <p:bgPr>
        <a:solidFill>
          <a:schemeClr val="accent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title"/>
          </p:nvPr>
        </p:nvSpPr>
        <p:spPr>
          <a:xfrm>
            <a:off x="284850" y="285900"/>
            <a:ext cx="6423900" cy="587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/>
        </p:txBody>
      </p:sp>
      <p:sp>
        <p:nvSpPr>
          <p:cNvPr id="21" name="Google Shape;21;p3"/>
          <p:cNvSpPr txBox="1"/>
          <p:nvPr>
            <p:ph idx="12" type="sldNum"/>
          </p:nvPr>
        </p:nvSpPr>
        <p:spPr>
          <a:xfrm>
            <a:off x="8308150" y="4782125"/>
            <a:ext cx="548700" cy="7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buNone/>
              <a:defRPr/>
            </a:lvl1pPr>
            <a:lvl2pPr lvl="1" algn="r">
              <a:buNone/>
              <a:defRPr/>
            </a:lvl2pPr>
            <a:lvl3pPr lvl="2" algn="r">
              <a:buNone/>
              <a:defRPr/>
            </a:lvl3pPr>
            <a:lvl4pPr lvl="3" algn="r">
              <a:buNone/>
              <a:defRPr/>
            </a:lvl4pPr>
            <a:lvl5pPr lvl="4" algn="r">
              <a:buNone/>
              <a:defRPr/>
            </a:lvl5pPr>
            <a:lvl6pPr lvl="5" algn="r">
              <a:buNone/>
              <a:defRPr/>
            </a:lvl6pPr>
            <a:lvl7pPr lvl="6" algn="r">
              <a:buNone/>
              <a:defRPr/>
            </a:lvl7pPr>
            <a:lvl8pPr lvl="7" algn="r">
              <a:buNone/>
              <a:defRPr/>
            </a:lvl8pPr>
            <a:lvl9pPr lvl="8" algn="r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" name="Google Shape;22;p3"/>
          <p:cNvSpPr txBox="1"/>
          <p:nvPr>
            <p:ph idx="2" type="title"/>
          </p:nvPr>
        </p:nvSpPr>
        <p:spPr>
          <a:xfrm>
            <a:off x="4629750" y="4778975"/>
            <a:ext cx="1328400" cy="7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"/>
              <a:buFont typeface="Inter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3" type="title"/>
          </p:nvPr>
        </p:nvSpPr>
        <p:spPr>
          <a:xfrm>
            <a:off x="6086100" y="4778975"/>
            <a:ext cx="1328400" cy="7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"/>
              <a:buFont typeface="Inter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image grid and description">
  <p:cSld name="CUSTOM">
    <p:bg>
      <p:bgPr>
        <a:solidFill>
          <a:schemeClr val="accent3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1"/>
          <p:cNvSpPr/>
          <p:nvPr>
            <p:ph idx="2" type="pic"/>
          </p:nvPr>
        </p:nvSpPr>
        <p:spPr>
          <a:xfrm>
            <a:off x="4629750" y="286075"/>
            <a:ext cx="1257900" cy="1261500"/>
          </a:xfrm>
          <a:prstGeom prst="rect">
            <a:avLst/>
          </a:prstGeom>
          <a:noFill/>
          <a:ln>
            <a:noFill/>
          </a:ln>
        </p:spPr>
      </p:sp>
      <p:sp>
        <p:nvSpPr>
          <p:cNvPr id="178" name="Google Shape;178;p21"/>
          <p:cNvSpPr/>
          <p:nvPr>
            <p:ph idx="3" type="pic"/>
          </p:nvPr>
        </p:nvSpPr>
        <p:spPr>
          <a:xfrm>
            <a:off x="6111800" y="286075"/>
            <a:ext cx="1257900" cy="1261500"/>
          </a:xfrm>
          <a:prstGeom prst="rect">
            <a:avLst/>
          </a:prstGeom>
          <a:noFill/>
          <a:ln>
            <a:noFill/>
          </a:ln>
        </p:spPr>
      </p:sp>
      <p:sp>
        <p:nvSpPr>
          <p:cNvPr id="179" name="Google Shape;179;p21"/>
          <p:cNvSpPr/>
          <p:nvPr>
            <p:ph idx="4" type="pic"/>
          </p:nvPr>
        </p:nvSpPr>
        <p:spPr>
          <a:xfrm>
            <a:off x="7593850" y="286075"/>
            <a:ext cx="1257900" cy="1261500"/>
          </a:xfrm>
          <a:prstGeom prst="rect">
            <a:avLst/>
          </a:prstGeom>
          <a:noFill/>
          <a:ln>
            <a:noFill/>
          </a:ln>
        </p:spPr>
      </p:sp>
      <p:sp>
        <p:nvSpPr>
          <p:cNvPr id="180" name="Google Shape;180;p21"/>
          <p:cNvSpPr/>
          <p:nvPr>
            <p:ph idx="5" type="pic"/>
          </p:nvPr>
        </p:nvSpPr>
        <p:spPr>
          <a:xfrm>
            <a:off x="4629750" y="2634475"/>
            <a:ext cx="1257900" cy="1261500"/>
          </a:xfrm>
          <a:prstGeom prst="rect">
            <a:avLst/>
          </a:prstGeom>
          <a:noFill/>
          <a:ln>
            <a:noFill/>
          </a:ln>
        </p:spPr>
      </p:sp>
      <p:sp>
        <p:nvSpPr>
          <p:cNvPr id="181" name="Google Shape;181;p21"/>
          <p:cNvSpPr/>
          <p:nvPr>
            <p:ph idx="6" type="pic"/>
          </p:nvPr>
        </p:nvSpPr>
        <p:spPr>
          <a:xfrm>
            <a:off x="6111800" y="2634475"/>
            <a:ext cx="1257900" cy="1261500"/>
          </a:xfrm>
          <a:prstGeom prst="rect">
            <a:avLst/>
          </a:prstGeom>
          <a:noFill/>
          <a:ln>
            <a:noFill/>
          </a:ln>
        </p:spPr>
      </p:sp>
      <p:sp>
        <p:nvSpPr>
          <p:cNvPr id="182" name="Google Shape;182;p21"/>
          <p:cNvSpPr/>
          <p:nvPr>
            <p:ph idx="7" type="pic"/>
          </p:nvPr>
        </p:nvSpPr>
        <p:spPr>
          <a:xfrm>
            <a:off x="7593850" y="2634475"/>
            <a:ext cx="1257900" cy="1261500"/>
          </a:xfrm>
          <a:prstGeom prst="rect">
            <a:avLst/>
          </a:prstGeom>
          <a:noFill/>
          <a:ln>
            <a:noFill/>
          </a:ln>
        </p:spPr>
      </p:sp>
      <p:sp>
        <p:nvSpPr>
          <p:cNvPr id="183" name="Google Shape;183;p21"/>
          <p:cNvSpPr txBox="1"/>
          <p:nvPr>
            <p:ph idx="12" type="sldNum"/>
          </p:nvPr>
        </p:nvSpPr>
        <p:spPr>
          <a:xfrm>
            <a:off x="8308150" y="4782125"/>
            <a:ext cx="548700" cy="7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>
                <a:solidFill>
                  <a:schemeClr val="dk1"/>
                </a:solidFill>
              </a:defRPr>
            </a:lvl1pPr>
            <a:lvl2pPr lvl="1">
              <a:buNone/>
              <a:defRPr>
                <a:solidFill>
                  <a:schemeClr val="dk1"/>
                </a:solidFill>
              </a:defRPr>
            </a:lvl2pPr>
            <a:lvl3pPr lvl="2">
              <a:buNone/>
              <a:defRPr>
                <a:solidFill>
                  <a:schemeClr val="dk1"/>
                </a:solidFill>
              </a:defRPr>
            </a:lvl3pPr>
            <a:lvl4pPr lvl="3">
              <a:buNone/>
              <a:defRPr>
                <a:solidFill>
                  <a:schemeClr val="dk1"/>
                </a:solidFill>
              </a:defRPr>
            </a:lvl4pPr>
            <a:lvl5pPr lvl="4">
              <a:buNone/>
              <a:defRPr>
                <a:solidFill>
                  <a:schemeClr val="dk1"/>
                </a:solidFill>
              </a:defRPr>
            </a:lvl5pPr>
            <a:lvl6pPr lvl="5">
              <a:buNone/>
              <a:defRPr>
                <a:solidFill>
                  <a:schemeClr val="dk1"/>
                </a:solidFill>
              </a:defRPr>
            </a:lvl6pPr>
            <a:lvl7pPr lvl="6">
              <a:buNone/>
              <a:defRPr>
                <a:solidFill>
                  <a:schemeClr val="dk1"/>
                </a:solidFill>
              </a:defRPr>
            </a:lvl7pPr>
            <a:lvl8pPr lvl="7">
              <a:buNone/>
              <a:defRPr>
                <a:solidFill>
                  <a:schemeClr val="dk1"/>
                </a:solidFill>
              </a:defRPr>
            </a:lvl8pPr>
            <a:lvl9pPr lvl="8">
              <a:buNone/>
              <a:defRPr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4" name="Google Shape;184;p21"/>
          <p:cNvSpPr txBox="1"/>
          <p:nvPr>
            <p:ph idx="8" type="sldNum"/>
          </p:nvPr>
        </p:nvSpPr>
        <p:spPr>
          <a:xfrm>
            <a:off x="8308150" y="4782125"/>
            <a:ext cx="548700" cy="7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buNone/>
              <a:defRPr>
                <a:solidFill>
                  <a:schemeClr val="dk1"/>
                </a:solidFill>
              </a:defRPr>
            </a:lvl1pPr>
            <a:lvl2pPr lvl="1" algn="r">
              <a:buNone/>
              <a:defRPr>
                <a:solidFill>
                  <a:schemeClr val="dk1"/>
                </a:solidFill>
              </a:defRPr>
            </a:lvl2pPr>
            <a:lvl3pPr lvl="2" algn="r">
              <a:buNone/>
              <a:defRPr>
                <a:solidFill>
                  <a:schemeClr val="dk1"/>
                </a:solidFill>
              </a:defRPr>
            </a:lvl3pPr>
            <a:lvl4pPr lvl="3" algn="r">
              <a:buNone/>
              <a:defRPr>
                <a:solidFill>
                  <a:schemeClr val="dk1"/>
                </a:solidFill>
              </a:defRPr>
            </a:lvl4pPr>
            <a:lvl5pPr lvl="4" algn="r">
              <a:buNone/>
              <a:defRPr>
                <a:solidFill>
                  <a:schemeClr val="dk1"/>
                </a:solidFill>
              </a:defRPr>
            </a:lvl5pPr>
            <a:lvl6pPr lvl="5" algn="r">
              <a:buNone/>
              <a:defRPr>
                <a:solidFill>
                  <a:schemeClr val="dk1"/>
                </a:solidFill>
              </a:defRPr>
            </a:lvl6pPr>
            <a:lvl7pPr lvl="6" algn="r">
              <a:buNone/>
              <a:defRPr>
                <a:solidFill>
                  <a:schemeClr val="dk1"/>
                </a:solidFill>
              </a:defRPr>
            </a:lvl7pPr>
            <a:lvl8pPr lvl="7" algn="r">
              <a:buNone/>
              <a:defRPr>
                <a:solidFill>
                  <a:schemeClr val="dk1"/>
                </a:solidFill>
              </a:defRPr>
            </a:lvl8pPr>
            <a:lvl9pPr lvl="8" algn="r">
              <a:buNone/>
              <a:defRPr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5" name="Google Shape;185;p21"/>
          <p:cNvSpPr txBox="1"/>
          <p:nvPr>
            <p:ph type="title"/>
          </p:nvPr>
        </p:nvSpPr>
        <p:spPr>
          <a:xfrm>
            <a:off x="4629750" y="4778975"/>
            <a:ext cx="1328400" cy="7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86" name="Google Shape;186;p21"/>
          <p:cNvSpPr txBox="1"/>
          <p:nvPr>
            <p:ph idx="9" type="title"/>
          </p:nvPr>
        </p:nvSpPr>
        <p:spPr>
          <a:xfrm>
            <a:off x="6086100" y="4778975"/>
            <a:ext cx="1328400" cy="7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87" name="Google Shape;187;p21"/>
          <p:cNvSpPr txBox="1"/>
          <p:nvPr>
            <p:ph idx="13" type="title"/>
          </p:nvPr>
        </p:nvSpPr>
        <p:spPr>
          <a:xfrm>
            <a:off x="283850" y="474875"/>
            <a:ext cx="2773200" cy="174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88" name="Google Shape;188;p21"/>
          <p:cNvSpPr txBox="1"/>
          <p:nvPr>
            <p:ph idx="14" type="title"/>
          </p:nvPr>
        </p:nvSpPr>
        <p:spPr>
          <a:xfrm>
            <a:off x="4629750" y="1649525"/>
            <a:ext cx="1257900" cy="68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89" name="Google Shape;189;p21"/>
          <p:cNvSpPr txBox="1"/>
          <p:nvPr>
            <p:ph idx="15" type="title"/>
          </p:nvPr>
        </p:nvSpPr>
        <p:spPr>
          <a:xfrm>
            <a:off x="6111800" y="1649525"/>
            <a:ext cx="1257900" cy="68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90" name="Google Shape;190;p21"/>
          <p:cNvSpPr txBox="1"/>
          <p:nvPr>
            <p:ph idx="16" type="title"/>
          </p:nvPr>
        </p:nvSpPr>
        <p:spPr>
          <a:xfrm>
            <a:off x="7593850" y="1649525"/>
            <a:ext cx="1257900" cy="68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91" name="Google Shape;191;p21"/>
          <p:cNvSpPr txBox="1"/>
          <p:nvPr>
            <p:ph idx="17" type="title"/>
          </p:nvPr>
        </p:nvSpPr>
        <p:spPr>
          <a:xfrm>
            <a:off x="4629750" y="3995850"/>
            <a:ext cx="1257900" cy="68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92" name="Google Shape;192;p21"/>
          <p:cNvSpPr txBox="1"/>
          <p:nvPr>
            <p:ph idx="18" type="title"/>
          </p:nvPr>
        </p:nvSpPr>
        <p:spPr>
          <a:xfrm>
            <a:off x="6111800" y="3995850"/>
            <a:ext cx="1257900" cy="68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93" name="Google Shape;193;p21"/>
          <p:cNvSpPr txBox="1"/>
          <p:nvPr>
            <p:ph idx="19" type="title"/>
          </p:nvPr>
        </p:nvSpPr>
        <p:spPr>
          <a:xfrm>
            <a:off x="7593850" y="3995850"/>
            <a:ext cx="1257900" cy="68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image grid and description - Alt 1">
  <p:cSld name="CUSTOM_3">
    <p:bg>
      <p:bgPr>
        <a:solidFill>
          <a:schemeClr val="accent1"/>
        </a:solid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2"/>
          <p:cNvSpPr/>
          <p:nvPr>
            <p:ph idx="2" type="pic"/>
          </p:nvPr>
        </p:nvSpPr>
        <p:spPr>
          <a:xfrm>
            <a:off x="2456700" y="373175"/>
            <a:ext cx="1515000" cy="1616700"/>
          </a:xfrm>
          <a:prstGeom prst="rect">
            <a:avLst/>
          </a:prstGeom>
          <a:noFill/>
          <a:ln>
            <a:noFill/>
          </a:ln>
        </p:spPr>
      </p:sp>
      <p:sp>
        <p:nvSpPr>
          <p:cNvPr id="196" name="Google Shape;196;p22"/>
          <p:cNvSpPr txBox="1"/>
          <p:nvPr>
            <p:ph type="title"/>
          </p:nvPr>
        </p:nvSpPr>
        <p:spPr>
          <a:xfrm>
            <a:off x="2635350" y="2172975"/>
            <a:ext cx="1188600" cy="152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000"/>
            </a:lvl1pPr>
            <a:lvl2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97" name="Google Shape;197;p22"/>
          <p:cNvSpPr txBox="1"/>
          <p:nvPr>
            <p:ph idx="1" type="body"/>
          </p:nvPr>
        </p:nvSpPr>
        <p:spPr>
          <a:xfrm>
            <a:off x="2635350" y="2832368"/>
            <a:ext cx="1161900" cy="1670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●"/>
              <a:defRPr sz="800"/>
            </a:lvl1pPr>
            <a:lvl2pPr indent="-2794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○"/>
              <a:defRPr sz="800"/>
            </a:lvl2pPr>
            <a:lvl3pPr indent="-2794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■"/>
              <a:defRPr sz="800"/>
            </a:lvl3pPr>
            <a:lvl4pPr indent="-2794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●"/>
              <a:defRPr sz="800"/>
            </a:lvl4pPr>
            <a:lvl5pPr indent="-2794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○"/>
              <a:defRPr sz="800"/>
            </a:lvl5pPr>
            <a:lvl6pPr indent="-2794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■"/>
              <a:defRPr sz="800"/>
            </a:lvl6pPr>
            <a:lvl7pPr indent="-2794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●"/>
              <a:defRPr sz="800"/>
            </a:lvl7pPr>
            <a:lvl8pPr indent="-2794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○"/>
              <a:defRPr sz="800"/>
            </a:lvl8pPr>
            <a:lvl9pPr indent="-2794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■"/>
              <a:defRPr sz="800"/>
            </a:lvl9pPr>
          </a:lstStyle>
          <a:p/>
        </p:txBody>
      </p:sp>
      <p:sp>
        <p:nvSpPr>
          <p:cNvPr id="198" name="Google Shape;198;p22"/>
          <p:cNvSpPr txBox="1"/>
          <p:nvPr>
            <p:ph idx="3" type="title"/>
          </p:nvPr>
        </p:nvSpPr>
        <p:spPr>
          <a:xfrm>
            <a:off x="2635350" y="2325375"/>
            <a:ext cx="1188600" cy="278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800"/>
            </a:lvl1pPr>
            <a:lvl2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199" name="Google Shape;199;p22"/>
          <p:cNvSpPr/>
          <p:nvPr>
            <p:ph idx="4" type="pic"/>
          </p:nvPr>
        </p:nvSpPr>
        <p:spPr>
          <a:xfrm>
            <a:off x="4084738" y="373175"/>
            <a:ext cx="1515000" cy="1616700"/>
          </a:xfrm>
          <a:prstGeom prst="rect">
            <a:avLst/>
          </a:prstGeom>
          <a:noFill/>
          <a:ln>
            <a:noFill/>
          </a:ln>
        </p:spPr>
      </p:sp>
      <p:sp>
        <p:nvSpPr>
          <p:cNvPr id="200" name="Google Shape;200;p22"/>
          <p:cNvSpPr txBox="1"/>
          <p:nvPr>
            <p:ph idx="5" type="title"/>
          </p:nvPr>
        </p:nvSpPr>
        <p:spPr>
          <a:xfrm>
            <a:off x="4263388" y="2172975"/>
            <a:ext cx="1188600" cy="152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01" name="Google Shape;201;p22"/>
          <p:cNvSpPr txBox="1"/>
          <p:nvPr>
            <p:ph idx="6" type="body"/>
          </p:nvPr>
        </p:nvSpPr>
        <p:spPr>
          <a:xfrm>
            <a:off x="4263388" y="2832368"/>
            <a:ext cx="1161900" cy="1670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●"/>
              <a:defRPr sz="800"/>
            </a:lvl1pPr>
            <a:lvl2pPr indent="-2794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○"/>
              <a:defRPr sz="800"/>
            </a:lvl2pPr>
            <a:lvl3pPr indent="-2794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■"/>
              <a:defRPr sz="800"/>
            </a:lvl3pPr>
            <a:lvl4pPr indent="-2794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●"/>
              <a:defRPr sz="800"/>
            </a:lvl4pPr>
            <a:lvl5pPr indent="-2794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○"/>
              <a:defRPr sz="800"/>
            </a:lvl5pPr>
            <a:lvl6pPr indent="-2794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■"/>
              <a:defRPr sz="800"/>
            </a:lvl6pPr>
            <a:lvl7pPr indent="-2794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●"/>
              <a:defRPr sz="800"/>
            </a:lvl7pPr>
            <a:lvl8pPr indent="-2794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○"/>
              <a:defRPr sz="800"/>
            </a:lvl8pPr>
            <a:lvl9pPr indent="-2794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■"/>
              <a:defRPr sz="800"/>
            </a:lvl9pPr>
          </a:lstStyle>
          <a:p/>
        </p:txBody>
      </p:sp>
      <p:sp>
        <p:nvSpPr>
          <p:cNvPr id="202" name="Google Shape;202;p22"/>
          <p:cNvSpPr txBox="1"/>
          <p:nvPr>
            <p:ph idx="7" type="title"/>
          </p:nvPr>
        </p:nvSpPr>
        <p:spPr>
          <a:xfrm>
            <a:off x="4263388" y="2325375"/>
            <a:ext cx="1188600" cy="278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800"/>
            </a:lvl1pPr>
            <a:lvl2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203" name="Google Shape;203;p22"/>
          <p:cNvSpPr/>
          <p:nvPr>
            <p:ph idx="8" type="pic"/>
          </p:nvPr>
        </p:nvSpPr>
        <p:spPr>
          <a:xfrm>
            <a:off x="5713225" y="373175"/>
            <a:ext cx="1515000" cy="1616700"/>
          </a:xfrm>
          <a:prstGeom prst="rect">
            <a:avLst/>
          </a:prstGeom>
          <a:noFill/>
          <a:ln>
            <a:noFill/>
          </a:ln>
        </p:spPr>
      </p:sp>
      <p:sp>
        <p:nvSpPr>
          <p:cNvPr id="204" name="Google Shape;204;p22"/>
          <p:cNvSpPr txBox="1"/>
          <p:nvPr>
            <p:ph idx="9" type="title"/>
          </p:nvPr>
        </p:nvSpPr>
        <p:spPr>
          <a:xfrm>
            <a:off x="5891875" y="2172975"/>
            <a:ext cx="1188600" cy="152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05" name="Google Shape;205;p22"/>
          <p:cNvSpPr txBox="1"/>
          <p:nvPr>
            <p:ph idx="13" type="body"/>
          </p:nvPr>
        </p:nvSpPr>
        <p:spPr>
          <a:xfrm>
            <a:off x="5891875" y="2832368"/>
            <a:ext cx="1161900" cy="1670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●"/>
              <a:defRPr sz="800"/>
            </a:lvl1pPr>
            <a:lvl2pPr indent="-2794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○"/>
              <a:defRPr sz="800"/>
            </a:lvl2pPr>
            <a:lvl3pPr indent="-2794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■"/>
              <a:defRPr sz="800"/>
            </a:lvl3pPr>
            <a:lvl4pPr indent="-2794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●"/>
              <a:defRPr sz="800"/>
            </a:lvl4pPr>
            <a:lvl5pPr indent="-2794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○"/>
              <a:defRPr sz="800"/>
            </a:lvl5pPr>
            <a:lvl6pPr indent="-2794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■"/>
              <a:defRPr sz="800"/>
            </a:lvl6pPr>
            <a:lvl7pPr indent="-2794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●"/>
              <a:defRPr sz="800"/>
            </a:lvl7pPr>
            <a:lvl8pPr indent="-2794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○"/>
              <a:defRPr sz="800"/>
            </a:lvl8pPr>
            <a:lvl9pPr indent="-2794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■"/>
              <a:defRPr sz="800"/>
            </a:lvl9pPr>
          </a:lstStyle>
          <a:p/>
        </p:txBody>
      </p:sp>
      <p:sp>
        <p:nvSpPr>
          <p:cNvPr id="206" name="Google Shape;206;p22"/>
          <p:cNvSpPr txBox="1"/>
          <p:nvPr>
            <p:ph idx="14" type="title"/>
          </p:nvPr>
        </p:nvSpPr>
        <p:spPr>
          <a:xfrm>
            <a:off x="5891875" y="2325375"/>
            <a:ext cx="1188600" cy="278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800"/>
            </a:lvl1pPr>
            <a:lvl2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207" name="Google Shape;207;p22"/>
          <p:cNvSpPr/>
          <p:nvPr>
            <p:ph idx="15" type="pic"/>
          </p:nvPr>
        </p:nvSpPr>
        <p:spPr>
          <a:xfrm>
            <a:off x="7341950" y="373175"/>
            <a:ext cx="1515000" cy="1616700"/>
          </a:xfrm>
          <a:prstGeom prst="rect">
            <a:avLst/>
          </a:prstGeom>
          <a:noFill/>
          <a:ln>
            <a:noFill/>
          </a:ln>
        </p:spPr>
      </p:sp>
      <p:sp>
        <p:nvSpPr>
          <p:cNvPr id="208" name="Google Shape;208;p22"/>
          <p:cNvSpPr txBox="1"/>
          <p:nvPr>
            <p:ph idx="16" type="title"/>
          </p:nvPr>
        </p:nvSpPr>
        <p:spPr>
          <a:xfrm>
            <a:off x="7520600" y="2172975"/>
            <a:ext cx="1188600" cy="152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09" name="Google Shape;209;p22"/>
          <p:cNvSpPr txBox="1"/>
          <p:nvPr>
            <p:ph idx="17" type="body"/>
          </p:nvPr>
        </p:nvSpPr>
        <p:spPr>
          <a:xfrm>
            <a:off x="7520600" y="2832368"/>
            <a:ext cx="1161900" cy="1670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●"/>
              <a:defRPr sz="800"/>
            </a:lvl1pPr>
            <a:lvl2pPr indent="-2794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○"/>
              <a:defRPr sz="800"/>
            </a:lvl2pPr>
            <a:lvl3pPr indent="-2794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■"/>
              <a:defRPr sz="800"/>
            </a:lvl3pPr>
            <a:lvl4pPr indent="-2794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●"/>
              <a:defRPr sz="800"/>
            </a:lvl4pPr>
            <a:lvl5pPr indent="-2794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○"/>
              <a:defRPr sz="800"/>
            </a:lvl5pPr>
            <a:lvl6pPr indent="-2794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■"/>
              <a:defRPr sz="800"/>
            </a:lvl6pPr>
            <a:lvl7pPr indent="-2794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●"/>
              <a:defRPr sz="800"/>
            </a:lvl7pPr>
            <a:lvl8pPr indent="-2794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○"/>
              <a:defRPr sz="800"/>
            </a:lvl8pPr>
            <a:lvl9pPr indent="-2794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■"/>
              <a:defRPr sz="800"/>
            </a:lvl9pPr>
          </a:lstStyle>
          <a:p/>
        </p:txBody>
      </p:sp>
      <p:sp>
        <p:nvSpPr>
          <p:cNvPr id="210" name="Google Shape;210;p22"/>
          <p:cNvSpPr txBox="1"/>
          <p:nvPr>
            <p:ph idx="18" type="title"/>
          </p:nvPr>
        </p:nvSpPr>
        <p:spPr>
          <a:xfrm>
            <a:off x="7520600" y="2325375"/>
            <a:ext cx="1188600" cy="278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800"/>
            </a:lvl1pPr>
            <a:lvl2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211" name="Google Shape;211;p22"/>
          <p:cNvSpPr txBox="1"/>
          <p:nvPr>
            <p:ph idx="12" type="sldNum"/>
          </p:nvPr>
        </p:nvSpPr>
        <p:spPr>
          <a:xfrm>
            <a:off x="8308150" y="4782125"/>
            <a:ext cx="548700" cy="7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2" name="Google Shape;212;p22"/>
          <p:cNvSpPr txBox="1"/>
          <p:nvPr>
            <p:ph idx="19" type="title"/>
          </p:nvPr>
        </p:nvSpPr>
        <p:spPr>
          <a:xfrm>
            <a:off x="4629750" y="4778975"/>
            <a:ext cx="1328400" cy="7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"/>
              <a:buFont typeface="Inter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p22"/>
          <p:cNvSpPr txBox="1"/>
          <p:nvPr>
            <p:ph idx="20" type="title"/>
          </p:nvPr>
        </p:nvSpPr>
        <p:spPr>
          <a:xfrm>
            <a:off x="6086100" y="4778975"/>
            <a:ext cx="1328400" cy="7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"/>
              <a:buFont typeface="Inter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" name="Google Shape;214;p22"/>
          <p:cNvSpPr txBox="1"/>
          <p:nvPr>
            <p:ph idx="21" type="title"/>
          </p:nvPr>
        </p:nvSpPr>
        <p:spPr>
          <a:xfrm>
            <a:off x="283850" y="285900"/>
            <a:ext cx="2055600" cy="1269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image grid and description - Alt 2">
  <p:cSld name="CUSTOM_4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3"/>
          <p:cNvSpPr txBox="1"/>
          <p:nvPr>
            <p:ph type="title"/>
          </p:nvPr>
        </p:nvSpPr>
        <p:spPr>
          <a:xfrm>
            <a:off x="1049249" y="2030625"/>
            <a:ext cx="1902000" cy="24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800"/>
            </a:lvl1pPr>
            <a:lvl2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17" name="Google Shape;217;p23"/>
          <p:cNvSpPr txBox="1"/>
          <p:nvPr>
            <p:ph idx="1" type="body"/>
          </p:nvPr>
        </p:nvSpPr>
        <p:spPr>
          <a:xfrm>
            <a:off x="1049250" y="2396800"/>
            <a:ext cx="1902000" cy="63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●"/>
              <a:defRPr sz="800"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○"/>
              <a:defRPr sz="800"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■"/>
              <a:defRPr sz="800"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●"/>
              <a:defRPr sz="800"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○"/>
              <a:defRPr sz="800"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■"/>
              <a:defRPr sz="800"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●"/>
              <a:defRPr sz="800"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○"/>
              <a:defRPr sz="800"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■"/>
              <a:defRPr sz="800"/>
            </a:lvl9pPr>
          </a:lstStyle>
          <a:p/>
        </p:txBody>
      </p:sp>
      <p:sp>
        <p:nvSpPr>
          <p:cNvPr id="218" name="Google Shape;218;p23"/>
          <p:cNvSpPr txBox="1"/>
          <p:nvPr>
            <p:ph idx="2" type="title"/>
          </p:nvPr>
        </p:nvSpPr>
        <p:spPr>
          <a:xfrm>
            <a:off x="1049249" y="3575325"/>
            <a:ext cx="1902000" cy="24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800"/>
            </a:lvl1pPr>
            <a:lvl2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19" name="Google Shape;219;p23"/>
          <p:cNvSpPr txBox="1"/>
          <p:nvPr>
            <p:ph idx="3" type="body"/>
          </p:nvPr>
        </p:nvSpPr>
        <p:spPr>
          <a:xfrm>
            <a:off x="1049250" y="3941500"/>
            <a:ext cx="1902000" cy="63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●"/>
              <a:defRPr sz="800"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○"/>
              <a:defRPr sz="800"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■"/>
              <a:defRPr sz="800"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●"/>
              <a:defRPr sz="800"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○"/>
              <a:defRPr sz="800"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■"/>
              <a:defRPr sz="800"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●"/>
              <a:defRPr sz="800"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○"/>
              <a:defRPr sz="800"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■"/>
              <a:defRPr sz="800"/>
            </a:lvl9pPr>
          </a:lstStyle>
          <a:p/>
        </p:txBody>
      </p:sp>
      <p:sp>
        <p:nvSpPr>
          <p:cNvPr id="220" name="Google Shape;220;p23"/>
          <p:cNvSpPr txBox="1"/>
          <p:nvPr>
            <p:ph idx="4" type="title"/>
          </p:nvPr>
        </p:nvSpPr>
        <p:spPr>
          <a:xfrm>
            <a:off x="3950249" y="2030625"/>
            <a:ext cx="1902000" cy="24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800"/>
            </a:lvl1pPr>
            <a:lvl2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21" name="Google Shape;221;p23"/>
          <p:cNvSpPr txBox="1"/>
          <p:nvPr>
            <p:ph idx="5" type="body"/>
          </p:nvPr>
        </p:nvSpPr>
        <p:spPr>
          <a:xfrm>
            <a:off x="3950250" y="2396800"/>
            <a:ext cx="1902000" cy="63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●"/>
              <a:defRPr sz="800"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○"/>
              <a:defRPr sz="800"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■"/>
              <a:defRPr sz="800"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●"/>
              <a:defRPr sz="800"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○"/>
              <a:defRPr sz="800"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■"/>
              <a:defRPr sz="800"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●"/>
              <a:defRPr sz="800"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○"/>
              <a:defRPr sz="800"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■"/>
              <a:defRPr sz="800"/>
            </a:lvl9pPr>
          </a:lstStyle>
          <a:p/>
        </p:txBody>
      </p:sp>
      <p:sp>
        <p:nvSpPr>
          <p:cNvPr id="222" name="Google Shape;222;p23"/>
          <p:cNvSpPr txBox="1"/>
          <p:nvPr>
            <p:ph idx="6" type="title"/>
          </p:nvPr>
        </p:nvSpPr>
        <p:spPr>
          <a:xfrm>
            <a:off x="3950249" y="3575325"/>
            <a:ext cx="1902000" cy="24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800"/>
            </a:lvl1pPr>
            <a:lvl2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23" name="Google Shape;223;p23"/>
          <p:cNvSpPr txBox="1"/>
          <p:nvPr>
            <p:ph idx="7" type="body"/>
          </p:nvPr>
        </p:nvSpPr>
        <p:spPr>
          <a:xfrm>
            <a:off x="3950250" y="3941500"/>
            <a:ext cx="1902000" cy="63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●"/>
              <a:defRPr sz="800"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○"/>
              <a:defRPr sz="800"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■"/>
              <a:defRPr sz="800"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●"/>
              <a:defRPr sz="800"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○"/>
              <a:defRPr sz="800"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■"/>
              <a:defRPr sz="800"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●"/>
              <a:defRPr sz="800"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○"/>
              <a:defRPr sz="800"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■"/>
              <a:defRPr sz="800"/>
            </a:lvl9pPr>
          </a:lstStyle>
          <a:p/>
        </p:txBody>
      </p:sp>
      <p:sp>
        <p:nvSpPr>
          <p:cNvPr id="224" name="Google Shape;224;p23"/>
          <p:cNvSpPr txBox="1"/>
          <p:nvPr>
            <p:ph idx="8" type="title"/>
          </p:nvPr>
        </p:nvSpPr>
        <p:spPr>
          <a:xfrm>
            <a:off x="6851249" y="2030625"/>
            <a:ext cx="1902000" cy="24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800"/>
            </a:lvl1pPr>
            <a:lvl2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25" name="Google Shape;225;p23"/>
          <p:cNvSpPr txBox="1"/>
          <p:nvPr>
            <p:ph idx="9" type="body"/>
          </p:nvPr>
        </p:nvSpPr>
        <p:spPr>
          <a:xfrm>
            <a:off x="6851250" y="2396800"/>
            <a:ext cx="1902000" cy="63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●"/>
              <a:defRPr sz="800"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○"/>
              <a:defRPr sz="800"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■"/>
              <a:defRPr sz="800"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●"/>
              <a:defRPr sz="800"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○"/>
              <a:defRPr sz="800"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■"/>
              <a:defRPr sz="800"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●"/>
              <a:defRPr sz="800"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○"/>
              <a:defRPr sz="800"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■"/>
              <a:defRPr sz="800"/>
            </a:lvl9pPr>
          </a:lstStyle>
          <a:p/>
        </p:txBody>
      </p:sp>
      <p:sp>
        <p:nvSpPr>
          <p:cNvPr id="226" name="Google Shape;226;p23"/>
          <p:cNvSpPr txBox="1"/>
          <p:nvPr>
            <p:ph idx="13" type="title"/>
          </p:nvPr>
        </p:nvSpPr>
        <p:spPr>
          <a:xfrm>
            <a:off x="6851249" y="3575325"/>
            <a:ext cx="1902000" cy="24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800"/>
            </a:lvl1pPr>
            <a:lvl2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27" name="Google Shape;227;p23"/>
          <p:cNvSpPr txBox="1"/>
          <p:nvPr>
            <p:ph idx="14" type="body"/>
          </p:nvPr>
        </p:nvSpPr>
        <p:spPr>
          <a:xfrm>
            <a:off x="6851250" y="3941500"/>
            <a:ext cx="1902000" cy="63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●"/>
              <a:defRPr sz="800"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○"/>
              <a:defRPr sz="800"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■"/>
              <a:defRPr sz="800"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●"/>
              <a:defRPr sz="800"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○"/>
              <a:defRPr sz="800"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■"/>
              <a:defRPr sz="800"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●"/>
              <a:defRPr sz="800"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○"/>
              <a:defRPr sz="800"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Inter"/>
              <a:buChar char="■"/>
              <a:defRPr sz="800"/>
            </a:lvl9pPr>
          </a:lstStyle>
          <a:p/>
        </p:txBody>
      </p:sp>
      <p:sp>
        <p:nvSpPr>
          <p:cNvPr id="228" name="Google Shape;228;p23"/>
          <p:cNvSpPr txBox="1"/>
          <p:nvPr>
            <p:ph idx="12" type="sldNum"/>
          </p:nvPr>
        </p:nvSpPr>
        <p:spPr>
          <a:xfrm>
            <a:off x="8308150" y="4782125"/>
            <a:ext cx="548700" cy="7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9" name="Google Shape;229;p23"/>
          <p:cNvSpPr txBox="1"/>
          <p:nvPr>
            <p:ph idx="15" type="title"/>
          </p:nvPr>
        </p:nvSpPr>
        <p:spPr>
          <a:xfrm>
            <a:off x="283850" y="285900"/>
            <a:ext cx="8571900" cy="8163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30" name="Google Shape;230;p23"/>
          <p:cNvSpPr/>
          <p:nvPr>
            <p:ph idx="16" type="pic"/>
          </p:nvPr>
        </p:nvSpPr>
        <p:spPr>
          <a:xfrm>
            <a:off x="290325" y="1862825"/>
            <a:ext cx="663000" cy="1271100"/>
          </a:xfrm>
          <a:prstGeom prst="rect">
            <a:avLst/>
          </a:prstGeom>
          <a:noFill/>
          <a:ln>
            <a:noFill/>
          </a:ln>
        </p:spPr>
      </p:sp>
      <p:sp>
        <p:nvSpPr>
          <p:cNvPr id="231" name="Google Shape;231;p23"/>
          <p:cNvSpPr/>
          <p:nvPr>
            <p:ph idx="17" type="pic"/>
          </p:nvPr>
        </p:nvSpPr>
        <p:spPr>
          <a:xfrm>
            <a:off x="290325" y="3407525"/>
            <a:ext cx="663000" cy="1271100"/>
          </a:xfrm>
          <a:prstGeom prst="rect">
            <a:avLst/>
          </a:prstGeom>
          <a:noFill/>
          <a:ln>
            <a:noFill/>
          </a:ln>
        </p:spPr>
      </p:sp>
      <p:sp>
        <p:nvSpPr>
          <p:cNvPr id="232" name="Google Shape;232;p23"/>
          <p:cNvSpPr/>
          <p:nvPr>
            <p:ph idx="18" type="pic"/>
          </p:nvPr>
        </p:nvSpPr>
        <p:spPr>
          <a:xfrm>
            <a:off x="3191325" y="1862825"/>
            <a:ext cx="663000" cy="1271100"/>
          </a:xfrm>
          <a:prstGeom prst="rect">
            <a:avLst/>
          </a:prstGeom>
          <a:noFill/>
          <a:ln>
            <a:noFill/>
          </a:ln>
        </p:spPr>
      </p:sp>
      <p:sp>
        <p:nvSpPr>
          <p:cNvPr id="233" name="Google Shape;233;p23"/>
          <p:cNvSpPr/>
          <p:nvPr>
            <p:ph idx="19" type="pic"/>
          </p:nvPr>
        </p:nvSpPr>
        <p:spPr>
          <a:xfrm>
            <a:off x="3191325" y="3407525"/>
            <a:ext cx="663000" cy="1271100"/>
          </a:xfrm>
          <a:prstGeom prst="rect">
            <a:avLst/>
          </a:prstGeom>
          <a:noFill/>
          <a:ln>
            <a:noFill/>
          </a:ln>
        </p:spPr>
      </p:sp>
      <p:sp>
        <p:nvSpPr>
          <p:cNvPr id="234" name="Google Shape;234;p23"/>
          <p:cNvSpPr/>
          <p:nvPr>
            <p:ph idx="20" type="pic"/>
          </p:nvPr>
        </p:nvSpPr>
        <p:spPr>
          <a:xfrm>
            <a:off x="6092325" y="1862825"/>
            <a:ext cx="663000" cy="1271100"/>
          </a:xfrm>
          <a:prstGeom prst="rect">
            <a:avLst/>
          </a:prstGeom>
          <a:noFill/>
          <a:ln>
            <a:noFill/>
          </a:ln>
        </p:spPr>
      </p:sp>
      <p:sp>
        <p:nvSpPr>
          <p:cNvPr id="235" name="Google Shape;235;p23"/>
          <p:cNvSpPr/>
          <p:nvPr>
            <p:ph idx="21" type="pic"/>
          </p:nvPr>
        </p:nvSpPr>
        <p:spPr>
          <a:xfrm>
            <a:off x="6092325" y="3407525"/>
            <a:ext cx="663000" cy="1271100"/>
          </a:xfrm>
          <a:prstGeom prst="rect">
            <a:avLst/>
          </a:prstGeom>
          <a:noFill/>
          <a:ln>
            <a:noFill/>
          </a:ln>
        </p:spPr>
      </p:sp>
      <p:sp>
        <p:nvSpPr>
          <p:cNvPr id="236" name="Google Shape;236;p23"/>
          <p:cNvSpPr txBox="1"/>
          <p:nvPr>
            <p:ph idx="22" type="title"/>
          </p:nvPr>
        </p:nvSpPr>
        <p:spPr>
          <a:xfrm>
            <a:off x="4629750" y="4778975"/>
            <a:ext cx="1328400" cy="7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"/>
              <a:buFont typeface="Inter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7" name="Google Shape;237;p23"/>
          <p:cNvSpPr txBox="1"/>
          <p:nvPr>
            <p:ph idx="23" type="title"/>
          </p:nvPr>
        </p:nvSpPr>
        <p:spPr>
          <a:xfrm>
            <a:off x="6086100" y="4778975"/>
            <a:ext cx="1328400" cy="7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"/>
              <a:buFont typeface="Inter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image grid and body text">
  <p:cSld name="CUSTOM_2">
    <p:bg>
      <p:bgPr>
        <a:solidFill>
          <a:schemeClr val="lt1"/>
        </a:solidFill>
      </p:bgPr>
    </p:bg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4"/>
          <p:cNvSpPr/>
          <p:nvPr>
            <p:ph idx="2" type="pic"/>
          </p:nvPr>
        </p:nvSpPr>
        <p:spPr>
          <a:xfrm>
            <a:off x="3186000" y="3242875"/>
            <a:ext cx="2798100" cy="1440600"/>
          </a:xfrm>
          <a:prstGeom prst="rect">
            <a:avLst/>
          </a:prstGeom>
          <a:noFill/>
          <a:ln>
            <a:noFill/>
          </a:ln>
        </p:spPr>
      </p:sp>
      <p:sp>
        <p:nvSpPr>
          <p:cNvPr id="240" name="Google Shape;240;p24"/>
          <p:cNvSpPr/>
          <p:nvPr>
            <p:ph idx="3" type="pic"/>
          </p:nvPr>
        </p:nvSpPr>
        <p:spPr>
          <a:xfrm>
            <a:off x="5984100" y="3242875"/>
            <a:ext cx="1440600" cy="1440600"/>
          </a:xfrm>
          <a:prstGeom prst="rect">
            <a:avLst/>
          </a:prstGeom>
          <a:noFill/>
          <a:ln>
            <a:noFill/>
          </a:ln>
        </p:spPr>
      </p:sp>
      <p:sp>
        <p:nvSpPr>
          <p:cNvPr id="241" name="Google Shape;241;p24"/>
          <p:cNvSpPr/>
          <p:nvPr>
            <p:ph idx="4" type="pic"/>
          </p:nvPr>
        </p:nvSpPr>
        <p:spPr>
          <a:xfrm>
            <a:off x="7412150" y="1440350"/>
            <a:ext cx="1441500" cy="3243000"/>
          </a:xfrm>
          <a:prstGeom prst="rect">
            <a:avLst/>
          </a:prstGeom>
          <a:noFill/>
          <a:ln>
            <a:noFill/>
          </a:ln>
        </p:spPr>
      </p:sp>
      <p:sp>
        <p:nvSpPr>
          <p:cNvPr id="242" name="Google Shape;242;p24"/>
          <p:cNvSpPr/>
          <p:nvPr>
            <p:ph idx="5" type="pic"/>
          </p:nvPr>
        </p:nvSpPr>
        <p:spPr>
          <a:xfrm>
            <a:off x="7412150" y="0"/>
            <a:ext cx="1441500" cy="1440600"/>
          </a:xfrm>
          <a:prstGeom prst="rect">
            <a:avLst/>
          </a:prstGeom>
          <a:noFill/>
          <a:ln>
            <a:noFill/>
          </a:ln>
        </p:spPr>
      </p:sp>
      <p:sp>
        <p:nvSpPr>
          <p:cNvPr id="243" name="Google Shape;243;p24"/>
          <p:cNvSpPr/>
          <p:nvPr>
            <p:ph idx="6" type="pic"/>
          </p:nvPr>
        </p:nvSpPr>
        <p:spPr>
          <a:xfrm>
            <a:off x="3184850" y="0"/>
            <a:ext cx="4227300" cy="3243000"/>
          </a:xfrm>
          <a:prstGeom prst="rect">
            <a:avLst/>
          </a:prstGeom>
          <a:noFill/>
          <a:ln>
            <a:noFill/>
          </a:ln>
        </p:spPr>
      </p:sp>
      <p:sp>
        <p:nvSpPr>
          <p:cNvPr id="244" name="Google Shape;244;p24"/>
          <p:cNvSpPr txBox="1"/>
          <p:nvPr>
            <p:ph idx="12" type="sldNum"/>
          </p:nvPr>
        </p:nvSpPr>
        <p:spPr>
          <a:xfrm>
            <a:off x="8308150" y="4782125"/>
            <a:ext cx="548700" cy="7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>
                <a:solidFill>
                  <a:schemeClr val="dk1"/>
                </a:solidFill>
              </a:defRPr>
            </a:lvl1pPr>
            <a:lvl2pPr lvl="1">
              <a:buNone/>
              <a:defRPr>
                <a:solidFill>
                  <a:schemeClr val="dk1"/>
                </a:solidFill>
              </a:defRPr>
            </a:lvl2pPr>
            <a:lvl3pPr lvl="2">
              <a:buNone/>
              <a:defRPr>
                <a:solidFill>
                  <a:schemeClr val="dk1"/>
                </a:solidFill>
              </a:defRPr>
            </a:lvl3pPr>
            <a:lvl4pPr lvl="3">
              <a:buNone/>
              <a:defRPr>
                <a:solidFill>
                  <a:schemeClr val="dk1"/>
                </a:solidFill>
              </a:defRPr>
            </a:lvl4pPr>
            <a:lvl5pPr lvl="4">
              <a:buNone/>
              <a:defRPr>
                <a:solidFill>
                  <a:schemeClr val="dk1"/>
                </a:solidFill>
              </a:defRPr>
            </a:lvl5pPr>
            <a:lvl6pPr lvl="5">
              <a:buNone/>
              <a:defRPr>
                <a:solidFill>
                  <a:schemeClr val="dk1"/>
                </a:solidFill>
              </a:defRPr>
            </a:lvl6pPr>
            <a:lvl7pPr lvl="6">
              <a:buNone/>
              <a:defRPr>
                <a:solidFill>
                  <a:schemeClr val="dk1"/>
                </a:solidFill>
              </a:defRPr>
            </a:lvl7pPr>
            <a:lvl8pPr lvl="7">
              <a:buNone/>
              <a:defRPr>
                <a:solidFill>
                  <a:schemeClr val="dk1"/>
                </a:solidFill>
              </a:defRPr>
            </a:lvl8pPr>
            <a:lvl9pPr lvl="8">
              <a:buNone/>
              <a:defRPr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5" name="Google Shape;245;p24"/>
          <p:cNvSpPr txBox="1"/>
          <p:nvPr>
            <p:ph idx="7" type="sldNum"/>
          </p:nvPr>
        </p:nvSpPr>
        <p:spPr>
          <a:xfrm>
            <a:off x="8308150" y="4782125"/>
            <a:ext cx="548700" cy="7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buNone/>
              <a:defRPr>
                <a:solidFill>
                  <a:schemeClr val="dk1"/>
                </a:solidFill>
              </a:defRPr>
            </a:lvl1pPr>
            <a:lvl2pPr lvl="1" algn="r">
              <a:buNone/>
              <a:defRPr>
                <a:solidFill>
                  <a:schemeClr val="dk1"/>
                </a:solidFill>
              </a:defRPr>
            </a:lvl2pPr>
            <a:lvl3pPr lvl="2" algn="r">
              <a:buNone/>
              <a:defRPr>
                <a:solidFill>
                  <a:schemeClr val="dk1"/>
                </a:solidFill>
              </a:defRPr>
            </a:lvl3pPr>
            <a:lvl4pPr lvl="3" algn="r">
              <a:buNone/>
              <a:defRPr>
                <a:solidFill>
                  <a:schemeClr val="dk1"/>
                </a:solidFill>
              </a:defRPr>
            </a:lvl4pPr>
            <a:lvl5pPr lvl="4" algn="r">
              <a:buNone/>
              <a:defRPr>
                <a:solidFill>
                  <a:schemeClr val="dk1"/>
                </a:solidFill>
              </a:defRPr>
            </a:lvl5pPr>
            <a:lvl6pPr lvl="5" algn="r">
              <a:buNone/>
              <a:defRPr>
                <a:solidFill>
                  <a:schemeClr val="dk1"/>
                </a:solidFill>
              </a:defRPr>
            </a:lvl6pPr>
            <a:lvl7pPr lvl="6" algn="r">
              <a:buNone/>
              <a:defRPr>
                <a:solidFill>
                  <a:schemeClr val="dk1"/>
                </a:solidFill>
              </a:defRPr>
            </a:lvl7pPr>
            <a:lvl8pPr lvl="7" algn="r">
              <a:buNone/>
              <a:defRPr>
                <a:solidFill>
                  <a:schemeClr val="dk1"/>
                </a:solidFill>
              </a:defRPr>
            </a:lvl8pPr>
            <a:lvl9pPr lvl="8" algn="r">
              <a:buNone/>
              <a:defRPr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6" name="Google Shape;246;p24"/>
          <p:cNvSpPr txBox="1"/>
          <p:nvPr>
            <p:ph type="title"/>
          </p:nvPr>
        </p:nvSpPr>
        <p:spPr>
          <a:xfrm>
            <a:off x="4629750" y="4778975"/>
            <a:ext cx="1328400" cy="7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47" name="Google Shape;247;p24"/>
          <p:cNvSpPr txBox="1"/>
          <p:nvPr>
            <p:ph idx="8" type="title"/>
          </p:nvPr>
        </p:nvSpPr>
        <p:spPr>
          <a:xfrm>
            <a:off x="6086100" y="4778975"/>
            <a:ext cx="1328400" cy="7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48" name="Google Shape;248;p24"/>
          <p:cNvSpPr txBox="1"/>
          <p:nvPr>
            <p:ph idx="9" type="title"/>
          </p:nvPr>
        </p:nvSpPr>
        <p:spPr>
          <a:xfrm>
            <a:off x="283850" y="285900"/>
            <a:ext cx="2773200" cy="8163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49" name="Google Shape;249;p24"/>
          <p:cNvSpPr txBox="1"/>
          <p:nvPr>
            <p:ph idx="1" type="body"/>
          </p:nvPr>
        </p:nvSpPr>
        <p:spPr>
          <a:xfrm>
            <a:off x="283850" y="2636275"/>
            <a:ext cx="2767200" cy="204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●"/>
              <a:defRPr sz="1000">
                <a:solidFill>
                  <a:schemeClr val="dk1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○"/>
              <a:defRPr sz="1000">
                <a:solidFill>
                  <a:schemeClr val="dk1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Char char="■"/>
              <a:defRPr sz="10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">
  <p:cSld name="BLANK_4">
    <p:bg>
      <p:bgPr>
        <a:solidFill>
          <a:schemeClr val="accent1"/>
        </a:solidFill>
      </p:bgPr>
    </p:bg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5"/>
          <p:cNvSpPr/>
          <p:nvPr/>
        </p:nvSpPr>
        <p:spPr>
          <a:xfrm>
            <a:off x="5283375" y="285900"/>
            <a:ext cx="3573485" cy="3573485"/>
          </a:xfrm>
          <a:custGeom>
            <a:rect b="b" l="l" r="r" t="t"/>
            <a:pathLst>
              <a:path extrusionOk="0" h="32645" w="32645">
                <a:moveTo>
                  <a:pt x="2512" y="0"/>
                </a:moveTo>
                <a:lnTo>
                  <a:pt x="2512" y="5023"/>
                </a:lnTo>
                <a:lnTo>
                  <a:pt x="24107" y="5023"/>
                </a:lnTo>
                <a:lnTo>
                  <a:pt x="1" y="29129"/>
                </a:lnTo>
                <a:lnTo>
                  <a:pt x="3516" y="32644"/>
                </a:lnTo>
                <a:lnTo>
                  <a:pt x="27623" y="8538"/>
                </a:lnTo>
                <a:lnTo>
                  <a:pt x="27623" y="30133"/>
                </a:lnTo>
                <a:lnTo>
                  <a:pt x="32645" y="30133"/>
                </a:lnTo>
                <a:lnTo>
                  <a:pt x="32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52" name="Google Shape;252;p25"/>
          <p:cNvSpPr txBox="1"/>
          <p:nvPr>
            <p:ph type="title"/>
          </p:nvPr>
        </p:nvSpPr>
        <p:spPr>
          <a:xfrm>
            <a:off x="283850" y="224410"/>
            <a:ext cx="6683700" cy="12369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lv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2pPr>
            <a:lvl3pPr lvl="2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3pPr>
            <a:lvl4pPr lvl="3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4pPr>
            <a:lvl5pPr lvl="4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5pPr>
            <a:lvl6pPr lvl="5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6pPr>
            <a:lvl7pPr lvl="6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7pPr>
            <a:lvl8pPr lvl="7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8pPr>
            <a:lvl9pPr lvl="8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9pPr>
          </a:lstStyle>
          <a:p/>
        </p:txBody>
      </p:sp>
      <p:sp>
        <p:nvSpPr>
          <p:cNvPr id="253" name="Google Shape;253;p25"/>
          <p:cNvSpPr txBox="1"/>
          <p:nvPr>
            <p:ph idx="12" type="sldNum"/>
          </p:nvPr>
        </p:nvSpPr>
        <p:spPr>
          <a:xfrm>
            <a:off x="8308150" y="4782125"/>
            <a:ext cx="548700" cy="7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4" name="Google Shape;254;p25"/>
          <p:cNvSpPr txBox="1"/>
          <p:nvPr>
            <p:ph idx="2" type="title"/>
          </p:nvPr>
        </p:nvSpPr>
        <p:spPr>
          <a:xfrm>
            <a:off x="4629750" y="4778975"/>
            <a:ext cx="1328400" cy="7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"/>
              <a:buFont typeface="Inter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5" name="Google Shape;255;p25"/>
          <p:cNvSpPr txBox="1"/>
          <p:nvPr>
            <p:ph idx="3" type="title"/>
          </p:nvPr>
        </p:nvSpPr>
        <p:spPr>
          <a:xfrm>
            <a:off x="6086100" y="4778975"/>
            <a:ext cx="1328400" cy="7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"/>
              <a:buFont typeface="Inter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6" name="Google Shape;256;p25"/>
          <p:cNvSpPr txBox="1"/>
          <p:nvPr>
            <p:ph idx="4" type="title"/>
          </p:nvPr>
        </p:nvSpPr>
        <p:spPr>
          <a:xfrm>
            <a:off x="288625" y="4778975"/>
            <a:ext cx="4227300" cy="7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Inter"/>
              <a:buNone/>
              <a:defRPr sz="6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59" name="Google Shape;259;p2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 and body"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4" name="Google Shape;264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>
  <p:cSld name="Title and two columns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" name="Google Shape;267;p2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68" name="Google Shape;268;p2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- Alt 3">
  <p:cSld name="BLANK_1_1_1_1_2_1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/>
          <p:nvPr>
            <p:ph type="title"/>
          </p:nvPr>
        </p:nvSpPr>
        <p:spPr>
          <a:xfrm>
            <a:off x="284850" y="285900"/>
            <a:ext cx="6423900" cy="587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308150" y="4782125"/>
            <a:ext cx="548700" cy="7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buNone/>
              <a:defRPr/>
            </a:lvl1pPr>
            <a:lvl2pPr lvl="1" algn="r">
              <a:buNone/>
              <a:defRPr/>
            </a:lvl2pPr>
            <a:lvl3pPr lvl="2" algn="r">
              <a:buNone/>
              <a:defRPr/>
            </a:lvl3pPr>
            <a:lvl4pPr lvl="3" algn="r">
              <a:buNone/>
              <a:defRPr/>
            </a:lvl4pPr>
            <a:lvl5pPr lvl="4" algn="r">
              <a:buNone/>
              <a:defRPr/>
            </a:lvl5pPr>
            <a:lvl6pPr lvl="5" algn="r">
              <a:buNone/>
              <a:defRPr/>
            </a:lvl6pPr>
            <a:lvl7pPr lvl="6" algn="r">
              <a:buNone/>
              <a:defRPr/>
            </a:lvl7pPr>
            <a:lvl8pPr lvl="7" algn="r">
              <a:buNone/>
              <a:defRPr/>
            </a:lvl8pPr>
            <a:lvl9pPr lvl="8" algn="r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" name="Google Shape;27;p4"/>
          <p:cNvSpPr txBox="1"/>
          <p:nvPr>
            <p:ph idx="2" type="title"/>
          </p:nvPr>
        </p:nvSpPr>
        <p:spPr>
          <a:xfrm>
            <a:off x="4629750" y="4778975"/>
            <a:ext cx="1328400" cy="7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"/>
              <a:buFont typeface="Inter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3" type="title"/>
          </p:nvPr>
        </p:nvSpPr>
        <p:spPr>
          <a:xfrm>
            <a:off x="6086100" y="4778975"/>
            <a:ext cx="1328400" cy="7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"/>
              <a:buFont typeface="Inter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73" name="Google Shape;273;p3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 title and description"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78" name="Google Shape;278;p3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79" name="Google Shape;279;p3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 number"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84" name="Google Shape;284;p35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Agenda"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7"/>
          <p:cNvSpPr txBox="1"/>
          <p:nvPr>
            <p:ph type="title"/>
          </p:nvPr>
        </p:nvSpPr>
        <p:spPr>
          <a:xfrm>
            <a:off x="677325" y="1832775"/>
            <a:ext cx="3217200" cy="1484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" name="Google Shape;288;p37"/>
          <p:cNvSpPr txBox="1"/>
          <p:nvPr>
            <p:ph idx="1" type="subTitle"/>
          </p:nvPr>
        </p:nvSpPr>
        <p:spPr>
          <a:xfrm>
            <a:off x="4406650" y="39375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89" name="Google Shape;289;p37"/>
          <p:cNvSpPr txBox="1"/>
          <p:nvPr>
            <p:ph idx="2" type="subTitle"/>
          </p:nvPr>
        </p:nvSpPr>
        <p:spPr>
          <a:xfrm>
            <a:off x="4406650" y="115170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90" name="Google Shape;290;p37"/>
          <p:cNvSpPr txBox="1"/>
          <p:nvPr>
            <p:ph idx="3" type="subTitle"/>
          </p:nvPr>
        </p:nvSpPr>
        <p:spPr>
          <a:xfrm>
            <a:off x="4406650" y="342557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91" name="Google Shape;291;p37"/>
          <p:cNvSpPr txBox="1"/>
          <p:nvPr>
            <p:ph idx="4" type="subTitle"/>
          </p:nvPr>
        </p:nvSpPr>
        <p:spPr>
          <a:xfrm>
            <a:off x="4406650" y="190966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92" name="Google Shape;292;p37"/>
          <p:cNvSpPr txBox="1"/>
          <p:nvPr>
            <p:ph idx="5" type="subTitle"/>
          </p:nvPr>
        </p:nvSpPr>
        <p:spPr>
          <a:xfrm>
            <a:off x="4406650" y="418352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93" name="Google Shape;293;p37"/>
          <p:cNvSpPr txBox="1"/>
          <p:nvPr>
            <p:ph idx="6" type="subTitle"/>
          </p:nvPr>
        </p:nvSpPr>
        <p:spPr>
          <a:xfrm>
            <a:off x="4406650" y="266761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">
  <p:cSld name="Title, body and image"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6" name="Google Shape;296;p38"/>
          <p:cNvSpPr txBox="1"/>
          <p:nvPr>
            <p:ph idx="1" type="body"/>
          </p:nvPr>
        </p:nvSpPr>
        <p:spPr>
          <a:xfrm>
            <a:off x="311700" y="1152475"/>
            <a:ext cx="4473900" cy="34164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97" name="Google Shape;297;p38"/>
          <p:cNvSpPr/>
          <p:nvPr>
            <p:ph idx="2" type="pic"/>
          </p:nvPr>
        </p:nvSpPr>
        <p:spPr>
          <a:xfrm>
            <a:off x="4992024" y="1152775"/>
            <a:ext cx="3840300" cy="3416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ig ideas">
  <p:cSld name="Two big ideas"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9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00" name="Google Shape;300;p39"/>
          <p:cNvSpPr txBox="1"/>
          <p:nvPr>
            <p:ph idx="1" type="body"/>
          </p:nvPr>
        </p:nvSpPr>
        <p:spPr>
          <a:xfrm>
            <a:off x="483150" y="2237788"/>
            <a:ext cx="3619800" cy="2373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01" name="Google Shape;301;p39"/>
          <p:cNvSpPr txBox="1"/>
          <p:nvPr>
            <p:ph idx="2" type="body"/>
          </p:nvPr>
        </p:nvSpPr>
        <p:spPr>
          <a:xfrm>
            <a:off x="5048000" y="2237788"/>
            <a:ext cx="36198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02" name="Google Shape;302;p39"/>
          <p:cNvSpPr txBox="1"/>
          <p:nvPr>
            <p:ph idx="3" type="subTitle"/>
          </p:nvPr>
        </p:nvSpPr>
        <p:spPr>
          <a:xfrm>
            <a:off x="483150" y="1336161"/>
            <a:ext cx="36198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03" name="Google Shape;303;p39"/>
          <p:cNvSpPr txBox="1"/>
          <p:nvPr>
            <p:ph idx="4" type="subTitle"/>
          </p:nvPr>
        </p:nvSpPr>
        <p:spPr>
          <a:xfrm>
            <a:off x="5048000" y="1336161"/>
            <a:ext cx="36198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ig ideas">
  <p:cSld name="Three big ideas"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0"/>
          <p:cNvSpPr txBox="1"/>
          <p:nvPr>
            <p:ph idx="1" type="body"/>
          </p:nvPr>
        </p:nvSpPr>
        <p:spPr>
          <a:xfrm>
            <a:off x="483175" y="2417500"/>
            <a:ext cx="2455500" cy="2373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06" name="Google Shape;306;p40"/>
          <p:cNvSpPr txBox="1"/>
          <p:nvPr>
            <p:ph idx="2" type="body"/>
          </p:nvPr>
        </p:nvSpPr>
        <p:spPr>
          <a:xfrm>
            <a:off x="334772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07" name="Google Shape;307;p40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9pPr>
          </a:lstStyle>
          <a:p/>
        </p:txBody>
      </p:sp>
      <p:sp>
        <p:nvSpPr>
          <p:cNvPr id="308" name="Google Shape;308;p40"/>
          <p:cNvSpPr txBox="1"/>
          <p:nvPr>
            <p:ph idx="3" type="subTitle"/>
          </p:nvPr>
        </p:nvSpPr>
        <p:spPr>
          <a:xfrm>
            <a:off x="48317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09" name="Google Shape;309;p40"/>
          <p:cNvSpPr txBox="1"/>
          <p:nvPr>
            <p:ph idx="4" type="subTitle"/>
          </p:nvPr>
        </p:nvSpPr>
        <p:spPr>
          <a:xfrm>
            <a:off x="334772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10" name="Google Shape;310;p40"/>
          <p:cNvSpPr txBox="1"/>
          <p:nvPr>
            <p:ph idx="5" type="subTitle"/>
          </p:nvPr>
        </p:nvSpPr>
        <p:spPr>
          <a:xfrm>
            <a:off x="621227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11" name="Google Shape;311;p40"/>
          <p:cNvSpPr txBox="1"/>
          <p:nvPr>
            <p:ph idx="6" type="body"/>
          </p:nvPr>
        </p:nvSpPr>
        <p:spPr>
          <a:xfrm>
            <a:off x="621227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- Alt 4">
  <p:cSld name="BLANK_1_1_1_1_2_1_1">
    <p:bg>
      <p:bgPr>
        <a:solidFill>
          <a:schemeClr val="lt1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284850" y="285900"/>
            <a:ext cx="6423900" cy="587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cxnSp>
        <p:nvCxnSpPr>
          <p:cNvPr id="31" name="Google Shape;31;p5"/>
          <p:cNvCxnSpPr/>
          <p:nvPr/>
        </p:nvCxnSpPr>
        <p:spPr>
          <a:xfrm>
            <a:off x="283850" y="4683734"/>
            <a:ext cx="85731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8308150" y="4782125"/>
            <a:ext cx="548700" cy="7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buNone/>
              <a:defRPr>
                <a:solidFill>
                  <a:schemeClr val="dk1"/>
                </a:solidFill>
              </a:defRPr>
            </a:lvl1pPr>
            <a:lvl2pPr lvl="1" algn="r">
              <a:buNone/>
              <a:defRPr>
                <a:solidFill>
                  <a:schemeClr val="dk1"/>
                </a:solidFill>
              </a:defRPr>
            </a:lvl2pPr>
            <a:lvl3pPr lvl="2" algn="r">
              <a:buNone/>
              <a:defRPr>
                <a:solidFill>
                  <a:schemeClr val="dk1"/>
                </a:solidFill>
              </a:defRPr>
            </a:lvl3pPr>
            <a:lvl4pPr lvl="3" algn="r">
              <a:buNone/>
              <a:defRPr>
                <a:solidFill>
                  <a:schemeClr val="dk1"/>
                </a:solidFill>
              </a:defRPr>
            </a:lvl4pPr>
            <a:lvl5pPr lvl="4" algn="r">
              <a:buNone/>
              <a:defRPr>
                <a:solidFill>
                  <a:schemeClr val="dk1"/>
                </a:solidFill>
              </a:defRPr>
            </a:lvl5pPr>
            <a:lvl6pPr lvl="5" algn="r">
              <a:buNone/>
              <a:defRPr>
                <a:solidFill>
                  <a:schemeClr val="dk1"/>
                </a:solidFill>
              </a:defRPr>
            </a:lvl6pPr>
            <a:lvl7pPr lvl="6" algn="r">
              <a:buNone/>
              <a:defRPr>
                <a:solidFill>
                  <a:schemeClr val="dk1"/>
                </a:solidFill>
              </a:defRPr>
            </a:lvl7pPr>
            <a:lvl8pPr lvl="7" algn="r">
              <a:buNone/>
              <a:defRPr>
                <a:solidFill>
                  <a:schemeClr val="dk1"/>
                </a:solidFill>
              </a:defRPr>
            </a:lvl8pPr>
            <a:lvl9pPr lvl="8" algn="r">
              <a:buNone/>
              <a:defRPr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" name="Google Shape;33;p5"/>
          <p:cNvSpPr txBox="1"/>
          <p:nvPr>
            <p:ph idx="2" type="title"/>
          </p:nvPr>
        </p:nvSpPr>
        <p:spPr>
          <a:xfrm>
            <a:off x="4629750" y="4778975"/>
            <a:ext cx="1328400" cy="7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Inter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3" type="title"/>
          </p:nvPr>
        </p:nvSpPr>
        <p:spPr>
          <a:xfrm>
            <a:off x="6086100" y="4778975"/>
            <a:ext cx="1328400" cy="7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Inter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big ideas">
  <p:cSld name="Four big ideas"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1"/>
          <p:cNvSpPr txBox="1"/>
          <p:nvPr>
            <p:ph idx="1" type="body"/>
          </p:nvPr>
        </p:nvSpPr>
        <p:spPr>
          <a:xfrm>
            <a:off x="366725" y="1759093"/>
            <a:ext cx="3838500" cy="11385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14" name="Google Shape;314;p41"/>
          <p:cNvSpPr txBox="1"/>
          <p:nvPr>
            <p:ph idx="2" type="body"/>
          </p:nvPr>
        </p:nvSpPr>
        <p:spPr>
          <a:xfrm>
            <a:off x="4938725" y="1759093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15" name="Google Shape;315;p41"/>
          <p:cNvSpPr txBox="1"/>
          <p:nvPr>
            <p:ph idx="3" type="body"/>
          </p:nvPr>
        </p:nvSpPr>
        <p:spPr>
          <a:xfrm>
            <a:off x="366750" y="3648575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16" name="Google Shape;316;p41"/>
          <p:cNvSpPr txBox="1"/>
          <p:nvPr>
            <p:ph idx="4" type="body"/>
          </p:nvPr>
        </p:nvSpPr>
        <p:spPr>
          <a:xfrm>
            <a:off x="4938750" y="3648575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17" name="Google Shape;317;p41"/>
          <p:cNvSpPr txBox="1"/>
          <p:nvPr>
            <p:ph type="title"/>
          </p:nvPr>
        </p:nvSpPr>
        <p:spPr>
          <a:xfrm>
            <a:off x="366750" y="450025"/>
            <a:ext cx="8184600" cy="758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18" name="Google Shape;318;p41"/>
          <p:cNvSpPr txBox="1"/>
          <p:nvPr>
            <p:ph idx="5" type="subTitle"/>
          </p:nvPr>
        </p:nvSpPr>
        <p:spPr>
          <a:xfrm>
            <a:off x="366763" y="1277907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19" name="Google Shape;319;p41"/>
          <p:cNvSpPr txBox="1"/>
          <p:nvPr>
            <p:ph idx="6" type="subTitle"/>
          </p:nvPr>
        </p:nvSpPr>
        <p:spPr>
          <a:xfrm>
            <a:off x="4938738" y="1277907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20" name="Google Shape;320;p41"/>
          <p:cNvSpPr txBox="1"/>
          <p:nvPr>
            <p:ph idx="7" type="subTitle"/>
          </p:nvPr>
        </p:nvSpPr>
        <p:spPr>
          <a:xfrm>
            <a:off x="4938761" y="3167363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21" name="Google Shape;321;p41"/>
          <p:cNvSpPr txBox="1"/>
          <p:nvPr>
            <p:ph idx="8" type="subTitle"/>
          </p:nvPr>
        </p:nvSpPr>
        <p:spPr>
          <a:xfrm>
            <a:off x="366750" y="3167363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image">
  <p:cSld name="Title and image"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4" name="Google Shape;324;p42"/>
          <p:cNvSpPr/>
          <p:nvPr>
            <p:ph idx="2" type="pic"/>
          </p:nvPr>
        </p:nvSpPr>
        <p:spPr>
          <a:xfrm>
            <a:off x="311700" y="1170425"/>
            <a:ext cx="8520600" cy="3492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storyboards">
  <p:cSld name="Two storyboards"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3"/>
          <p:cNvSpPr txBox="1"/>
          <p:nvPr>
            <p:ph idx="1" type="body"/>
          </p:nvPr>
        </p:nvSpPr>
        <p:spPr>
          <a:xfrm>
            <a:off x="311700" y="4080225"/>
            <a:ext cx="4027500" cy="9261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27" name="Google Shape;327;p43"/>
          <p:cNvSpPr/>
          <p:nvPr>
            <p:ph idx="2" type="pic"/>
          </p:nvPr>
        </p:nvSpPr>
        <p:spPr>
          <a:xfrm>
            <a:off x="48048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328" name="Google Shape;328;p43"/>
          <p:cNvSpPr/>
          <p:nvPr>
            <p:ph idx="3" type="pic"/>
          </p:nvPr>
        </p:nvSpPr>
        <p:spPr>
          <a:xfrm>
            <a:off x="3117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329" name="Google Shape;329;p43"/>
          <p:cNvSpPr txBox="1"/>
          <p:nvPr>
            <p:ph idx="4" type="body"/>
          </p:nvPr>
        </p:nvSpPr>
        <p:spPr>
          <a:xfrm>
            <a:off x="4804825" y="4080225"/>
            <a:ext cx="4027500" cy="9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30" name="Google Shape;330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1" name="Google Shape;331;p43"/>
          <p:cNvSpPr txBox="1"/>
          <p:nvPr>
            <p:ph idx="5" type="subTitle"/>
          </p:nvPr>
        </p:nvSpPr>
        <p:spPr>
          <a:xfrm>
            <a:off x="311725" y="3582900"/>
            <a:ext cx="4027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32" name="Google Shape;332;p43"/>
          <p:cNvSpPr txBox="1"/>
          <p:nvPr>
            <p:ph idx="6" type="subTitle"/>
          </p:nvPr>
        </p:nvSpPr>
        <p:spPr>
          <a:xfrm>
            <a:off x="4804825" y="3582900"/>
            <a:ext cx="4027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storyboards">
  <p:cSld name="Three storyboards"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4"/>
          <p:cNvSpPr txBox="1"/>
          <p:nvPr>
            <p:ph idx="1" type="body"/>
          </p:nvPr>
        </p:nvSpPr>
        <p:spPr>
          <a:xfrm>
            <a:off x="311700" y="3911700"/>
            <a:ext cx="2627100" cy="10185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35" name="Google Shape;335;p44"/>
          <p:cNvSpPr/>
          <p:nvPr>
            <p:ph idx="2" type="pic"/>
          </p:nvPr>
        </p:nvSpPr>
        <p:spPr>
          <a:xfrm>
            <a:off x="62052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336" name="Google Shape;336;p44"/>
          <p:cNvSpPr/>
          <p:nvPr>
            <p:ph idx="3" type="pic"/>
          </p:nvPr>
        </p:nvSpPr>
        <p:spPr>
          <a:xfrm>
            <a:off x="3117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337" name="Google Shape;337;p44"/>
          <p:cNvSpPr txBox="1"/>
          <p:nvPr>
            <p:ph idx="4" type="body"/>
          </p:nvPr>
        </p:nvSpPr>
        <p:spPr>
          <a:xfrm>
            <a:off x="6205225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38" name="Google Shape;338;p44"/>
          <p:cNvSpPr/>
          <p:nvPr>
            <p:ph idx="5" type="pic"/>
          </p:nvPr>
        </p:nvSpPr>
        <p:spPr>
          <a:xfrm>
            <a:off x="3255250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339" name="Google Shape;339;p44"/>
          <p:cNvSpPr txBox="1"/>
          <p:nvPr>
            <p:ph idx="6" type="body"/>
          </p:nvPr>
        </p:nvSpPr>
        <p:spPr>
          <a:xfrm>
            <a:off x="3255250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40" name="Google Shape;340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1" name="Google Shape;341;p44"/>
          <p:cNvSpPr txBox="1"/>
          <p:nvPr>
            <p:ph idx="7" type="subTitle"/>
          </p:nvPr>
        </p:nvSpPr>
        <p:spPr>
          <a:xfrm>
            <a:off x="311725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42" name="Google Shape;342;p44"/>
          <p:cNvSpPr txBox="1"/>
          <p:nvPr>
            <p:ph idx="8" type="subTitle"/>
          </p:nvPr>
        </p:nvSpPr>
        <p:spPr>
          <a:xfrm>
            <a:off x="6205225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43" name="Google Shape;343;p44"/>
          <p:cNvSpPr txBox="1"/>
          <p:nvPr>
            <p:ph idx="9" type="subTitle"/>
          </p:nvPr>
        </p:nvSpPr>
        <p:spPr>
          <a:xfrm>
            <a:off x="3255250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only">
  <p:cSld name="Image only"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5"/>
          <p:cNvSpPr/>
          <p:nvPr>
            <p:ph idx="2" type="pic"/>
          </p:nvPr>
        </p:nvSpPr>
        <p:spPr>
          <a:xfrm>
            <a:off x="311700" y="445025"/>
            <a:ext cx="8520600" cy="4218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grid">
  <p:cSld name="Image grid"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46"/>
          <p:cNvSpPr/>
          <p:nvPr>
            <p:ph idx="2" type="pic"/>
          </p:nvPr>
        </p:nvSpPr>
        <p:spPr>
          <a:xfrm>
            <a:off x="338960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48" name="Google Shape;348;p46"/>
          <p:cNvSpPr/>
          <p:nvPr>
            <p:ph idx="3" type="pic"/>
          </p:nvPr>
        </p:nvSpPr>
        <p:spPr>
          <a:xfrm>
            <a:off x="5195935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49" name="Google Shape;349;p46"/>
          <p:cNvSpPr/>
          <p:nvPr>
            <p:ph idx="4" type="pic"/>
          </p:nvPr>
        </p:nvSpPr>
        <p:spPr>
          <a:xfrm>
            <a:off x="700227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50" name="Google Shape;350;p46"/>
          <p:cNvSpPr/>
          <p:nvPr>
            <p:ph idx="5" type="pic"/>
          </p:nvPr>
        </p:nvSpPr>
        <p:spPr>
          <a:xfrm>
            <a:off x="3389588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51" name="Google Shape;351;p46"/>
          <p:cNvSpPr/>
          <p:nvPr>
            <p:ph idx="6" type="pic"/>
          </p:nvPr>
        </p:nvSpPr>
        <p:spPr>
          <a:xfrm>
            <a:off x="5195922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52" name="Google Shape;352;p46"/>
          <p:cNvSpPr/>
          <p:nvPr>
            <p:ph idx="7" type="pic"/>
          </p:nvPr>
        </p:nvSpPr>
        <p:spPr>
          <a:xfrm>
            <a:off x="7002257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53" name="Google Shape;353;p46"/>
          <p:cNvSpPr txBox="1"/>
          <p:nvPr>
            <p:ph type="title"/>
          </p:nvPr>
        </p:nvSpPr>
        <p:spPr>
          <a:xfrm>
            <a:off x="351550" y="445025"/>
            <a:ext cx="2596800" cy="170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4" name="Google Shape;354;p46"/>
          <p:cNvSpPr/>
          <p:nvPr>
            <p:ph idx="8" type="pic"/>
          </p:nvPr>
        </p:nvSpPr>
        <p:spPr>
          <a:xfrm>
            <a:off x="3389588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55" name="Google Shape;355;p46"/>
          <p:cNvSpPr/>
          <p:nvPr>
            <p:ph idx="9" type="pic"/>
          </p:nvPr>
        </p:nvSpPr>
        <p:spPr>
          <a:xfrm>
            <a:off x="5195922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56" name="Google Shape;356;p46"/>
          <p:cNvSpPr/>
          <p:nvPr>
            <p:ph idx="13" type="pic"/>
          </p:nvPr>
        </p:nvSpPr>
        <p:spPr>
          <a:xfrm>
            <a:off x="7002257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5564">
          <p15:clr>
            <a:srgbClr val="E46962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Alt 1">
  <p:cSld name="BLANK_1"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8"/>
          <p:cNvSpPr txBox="1"/>
          <p:nvPr>
            <p:ph type="title"/>
          </p:nvPr>
        </p:nvSpPr>
        <p:spPr>
          <a:xfrm>
            <a:off x="3236625" y="837723"/>
            <a:ext cx="5622600" cy="2275200"/>
          </a:xfrm>
          <a:prstGeom prst="rect">
            <a:avLst/>
          </a:prstGeom>
        </p:spPr>
        <p:txBody>
          <a:bodyPr anchorCtr="0" anchor="b" bIns="0" lIns="0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9pPr>
          </a:lstStyle>
          <a:p/>
        </p:txBody>
      </p:sp>
      <p:sp>
        <p:nvSpPr>
          <p:cNvPr id="362" name="Google Shape;362;p48"/>
          <p:cNvSpPr/>
          <p:nvPr/>
        </p:nvSpPr>
        <p:spPr>
          <a:xfrm flipH="1">
            <a:off x="1350050" y="2493850"/>
            <a:ext cx="2836800" cy="2649600"/>
          </a:xfrm>
          <a:prstGeom prst="pie">
            <a:avLst>
              <a:gd fmla="val 21585343" name="adj1"/>
              <a:gd fmla="val 5408708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363" name="Google Shape;363;p48"/>
          <p:cNvSpPr/>
          <p:nvPr/>
        </p:nvSpPr>
        <p:spPr>
          <a:xfrm flipH="1" rot="5400000">
            <a:off x="5850" y="3807650"/>
            <a:ext cx="2688900" cy="2700600"/>
          </a:xfrm>
          <a:prstGeom prst="pie">
            <a:avLst>
              <a:gd fmla="val 0" name="adj1"/>
              <a:gd fmla="val 5408708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364" name="Google Shape;364;p48"/>
          <p:cNvSpPr/>
          <p:nvPr/>
        </p:nvSpPr>
        <p:spPr>
          <a:xfrm>
            <a:off x="0" y="0"/>
            <a:ext cx="2768400" cy="2699100"/>
          </a:xfrm>
          <a:prstGeom prst="round1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365" name="Google Shape;365;p48"/>
          <p:cNvSpPr/>
          <p:nvPr/>
        </p:nvSpPr>
        <p:spPr>
          <a:xfrm>
            <a:off x="-100" y="2699025"/>
            <a:ext cx="1653900" cy="1114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366" name="Google Shape;366;p48"/>
          <p:cNvSpPr/>
          <p:nvPr/>
        </p:nvSpPr>
        <p:spPr>
          <a:xfrm>
            <a:off x="1653900" y="2701600"/>
            <a:ext cx="1114500" cy="1114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367" name="Google Shape;367;p48"/>
          <p:cNvSpPr txBox="1"/>
          <p:nvPr>
            <p:ph idx="1" type="subTitle"/>
          </p:nvPr>
        </p:nvSpPr>
        <p:spPr>
          <a:xfrm>
            <a:off x="3236625" y="3183150"/>
            <a:ext cx="5430300" cy="63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368" name="Google Shape;368;p48"/>
          <p:cNvSpPr txBox="1"/>
          <p:nvPr/>
        </p:nvSpPr>
        <p:spPr>
          <a:xfrm>
            <a:off x="6720300" y="4683627"/>
            <a:ext cx="2195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‹#›</a:t>
            </a:fld>
            <a:endParaRPr sz="700">
              <a:solidFill>
                <a:schemeClr val="lt1"/>
              </a:solidFill>
              <a:latin typeface="Urbanist Medium"/>
              <a:ea typeface="Urbanist Medium"/>
              <a:cs typeface="Urbanist Medium"/>
              <a:sym typeface="Urbanist Medium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- Alt 1">
  <p:cSld name="BLANK_1_1"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9"/>
          <p:cNvSpPr txBox="1"/>
          <p:nvPr>
            <p:ph idx="1" type="subTitle"/>
          </p:nvPr>
        </p:nvSpPr>
        <p:spPr>
          <a:xfrm>
            <a:off x="289900" y="162300"/>
            <a:ext cx="21147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371" name="Google Shape;371;p49"/>
          <p:cNvSpPr txBox="1"/>
          <p:nvPr>
            <p:ph idx="2" type="subTitle"/>
          </p:nvPr>
        </p:nvSpPr>
        <p:spPr>
          <a:xfrm>
            <a:off x="4223400" y="162300"/>
            <a:ext cx="17751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372" name="Google Shape;372;p49"/>
          <p:cNvSpPr txBox="1"/>
          <p:nvPr>
            <p:ph idx="3" type="subTitle"/>
          </p:nvPr>
        </p:nvSpPr>
        <p:spPr>
          <a:xfrm>
            <a:off x="6571675" y="162300"/>
            <a:ext cx="22824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373" name="Google Shape;373;p49"/>
          <p:cNvSpPr/>
          <p:nvPr/>
        </p:nvSpPr>
        <p:spPr>
          <a:xfrm flipH="1">
            <a:off x="284701" y="533157"/>
            <a:ext cx="4074000" cy="4074000"/>
          </a:xfrm>
          <a:prstGeom prst="pie">
            <a:avLst>
              <a:gd fmla="val 16192689" name="adj1"/>
              <a:gd fmla="val 5408708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374" name="Google Shape;374;p49"/>
          <p:cNvSpPr/>
          <p:nvPr/>
        </p:nvSpPr>
        <p:spPr>
          <a:xfrm>
            <a:off x="927633" y="474750"/>
            <a:ext cx="1463400" cy="4294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375" name="Google Shape;375;p49"/>
          <p:cNvSpPr/>
          <p:nvPr/>
        </p:nvSpPr>
        <p:spPr>
          <a:xfrm flipH="1">
            <a:off x="1322410" y="533157"/>
            <a:ext cx="4074000" cy="4074000"/>
          </a:xfrm>
          <a:prstGeom prst="pie">
            <a:avLst>
              <a:gd fmla="val 16192689" name="adj1"/>
              <a:gd fmla="val 5408708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376" name="Google Shape;376;p49"/>
          <p:cNvSpPr/>
          <p:nvPr/>
        </p:nvSpPr>
        <p:spPr>
          <a:xfrm>
            <a:off x="2309186" y="474990"/>
            <a:ext cx="1399200" cy="4294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377" name="Google Shape;377;p49"/>
          <p:cNvSpPr/>
          <p:nvPr/>
        </p:nvSpPr>
        <p:spPr>
          <a:xfrm flipH="1">
            <a:off x="2685553" y="533157"/>
            <a:ext cx="4074000" cy="4074000"/>
          </a:xfrm>
          <a:prstGeom prst="pie">
            <a:avLst>
              <a:gd fmla="val 16192689" name="adj1"/>
              <a:gd fmla="val 5408708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378" name="Google Shape;378;p49"/>
          <p:cNvSpPr txBox="1"/>
          <p:nvPr>
            <p:ph type="title"/>
          </p:nvPr>
        </p:nvSpPr>
        <p:spPr>
          <a:xfrm>
            <a:off x="3708375" y="1585475"/>
            <a:ext cx="5190300" cy="20319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/>
        </p:txBody>
      </p:sp>
      <p:sp>
        <p:nvSpPr>
          <p:cNvPr id="379" name="Google Shape;379;p49"/>
          <p:cNvSpPr txBox="1"/>
          <p:nvPr/>
        </p:nvSpPr>
        <p:spPr>
          <a:xfrm>
            <a:off x="6720300" y="4683627"/>
            <a:ext cx="2195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‹#›</a:t>
            </a:fld>
            <a:endParaRPr sz="700">
              <a:solidFill>
                <a:schemeClr val="lt1"/>
              </a:solidFill>
              <a:latin typeface="Urbanist Medium"/>
              <a:ea typeface="Urbanist Medium"/>
              <a:cs typeface="Urbanist Medium"/>
              <a:sym typeface="Urbanist Medium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title only">
  <p:cSld name="BLANK_1_1_1_1_1"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50"/>
          <p:cNvSpPr txBox="1"/>
          <p:nvPr>
            <p:ph type="title"/>
          </p:nvPr>
        </p:nvSpPr>
        <p:spPr>
          <a:xfrm>
            <a:off x="283475" y="433737"/>
            <a:ext cx="4382400" cy="433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82" name="Google Shape;382;p50"/>
          <p:cNvSpPr txBox="1"/>
          <p:nvPr>
            <p:ph idx="1" type="subTitle"/>
          </p:nvPr>
        </p:nvSpPr>
        <p:spPr>
          <a:xfrm>
            <a:off x="289900" y="162300"/>
            <a:ext cx="21147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383" name="Google Shape;383;p50"/>
          <p:cNvSpPr txBox="1"/>
          <p:nvPr>
            <p:ph idx="2" type="subTitle"/>
          </p:nvPr>
        </p:nvSpPr>
        <p:spPr>
          <a:xfrm>
            <a:off x="4223400" y="162300"/>
            <a:ext cx="17751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384" name="Google Shape;384;p50"/>
          <p:cNvSpPr txBox="1"/>
          <p:nvPr>
            <p:ph idx="3" type="subTitle"/>
          </p:nvPr>
        </p:nvSpPr>
        <p:spPr>
          <a:xfrm>
            <a:off x="6571675" y="162300"/>
            <a:ext cx="22824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385" name="Google Shape;385;p50"/>
          <p:cNvSpPr txBox="1"/>
          <p:nvPr/>
        </p:nvSpPr>
        <p:spPr>
          <a:xfrm>
            <a:off x="6720300" y="4683627"/>
            <a:ext cx="2195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‹#›</a:t>
            </a:fld>
            <a:endParaRPr sz="700">
              <a:solidFill>
                <a:schemeClr val="lt1"/>
              </a:solidFill>
              <a:latin typeface="Urbanist Medium"/>
              <a:ea typeface="Urbanist Medium"/>
              <a:cs typeface="Urbanist Medium"/>
              <a:sym typeface="Urbanist Medium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ubtitle">
  <p:cSld name="BLANK_1_1_1_1_1_2"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51"/>
          <p:cNvSpPr txBox="1"/>
          <p:nvPr>
            <p:ph idx="1" type="subTitle"/>
          </p:nvPr>
        </p:nvSpPr>
        <p:spPr>
          <a:xfrm>
            <a:off x="286975" y="1143000"/>
            <a:ext cx="4429800" cy="5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388" name="Google Shape;388;p51"/>
          <p:cNvSpPr txBox="1"/>
          <p:nvPr>
            <p:ph type="title"/>
          </p:nvPr>
        </p:nvSpPr>
        <p:spPr>
          <a:xfrm>
            <a:off x="283475" y="433737"/>
            <a:ext cx="4382400" cy="433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89" name="Google Shape;389;p51"/>
          <p:cNvSpPr txBox="1"/>
          <p:nvPr>
            <p:ph idx="2" type="subTitle"/>
          </p:nvPr>
        </p:nvSpPr>
        <p:spPr>
          <a:xfrm>
            <a:off x="289900" y="162300"/>
            <a:ext cx="21147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390" name="Google Shape;390;p51"/>
          <p:cNvSpPr txBox="1"/>
          <p:nvPr>
            <p:ph idx="3" type="subTitle"/>
          </p:nvPr>
        </p:nvSpPr>
        <p:spPr>
          <a:xfrm>
            <a:off x="4223400" y="162300"/>
            <a:ext cx="17751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391" name="Google Shape;391;p51"/>
          <p:cNvSpPr txBox="1"/>
          <p:nvPr>
            <p:ph idx="4" type="subTitle"/>
          </p:nvPr>
        </p:nvSpPr>
        <p:spPr>
          <a:xfrm>
            <a:off x="6571675" y="162300"/>
            <a:ext cx="22824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392" name="Google Shape;392;p51"/>
          <p:cNvSpPr txBox="1"/>
          <p:nvPr/>
        </p:nvSpPr>
        <p:spPr>
          <a:xfrm>
            <a:off x="6720300" y="4683627"/>
            <a:ext cx="2195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‹#›</a:t>
            </a:fld>
            <a:endParaRPr sz="700">
              <a:solidFill>
                <a:schemeClr val="lt1"/>
              </a:solidFill>
              <a:latin typeface="Urbanist Medium"/>
              <a:ea typeface="Urbanist Medium"/>
              <a:cs typeface="Urbanist Medium"/>
              <a:sym typeface="Urbanist Medium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- Alt 1">
  <p:cSld name="BLANK_1_1_1_1_1_1_1">
    <p:bg>
      <p:bgPr>
        <a:solidFill>
          <a:schemeClr val="lt1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Google Shape;36;p6"/>
          <p:cNvCxnSpPr/>
          <p:nvPr/>
        </p:nvCxnSpPr>
        <p:spPr>
          <a:xfrm>
            <a:off x="283850" y="4683725"/>
            <a:ext cx="85731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7" name="Google Shape;37;p6"/>
          <p:cNvSpPr txBox="1"/>
          <p:nvPr>
            <p:ph type="title"/>
          </p:nvPr>
        </p:nvSpPr>
        <p:spPr>
          <a:xfrm>
            <a:off x="283850" y="230676"/>
            <a:ext cx="6683700" cy="12369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lv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dk1"/>
                </a:solidFill>
              </a:defRPr>
            </a:lvl1pPr>
            <a:lvl2pPr lvl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dk1"/>
                </a:solidFill>
              </a:defRPr>
            </a:lvl2pPr>
            <a:lvl3pPr lvl="2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dk1"/>
                </a:solidFill>
              </a:defRPr>
            </a:lvl3pPr>
            <a:lvl4pPr lvl="3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dk1"/>
                </a:solidFill>
              </a:defRPr>
            </a:lvl4pPr>
            <a:lvl5pPr lvl="4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dk1"/>
                </a:solidFill>
              </a:defRPr>
            </a:lvl5pPr>
            <a:lvl6pPr lvl="5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dk1"/>
                </a:solidFill>
              </a:defRPr>
            </a:lvl6pPr>
            <a:lvl7pPr lvl="6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dk1"/>
                </a:solidFill>
              </a:defRPr>
            </a:lvl7pPr>
            <a:lvl8pPr lvl="7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dk1"/>
                </a:solidFill>
              </a:defRPr>
            </a:lvl8pPr>
            <a:lvl9pPr lvl="8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1" type="subTitle"/>
          </p:nvPr>
        </p:nvSpPr>
        <p:spPr>
          <a:xfrm>
            <a:off x="6214200" y="3602000"/>
            <a:ext cx="2386500" cy="804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8308150" y="4782125"/>
            <a:ext cx="548700" cy="7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buNone/>
              <a:defRPr>
                <a:solidFill>
                  <a:schemeClr val="dk1"/>
                </a:solidFill>
              </a:defRPr>
            </a:lvl1pPr>
            <a:lvl2pPr lvl="1" algn="r">
              <a:buNone/>
              <a:defRPr>
                <a:solidFill>
                  <a:schemeClr val="dk1"/>
                </a:solidFill>
              </a:defRPr>
            </a:lvl2pPr>
            <a:lvl3pPr lvl="2" algn="r">
              <a:buNone/>
              <a:defRPr>
                <a:solidFill>
                  <a:schemeClr val="dk1"/>
                </a:solidFill>
              </a:defRPr>
            </a:lvl3pPr>
            <a:lvl4pPr lvl="3" algn="r">
              <a:buNone/>
              <a:defRPr>
                <a:solidFill>
                  <a:schemeClr val="dk1"/>
                </a:solidFill>
              </a:defRPr>
            </a:lvl4pPr>
            <a:lvl5pPr lvl="4" algn="r">
              <a:buNone/>
              <a:defRPr>
                <a:solidFill>
                  <a:schemeClr val="dk1"/>
                </a:solidFill>
              </a:defRPr>
            </a:lvl5pPr>
            <a:lvl6pPr lvl="5" algn="r">
              <a:buNone/>
              <a:defRPr>
                <a:solidFill>
                  <a:schemeClr val="dk1"/>
                </a:solidFill>
              </a:defRPr>
            </a:lvl6pPr>
            <a:lvl7pPr lvl="6" algn="r">
              <a:buNone/>
              <a:defRPr>
                <a:solidFill>
                  <a:schemeClr val="dk1"/>
                </a:solidFill>
              </a:defRPr>
            </a:lvl7pPr>
            <a:lvl8pPr lvl="7" algn="r">
              <a:buNone/>
              <a:defRPr>
                <a:solidFill>
                  <a:schemeClr val="dk1"/>
                </a:solidFill>
              </a:defRPr>
            </a:lvl8pPr>
            <a:lvl9pPr lvl="8" algn="r">
              <a:buNone/>
              <a:defRPr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" name="Google Shape;40;p6"/>
          <p:cNvSpPr txBox="1"/>
          <p:nvPr>
            <p:ph idx="2" type="title"/>
          </p:nvPr>
        </p:nvSpPr>
        <p:spPr>
          <a:xfrm>
            <a:off x="4629750" y="4778975"/>
            <a:ext cx="1328400" cy="7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1" name="Google Shape;41;p6"/>
          <p:cNvSpPr txBox="1"/>
          <p:nvPr>
            <p:ph idx="3" type="title"/>
          </p:nvPr>
        </p:nvSpPr>
        <p:spPr>
          <a:xfrm>
            <a:off x="6086100" y="4778975"/>
            <a:ext cx="1328400" cy="7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2" name="Google Shape;42;p6"/>
          <p:cNvSpPr/>
          <p:nvPr>
            <p:ph idx="4" type="pic"/>
          </p:nvPr>
        </p:nvSpPr>
        <p:spPr>
          <a:xfrm>
            <a:off x="4629750" y="3386700"/>
            <a:ext cx="1328400" cy="1290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roadmap">
  <p:cSld name="BLANK_1_1_1_1_1_2_1"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52"/>
          <p:cNvSpPr txBox="1"/>
          <p:nvPr>
            <p:ph idx="1" type="subTitle"/>
          </p:nvPr>
        </p:nvSpPr>
        <p:spPr>
          <a:xfrm>
            <a:off x="271250" y="2269625"/>
            <a:ext cx="1508700" cy="30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Poppins SemiBold"/>
              <a:buNone/>
              <a:defRPr sz="1000">
                <a:solidFill>
                  <a:schemeClr val="accent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Poppins SemiBold"/>
              <a:buNone/>
              <a:defRPr sz="1000">
                <a:solidFill>
                  <a:schemeClr val="accent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Poppins SemiBold"/>
              <a:buNone/>
              <a:defRPr sz="1000">
                <a:solidFill>
                  <a:schemeClr val="accent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Poppins SemiBold"/>
              <a:buNone/>
              <a:defRPr sz="1000">
                <a:solidFill>
                  <a:schemeClr val="accent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Poppins SemiBold"/>
              <a:buNone/>
              <a:defRPr sz="1000">
                <a:solidFill>
                  <a:schemeClr val="accent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Poppins SemiBold"/>
              <a:buNone/>
              <a:defRPr sz="1000">
                <a:solidFill>
                  <a:schemeClr val="accent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Poppins SemiBold"/>
              <a:buNone/>
              <a:defRPr sz="1000">
                <a:solidFill>
                  <a:schemeClr val="accent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Poppins SemiBold"/>
              <a:buNone/>
              <a:defRPr sz="1000">
                <a:solidFill>
                  <a:schemeClr val="accent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Poppins SemiBold"/>
              <a:buNone/>
              <a:defRPr sz="1000">
                <a:solidFill>
                  <a:schemeClr val="accent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395" name="Google Shape;395;p52"/>
          <p:cNvSpPr txBox="1"/>
          <p:nvPr>
            <p:ph idx="2" type="subTitle"/>
          </p:nvPr>
        </p:nvSpPr>
        <p:spPr>
          <a:xfrm>
            <a:off x="2030598" y="2269625"/>
            <a:ext cx="1508700" cy="30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oppins SemiBold"/>
              <a:buNone/>
              <a:defRPr sz="1000">
                <a:solidFill>
                  <a:schemeClr val="accent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oppins SemiBold"/>
              <a:buNone/>
              <a:defRPr sz="1000">
                <a:solidFill>
                  <a:schemeClr val="accent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oppins SemiBold"/>
              <a:buNone/>
              <a:defRPr sz="1000">
                <a:solidFill>
                  <a:schemeClr val="accent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oppins SemiBold"/>
              <a:buNone/>
              <a:defRPr sz="1000">
                <a:solidFill>
                  <a:schemeClr val="accent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oppins SemiBold"/>
              <a:buNone/>
              <a:defRPr sz="1000">
                <a:solidFill>
                  <a:schemeClr val="accent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oppins SemiBold"/>
              <a:buNone/>
              <a:defRPr sz="1000">
                <a:solidFill>
                  <a:schemeClr val="accent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oppins SemiBold"/>
              <a:buNone/>
              <a:defRPr sz="1000">
                <a:solidFill>
                  <a:schemeClr val="accent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oppins SemiBold"/>
              <a:buNone/>
              <a:defRPr sz="1000">
                <a:solidFill>
                  <a:schemeClr val="accent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oppins SemiBold"/>
              <a:buNone/>
              <a:defRPr sz="1000">
                <a:solidFill>
                  <a:schemeClr val="accent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396" name="Google Shape;396;p52"/>
          <p:cNvSpPr txBox="1"/>
          <p:nvPr>
            <p:ph idx="3" type="subTitle"/>
          </p:nvPr>
        </p:nvSpPr>
        <p:spPr>
          <a:xfrm>
            <a:off x="3795488" y="2269625"/>
            <a:ext cx="1508700" cy="30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Poppins SemiBold"/>
              <a:buNone/>
              <a:defRPr sz="1000">
                <a:solidFill>
                  <a:schemeClr val="accent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Poppins SemiBold"/>
              <a:buNone/>
              <a:defRPr sz="1000">
                <a:solidFill>
                  <a:schemeClr val="accent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Poppins SemiBold"/>
              <a:buNone/>
              <a:defRPr sz="1000">
                <a:solidFill>
                  <a:schemeClr val="accent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Poppins SemiBold"/>
              <a:buNone/>
              <a:defRPr sz="1000">
                <a:solidFill>
                  <a:schemeClr val="accent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Poppins SemiBold"/>
              <a:buNone/>
              <a:defRPr sz="1000">
                <a:solidFill>
                  <a:schemeClr val="accent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Poppins SemiBold"/>
              <a:buNone/>
              <a:defRPr sz="1000">
                <a:solidFill>
                  <a:schemeClr val="accent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Poppins SemiBold"/>
              <a:buNone/>
              <a:defRPr sz="1000">
                <a:solidFill>
                  <a:schemeClr val="accent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Poppins SemiBold"/>
              <a:buNone/>
              <a:defRPr sz="1000">
                <a:solidFill>
                  <a:schemeClr val="accent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Poppins SemiBold"/>
              <a:buNone/>
              <a:defRPr sz="1000">
                <a:solidFill>
                  <a:schemeClr val="accent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397" name="Google Shape;397;p52"/>
          <p:cNvSpPr txBox="1"/>
          <p:nvPr>
            <p:ph idx="4" type="subTitle"/>
          </p:nvPr>
        </p:nvSpPr>
        <p:spPr>
          <a:xfrm>
            <a:off x="5556416" y="2269625"/>
            <a:ext cx="1508700" cy="30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oppins SemiBold"/>
              <a:buNone/>
              <a:defRPr sz="10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oppins SemiBold"/>
              <a:buNone/>
              <a:defRPr sz="10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oppins SemiBold"/>
              <a:buNone/>
              <a:defRPr sz="10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oppins SemiBold"/>
              <a:buNone/>
              <a:defRPr sz="10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oppins SemiBold"/>
              <a:buNone/>
              <a:defRPr sz="10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oppins SemiBold"/>
              <a:buNone/>
              <a:defRPr sz="10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oppins SemiBold"/>
              <a:buNone/>
              <a:defRPr sz="10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oppins SemiBold"/>
              <a:buNone/>
              <a:defRPr sz="10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oppins SemiBold"/>
              <a:buNone/>
              <a:defRPr sz="10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398" name="Google Shape;398;p52"/>
          <p:cNvSpPr txBox="1"/>
          <p:nvPr>
            <p:ph idx="5" type="subTitle"/>
          </p:nvPr>
        </p:nvSpPr>
        <p:spPr>
          <a:xfrm>
            <a:off x="7318138" y="2269625"/>
            <a:ext cx="1508700" cy="30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Poppins SemiBold"/>
              <a:buNone/>
              <a:defRPr sz="1000">
                <a:solidFill>
                  <a:schemeClr val="accent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Poppins SemiBold"/>
              <a:buNone/>
              <a:defRPr sz="1000">
                <a:solidFill>
                  <a:schemeClr val="accent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Poppins SemiBold"/>
              <a:buNone/>
              <a:defRPr sz="1000">
                <a:solidFill>
                  <a:schemeClr val="accent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Poppins SemiBold"/>
              <a:buNone/>
              <a:defRPr sz="1000">
                <a:solidFill>
                  <a:schemeClr val="accent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Poppins SemiBold"/>
              <a:buNone/>
              <a:defRPr sz="1000">
                <a:solidFill>
                  <a:schemeClr val="accent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Poppins SemiBold"/>
              <a:buNone/>
              <a:defRPr sz="1000">
                <a:solidFill>
                  <a:schemeClr val="accent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Poppins SemiBold"/>
              <a:buNone/>
              <a:defRPr sz="1000">
                <a:solidFill>
                  <a:schemeClr val="accent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Poppins SemiBold"/>
              <a:buNone/>
              <a:defRPr sz="1000">
                <a:solidFill>
                  <a:schemeClr val="accent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Poppins SemiBold"/>
              <a:buNone/>
              <a:defRPr sz="1000">
                <a:solidFill>
                  <a:schemeClr val="accent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399" name="Google Shape;399;p52"/>
          <p:cNvSpPr txBox="1"/>
          <p:nvPr>
            <p:ph idx="6" type="body"/>
          </p:nvPr>
        </p:nvSpPr>
        <p:spPr>
          <a:xfrm>
            <a:off x="271250" y="3263085"/>
            <a:ext cx="1508700" cy="82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400" name="Google Shape;400;p52"/>
          <p:cNvSpPr txBox="1"/>
          <p:nvPr>
            <p:ph idx="7" type="body"/>
          </p:nvPr>
        </p:nvSpPr>
        <p:spPr>
          <a:xfrm>
            <a:off x="2028213" y="3263085"/>
            <a:ext cx="1508700" cy="8271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8575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401" name="Google Shape;401;p52"/>
          <p:cNvSpPr txBox="1"/>
          <p:nvPr>
            <p:ph idx="8" type="body"/>
          </p:nvPr>
        </p:nvSpPr>
        <p:spPr>
          <a:xfrm>
            <a:off x="3785175" y="3263085"/>
            <a:ext cx="1508700" cy="8271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8575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402" name="Google Shape;402;p52"/>
          <p:cNvSpPr txBox="1"/>
          <p:nvPr>
            <p:ph idx="9" type="body"/>
          </p:nvPr>
        </p:nvSpPr>
        <p:spPr>
          <a:xfrm>
            <a:off x="5542138" y="3263085"/>
            <a:ext cx="1508700" cy="8271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8575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403" name="Google Shape;403;p52"/>
          <p:cNvSpPr txBox="1"/>
          <p:nvPr>
            <p:ph idx="13" type="body"/>
          </p:nvPr>
        </p:nvSpPr>
        <p:spPr>
          <a:xfrm>
            <a:off x="7299100" y="3263085"/>
            <a:ext cx="1508700" cy="8271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8575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404" name="Google Shape;404;p52"/>
          <p:cNvSpPr txBox="1"/>
          <p:nvPr>
            <p:ph idx="14" type="subTitle"/>
          </p:nvPr>
        </p:nvSpPr>
        <p:spPr>
          <a:xfrm>
            <a:off x="271250" y="2737064"/>
            <a:ext cx="1508700" cy="3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405" name="Google Shape;405;p52"/>
          <p:cNvSpPr txBox="1"/>
          <p:nvPr>
            <p:ph idx="15" type="subTitle"/>
          </p:nvPr>
        </p:nvSpPr>
        <p:spPr>
          <a:xfrm>
            <a:off x="2030598" y="2737064"/>
            <a:ext cx="1508700" cy="3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406" name="Google Shape;406;p52"/>
          <p:cNvSpPr txBox="1"/>
          <p:nvPr>
            <p:ph idx="16" type="subTitle"/>
          </p:nvPr>
        </p:nvSpPr>
        <p:spPr>
          <a:xfrm>
            <a:off x="3795488" y="2737075"/>
            <a:ext cx="1508700" cy="3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407" name="Google Shape;407;p52"/>
          <p:cNvSpPr txBox="1"/>
          <p:nvPr>
            <p:ph idx="17" type="subTitle"/>
          </p:nvPr>
        </p:nvSpPr>
        <p:spPr>
          <a:xfrm>
            <a:off x="5556416" y="2737075"/>
            <a:ext cx="1508700" cy="3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408" name="Google Shape;408;p52"/>
          <p:cNvSpPr txBox="1"/>
          <p:nvPr>
            <p:ph idx="18" type="subTitle"/>
          </p:nvPr>
        </p:nvSpPr>
        <p:spPr>
          <a:xfrm>
            <a:off x="7318138" y="2737075"/>
            <a:ext cx="1508700" cy="3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409" name="Google Shape;409;p52"/>
          <p:cNvSpPr txBox="1"/>
          <p:nvPr>
            <p:ph type="title"/>
          </p:nvPr>
        </p:nvSpPr>
        <p:spPr>
          <a:xfrm>
            <a:off x="283475" y="433737"/>
            <a:ext cx="4382400" cy="433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10" name="Google Shape;410;p52"/>
          <p:cNvSpPr txBox="1"/>
          <p:nvPr>
            <p:ph idx="19" type="subTitle"/>
          </p:nvPr>
        </p:nvSpPr>
        <p:spPr>
          <a:xfrm>
            <a:off x="289900" y="162300"/>
            <a:ext cx="21147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411" name="Google Shape;411;p52"/>
          <p:cNvSpPr txBox="1"/>
          <p:nvPr>
            <p:ph idx="20" type="subTitle"/>
          </p:nvPr>
        </p:nvSpPr>
        <p:spPr>
          <a:xfrm>
            <a:off x="4223400" y="162300"/>
            <a:ext cx="17751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412" name="Google Shape;412;p52"/>
          <p:cNvSpPr txBox="1"/>
          <p:nvPr>
            <p:ph idx="21" type="subTitle"/>
          </p:nvPr>
        </p:nvSpPr>
        <p:spPr>
          <a:xfrm>
            <a:off x="6571675" y="162300"/>
            <a:ext cx="22824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413" name="Google Shape;413;p52"/>
          <p:cNvSpPr txBox="1"/>
          <p:nvPr/>
        </p:nvSpPr>
        <p:spPr>
          <a:xfrm>
            <a:off x="6720300" y="4683627"/>
            <a:ext cx="2195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‹#›</a:t>
            </a:fld>
            <a:endParaRPr sz="700">
              <a:solidFill>
                <a:schemeClr val="lt1"/>
              </a:solidFill>
              <a:latin typeface="Urbanist Medium"/>
              <a:ea typeface="Urbanist Medium"/>
              <a:cs typeface="Urbanist Medium"/>
              <a:sym typeface="Urbanist Medium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with Shape">
  <p:cSld name="BLANK_1_1_1_1_1_1_1_2"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53"/>
          <p:cNvSpPr/>
          <p:nvPr/>
        </p:nvSpPr>
        <p:spPr>
          <a:xfrm>
            <a:off x="0" y="3859125"/>
            <a:ext cx="2004300" cy="1282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416" name="Google Shape;416;p53"/>
          <p:cNvSpPr/>
          <p:nvPr/>
        </p:nvSpPr>
        <p:spPr>
          <a:xfrm flipH="1" rot="10800000">
            <a:off x="6571675" y="3851200"/>
            <a:ext cx="1270800" cy="1282800"/>
          </a:xfrm>
          <a:prstGeom prst="pie">
            <a:avLst>
              <a:gd fmla="val 16192689" name="adj1"/>
              <a:gd fmla="val 5408708" name="adj2"/>
            </a:avLst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417" name="Google Shape;417;p53"/>
          <p:cNvSpPr/>
          <p:nvPr/>
        </p:nvSpPr>
        <p:spPr>
          <a:xfrm flipH="1" rot="10800000">
            <a:off x="7217867" y="3851200"/>
            <a:ext cx="1282500" cy="1282800"/>
          </a:xfrm>
          <a:prstGeom prst="pie">
            <a:avLst>
              <a:gd fmla="val 16192689" name="adj1"/>
              <a:gd fmla="val 5408708" name="adj2"/>
            </a:avLst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418" name="Google Shape;418;p53"/>
          <p:cNvSpPr/>
          <p:nvPr/>
        </p:nvSpPr>
        <p:spPr>
          <a:xfrm rot="5400000">
            <a:off x="3193350" y="-1811400"/>
            <a:ext cx="2757600" cy="8574300"/>
          </a:xfrm>
          <a:prstGeom prst="round2DiagRect">
            <a:avLst>
              <a:gd fmla="val 50000" name="adj1"/>
              <a:gd fmla="val 0" name="adj2"/>
            </a:avLst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9" name="Google Shape;419;p53"/>
          <p:cNvSpPr txBox="1"/>
          <p:nvPr>
            <p:ph type="title"/>
          </p:nvPr>
        </p:nvSpPr>
        <p:spPr>
          <a:xfrm>
            <a:off x="283475" y="1096954"/>
            <a:ext cx="8575800" cy="27576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420" name="Google Shape;420;p53"/>
          <p:cNvSpPr txBox="1"/>
          <p:nvPr>
            <p:ph idx="1" type="subTitle"/>
          </p:nvPr>
        </p:nvSpPr>
        <p:spPr>
          <a:xfrm>
            <a:off x="289900" y="162300"/>
            <a:ext cx="21147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421" name="Google Shape;421;p53"/>
          <p:cNvSpPr txBox="1"/>
          <p:nvPr>
            <p:ph idx="2" type="subTitle"/>
          </p:nvPr>
        </p:nvSpPr>
        <p:spPr>
          <a:xfrm>
            <a:off x="4223400" y="162300"/>
            <a:ext cx="17751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422" name="Google Shape;422;p53"/>
          <p:cNvSpPr txBox="1"/>
          <p:nvPr>
            <p:ph idx="3" type="subTitle"/>
          </p:nvPr>
        </p:nvSpPr>
        <p:spPr>
          <a:xfrm>
            <a:off x="6571675" y="162300"/>
            <a:ext cx="22824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423" name="Google Shape;423;p53"/>
          <p:cNvSpPr txBox="1"/>
          <p:nvPr/>
        </p:nvSpPr>
        <p:spPr>
          <a:xfrm>
            <a:off x="6720300" y="4683627"/>
            <a:ext cx="2195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‹#›</a:t>
            </a:fld>
            <a:endParaRPr sz="700">
              <a:solidFill>
                <a:schemeClr val="lt1"/>
              </a:solidFill>
              <a:latin typeface="Urbanist Medium"/>
              <a:ea typeface="Urbanist Medium"/>
              <a:cs typeface="Urbanist Medium"/>
              <a:sym typeface="Urbanist Medium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- Alt 1">
  <p:cSld name="BLANK_1_1_1_1_1_1_1_1"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54"/>
          <p:cNvSpPr txBox="1"/>
          <p:nvPr>
            <p:ph idx="1" type="subTitle"/>
          </p:nvPr>
        </p:nvSpPr>
        <p:spPr>
          <a:xfrm>
            <a:off x="284700" y="2574275"/>
            <a:ext cx="4287300" cy="4089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426" name="Google Shape;426;p54"/>
          <p:cNvSpPr/>
          <p:nvPr/>
        </p:nvSpPr>
        <p:spPr>
          <a:xfrm flipH="1" rot="5400000">
            <a:off x="6571675" y="2571675"/>
            <a:ext cx="5143500" cy="5143500"/>
          </a:xfrm>
          <a:prstGeom prst="pie">
            <a:avLst>
              <a:gd fmla="val 21589913" name="adj1"/>
              <a:gd fmla="val 5408708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427" name="Google Shape;427;p54"/>
          <p:cNvSpPr/>
          <p:nvPr/>
        </p:nvSpPr>
        <p:spPr>
          <a:xfrm flipH="1" rot="5400000">
            <a:off x="6571675" y="-8"/>
            <a:ext cx="5143500" cy="5143500"/>
          </a:xfrm>
          <a:prstGeom prst="pie">
            <a:avLst>
              <a:gd fmla="val 0" name="adj1"/>
              <a:gd fmla="val 5408708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428" name="Google Shape;428;p54"/>
          <p:cNvSpPr txBox="1"/>
          <p:nvPr>
            <p:ph type="title"/>
          </p:nvPr>
        </p:nvSpPr>
        <p:spPr>
          <a:xfrm>
            <a:off x="284700" y="474750"/>
            <a:ext cx="5622600" cy="1794300"/>
          </a:xfrm>
          <a:prstGeom prst="rect">
            <a:avLst/>
          </a:prstGeom>
        </p:spPr>
        <p:txBody>
          <a:bodyPr anchorCtr="0" anchor="b" bIns="0" lIns="0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9pPr>
          </a:lstStyle>
          <a:p/>
        </p:txBody>
      </p:sp>
      <p:sp>
        <p:nvSpPr>
          <p:cNvPr id="429" name="Google Shape;429;p54"/>
          <p:cNvSpPr txBox="1"/>
          <p:nvPr/>
        </p:nvSpPr>
        <p:spPr>
          <a:xfrm>
            <a:off x="6720300" y="4683627"/>
            <a:ext cx="2195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‹#›</a:t>
            </a:fld>
            <a:endParaRPr sz="700">
              <a:solidFill>
                <a:schemeClr val="lt1"/>
              </a:solidFill>
              <a:latin typeface="Urbanist Medium"/>
              <a:ea typeface="Urbanist Medium"/>
              <a:cs typeface="Urbanist Medium"/>
              <a:sym typeface="Urbanist Medium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s">
  <p:cSld name="BLANK_1_1_1_1_1_1_1_1_2"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55"/>
          <p:cNvSpPr txBox="1"/>
          <p:nvPr>
            <p:ph idx="1" type="body"/>
          </p:nvPr>
        </p:nvSpPr>
        <p:spPr>
          <a:xfrm>
            <a:off x="379650" y="3500000"/>
            <a:ext cx="1389300" cy="9192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432" name="Google Shape;432;p55"/>
          <p:cNvSpPr txBox="1"/>
          <p:nvPr>
            <p:ph idx="2" type="body"/>
          </p:nvPr>
        </p:nvSpPr>
        <p:spPr>
          <a:xfrm>
            <a:off x="2255275" y="3500000"/>
            <a:ext cx="1389300" cy="9192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433" name="Google Shape;433;p55"/>
          <p:cNvSpPr txBox="1"/>
          <p:nvPr>
            <p:ph idx="3" type="body"/>
          </p:nvPr>
        </p:nvSpPr>
        <p:spPr>
          <a:xfrm>
            <a:off x="4130900" y="3500000"/>
            <a:ext cx="1389300" cy="9192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434" name="Google Shape;434;p55"/>
          <p:cNvSpPr txBox="1"/>
          <p:nvPr>
            <p:ph idx="4" type="body"/>
          </p:nvPr>
        </p:nvSpPr>
        <p:spPr>
          <a:xfrm>
            <a:off x="6006525" y="3500000"/>
            <a:ext cx="1389300" cy="9192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435" name="Google Shape;435;p55"/>
          <p:cNvSpPr txBox="1"/>
          <p:nvPr>
            <p:ph type="title"/>
          </p:nvPr>
        </p:nvSpPr>
        <p:spPr>
          <a:xfrm>
            <a:off x="308784" y="1188147"/>
            <a:ext cx="7206000" cy="666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36" name="Google Shape;436;p55"/>
          <p:cNvSpPr txBox="1"/>
          <p:nvPr>
            <p:ph idx="5" type="subTitle"/>
          </p:nvPr>
        </p:nvSpPr>
        <p:spPr>
          <a:xfrm>
            <a:off x="308784" y="1922075"/>
            <a:ext cx="7206000" cy="5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437" name="Google Shape;437;p55"/>
          <p:cNvSpPr txBox="1"/>
          <p:nvPr>
            <p:ph idx="6" type="subTitle"/>
          </p:nvPr>
        </p:nvSpPr>
        <p:spPr>
          <a:xfrm>
            <a:off x="289900" y="162300"/>
            <a:ext cx="21147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438" name="Google Shape;438;p55"/>
          <p:cNvSpPr txBox="1"/>
          <p:nvPr>
            <p:ph idx="7" type="subTitle"/>
          </p:nvPr>
        </p:nvSpPr>
        <p:spPr>
          <a:xfrm>
            <a:off x="4223400" y="162300"/>
            <a:ext cx="17751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439" name="Google Shape;439;p55"/>
          <p:cNvSpPr txBox="1"/>
          <p:nvPr>
            <p:ph idx="8" type="subTitle"/>
          </p:nvPr>
        </p:nvSpPr>
        <p:spPr>
          <a:xfrm>
            <a:off x="6571675" y="162300"/>
            <a:ext cx="22824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440" name="Google Shape;440;p55"/>
          <p:cNvSpPr txBox="1"/>
          <p:nvPr/>
        </p:nvSpPr>
        <p:spPr>
          <a:xfrm>
            <a:off x="6720300" y="4683627"/>
            <a:ext cx="2195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‹#›</a:t>
            </a:fld>
            <a:endParaRPr sz="700">
              <a:solidFill>
                <a:schemeClr val="lt1"/>
              </a:solidFill>
              <a:latin typeface="Urbanist Medium"/>
              <a:ea typeface="Urbanist Medium"/>
              <a:cs typeface="Urbanist Medium"/>
              <a:sym typeface="Urbanist Medium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ase description - Alt 1">
  <p:cSld name="BLANK_1_1_1_1_1_1_1_1_1_1_1_2"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56"/>
          <p:cNvSpPr txBox="1"/>
          <p:nvPr>
            <p:ph idx="1" type="subTitle"/>
          </p:nvPr>
        </p:nvSpPr>
        <p:spPr>
          <a:xfrm>
            <a:off x="289900" y="162300"/>
            <a:ext cx="21147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443" name="Google Shape;443;p56"/>
          <p:cNvSpPr txBox="1"/>
          <p:nvPr>
            <p:ph idx="2" type="subTitle"/>
          </p:nvPr>
        </p:nvSpPr>
        <p:spPr>
          <a:xfrm>
            <a:off x="4223400" y="162300"/>
            <a:ext cx="17751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444" name="Google Shape;444;p56"/>
          <p:cNvSpPr/>
          <p:nvPr/>
        </p:nvSpPr>
        <p:spPr>
          <a:xfrm flipH="1">
            <a:off x="7723050" y="2475750"/>
            <a:ext cx="2828100" cy="2657700"/>
          </a:xfrm>
          <a:prstGeom prst="pie">
            <a:avLst>
              <a:gd fmla="val 0" name="adj1"/>
              <a:gd fmla="val 5408708" name="adj2"/>
            </a:avLst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445" name="Google Shape;445;p56"/>
          <p:cNvSpPr/>
          <p:nvPr/>
        </p:nvSpPr>
        <p:spPr>
          <a:xfrm flipH="1" rot="5400000">
            <a:off x="6370150" y="3807650"/>
            <a:ext cx="2688900" cy="2700600"/>
          </a:xfrm>
          <a:prstGeom prst="pie">
            <a:avLst>
              <a:gd fmla="val 0" name="adj1"/>
              <a:gd fmla="val 5408708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446" name="Google Shape;446;p56"/>
          <p:cNvSpPr txBox="1"/>
          <p:nvPr>
            <p:ph idx="3" type="body"/>
          </p:nvPr>
        </p:nvSpPr>
        <p:spPr>
          <a:xfrm>
            <a:off x="286425" y="2475750"/>
            <a:ext cx="4290600" cy="9192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indent="-29845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indent="-29845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47" name="Google Shape;447;p56"/>
          <p:cNvSpPr/>
          <p:nvPr>
            <p:ph idx="4" type="pic"/>
          </p:nvPr>
        </p:nvSpPr>
        <p:spPr>
          <a:xfrm>
            <a:off x="6364300" y="0"/>
            <a:ext cx="2779500" cy="3813600"/>
          </a:xfrm>
          <a:prstGeom prst="round2DiagRect">
            <a:avLst>
              <a:gd fmla="val 50000" name="adj1"/>
              <a:gd fmla="val 0" name="adj2"/>
            </a:avLst>
          </a:prstGeom>
          <a:noFill/>
          <a:ln>
            <a:noFill/>
          </a:ln>
        </p:spPr>
      </p:sp>
      <p:sp>
        <p:nvSpPr>
          <p:cNvPr id="448" name="Google Shape;448;p56"/>
          <p:cNvSpPr txBox="1"/>
          <p:nvPr>
            <p:ph type="title"/>
          </p:nvPr>
        </p:nvSpPr>
        <p:spPr>
          <a:xfrm>
            <a:off x="284700" y="919249"/>
            <a:ext cx="5622600" cy="813900"/>
          </a:xfrm>
          <a:prstGeom prst="rect">
            <a:avLst/>
          </a:prstGeom>
        </p:spPr>
        <p:txBody>
          <a:bodyPr anchorCtr="0" anchor="b" bIns="0" lIns="0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4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  <p:sp>
        <p:nvSpPr>
          <p:cNvPr id="449" name="Google Shape;449;p56"/>
          <p:cNvSpPr txBox="1"/>
          <p:nvPr>
            <p:ph idx="5" type="title"/>
          </p:nvPr>
        </p:nvSpPr>
        <p:spPr>
          <a:xfrm>
            <a:off x="284700" y="1692899"/>
            <a:ext cx="5622600" cy="813900"/>
          </a:xfrm>
          <a:prstGeom prst="rect">
            <a:avLst/>
          </a:prstGeom>
        </p:spPr>
        <p:txBody>
          <a:bodyPr anchorCtr="0" anchor="t" bIns="0" lIns="0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450" name="Google Shape;450;p56"/>
          <p:cNvSpPr txBox="1"/>
          <p:nvPr/>
        </p:nvSpPr>
        <p:spPr>
          <a:xfrm>
            <a:off x="6720300" y="4683627"/>
            <a:ext cx="2195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‹#›</a:t>
            </a:fld>
            <a:endParaRPr sz="700">
              <a:solidFill>
                <a:schemeClr val="lt1"/>
              </a:solidFill>
              <a:latin typeface="Urbanist Medium"/>
              <a:ea typeface="Urbanist Medium"/>
              <a:cs typeface="Urbanist Medium"/>
              <a:sym typeface="Urbanist Medium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ase description - Alt 2">
  <p:cSld name="BLANK_1_1_1_1_1_1_1_1_1_1_1_2_1"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57"/>
          <p:cNvSpPr/>
          <p:nvPr/>
        </p:nvSpPr>
        <p:spPr>
          <a:xfrm>
            <a:off x="4902225" y="2293759"/>
            <a:ext cx="2868000" cy="2857500"/>
          </a:xfrm>
          <a:prstGeom prst="pie">
            <a:avLst>
              <a:gd fmla="val 0" name="adj1"/>
              <a:gd fmla="val 5408708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453" name="Google Shape;453;p57"/>
          <p:cNvSpPr/>
          <p:nvPr/>
        </p:nvSpPr>
        <p:spPr>
          <a:xfrm rot="5400000">
            <a:off x="7720466" y="2360662"/>
            <a:ext cx="2851800" cy="2718000"/>
          </a:xfrm>
          <a:prstGeom prst="pie">
            <a:avLst>
              <a:gd fmla="val 0" name="adj1"/>
              <a:gd fmla="val 5398959" name="adj2"/>
            </a:avLst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454" name="Google Shape;454;p57"/>
          <p:cNvSpPr/>
          <p:nvPr/>
        </p:nvSpPr>
        <p:spPr>
          <a:xfrm>
            <a:off x="6345359" y="7875"/>
            <a:ext cx="2791200" cy="1233000"/>
          </a:xfrm>
          <a:prstGeom prst="rect">
            <a:avLst/>
          </a:prstGeom>
          <a:noFill/>
          <a:ln cap="flat" cmpd="sng" w="1905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455" name="Google Shape;455;p57"/>
          <p:cNvSpPr txBox="1"/>
          <p:nvPr>
            <p:ph idx="1" type="body"/>
          </p:nvPr>
        </p:nvSpPr>
        <p:spPr>
          <a:xfrm>
            <a:off x="286425" y="2475750"/>
            <a:ext cx="4290600" cy="9192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indent="-29845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indent="-29845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56" name="Google Shape;456;p57"/>
          <p:cNvSpPr/>
          <p:nvPr>
            <p:ph idx="2" type="pic"/>
          </p:nvPr>
        </p:nvSpPr>
        <p:spPr>
          <a:xfrm>
            <a:off x="6335600" y="1231675"/>
            <a:ext cx="2808600" cy="2498700"/>
          </a:xfrm>
          <a:prstGeom prst="round1Rect">
            <a:avLst>
              <a:gd fmla="val 50000" name="adj"/>
            </a:avLst>
          </a:prstGeom>
          <a:noFill/>
          <a:ln>
            <a:noFill/>
          </a:ln>
        </p:spPr>
      </p:sp>
      <p:sp>
        <p:nvSpPr>
          <p:cNvPr id="457" name="Google Shape;457;p57"/>
          <p:cNvSpPr txBox="1"/>
          <p:nvPr>
            <p:ph type="title"/>
          </p:nvPr>
        </p:nvSpPr>
        <p:spPr>
          <a:xfrm>
            <a:off x="284700" y="919249"/>
            <a:ext cx="5622600" cy="813900"/>
          </a:xfrm>
          <a:prstGeom prst="rect">
            <a:avLst/>
          </a:prstGeom>
        </p:spPr>
        <p:txBody>
          <a:bodyPr anchorCtr="0" anchor="b" bIns="0" lIns="0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458" name="Google Shape;458;p57"/>
          <p:cNvSpPr txBox="1"/>
          <p:nvPr>
            <p:ph idx="3" type="title"/>
          </p:nvPr>
        </p:nvSpPr>
        <p:spPr>
          <a:xfrm>
            <a:off x="284700" y="1692899"/>
            <a:ext cx="5622600" cy="813900"/>
          </a:xfrm>
          <a:prstGeom prst="rect">
            <a:avLst/>
          </a:prstGeom>
        </p:spPr>
        <p:txBody>
          <a:bodyPr anchorCtr="0" anchor="t" bIns="0" lIns="0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459" name="Google Shape;459;p57"/>
          <p:cNvSpPr txBox="1"/>
          <p:nvPr>
            <p:ph idx="4" type="subTitle"/>
          </p:nvPr>
        </p:nvSpPr>
        <p:spPr>
          <a:xfrm>
            <a:off x="289900" y="162300"/>
            <a:ext cx="21147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460" name="Google Shape;460;p57"/>
          <p:cNvSpPr txBox="1"/>
          <p:nvPr>
            <p:ph idx="5" type="subTitle"/>
          </p:nvPr>
        </p:nvSpPr>
        <p:spPr>
          <a:xfrm>
            <a:off x="4223400" y="162300"/>
            <a:ext cx="17751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461" name="Google Shape;461;p57"/>
          <p:cNvSpPr txBox="1"/>
          <p:nvPr>
            <p:ph idx="6" type="subTitle"/>
          </p:nvPr>
        </p:nvSpPr>
        <p:spPr>
          <a:xfrm>
            <a:off x="6571675" y="162300"/>
            <a:ext cx="22824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462" name="Google Shape;462;p57"/>
          <p:cNvSpPr txBox="1"/>
          <p:nvPr/>
        </p:nvSpPr>
        <p:spPr>
          <a:xfrm>
            <a:off x="6720300" y="4683627"/>
            <a:ext cx="2195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‹#›</a:t>
            </a:fld>
            <a:endParaRPr sz="700">
              <a:solidFill>
                <a:schemeClr val="lt1"/>
              </a:solidFill>
              <a:latin typeface="Urbanist Medium"/>
              <a:ea typeface="Urbanist Medium"/>
              <a:cs typeface="Urbanist Medium"/>
              <a:sym typeface="Urbanist Medium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ase description - Alt 3">
  <p:cSld name="BLANK_1_1_1_1_1_1_1_1_1_1_1_2_1_1"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58"/>
          <p:cNvSpPr txBox="1"/>
          <p:nvPr>
            <p:ph idx="1" type="subTitle"/>
          </p:nvPr>
        </p:nvSpPr>
        <p:spPr>
          <a:xfrm>
            <a:off x="289900" y="162300"/>
            <a:ext cx="21147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465" name="Google Shape;465;p58"/>
          <p:cNvSpPr txBox="1"/>
          <p:nvPr>
            <p:ph idx="2" type="subTitle"/>
          </p:nvPr>
        </p:nvSpPr>
        <p:spPr>
          <a:xfrm>
            <a:off x="4223400" y="162300"/>
            <a:ext cx="17751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grpSp>
        <p:nvGrpSpPr>
          <p:cNvPr id="466" name="Google Shape;466;p58"/>
          <p:cNvGrpSpPr/>
          <p:nvPr/>
        </p:nvGrpSpPr>
        <p:grpSpPr>
          <a:xfrm>
            <a:off x="6324521" y="8900"/>
            <a:ext cx="2848500" cy="6539200"/>
            <a:chOff x="6324521" y="8900"/>
            <a:chExt cx="2848500" cy="6539200"/>
          </a:xfrm>
        </p:grpSpPr>
        <p:sp>
          <p:nvSpPr>
            <p:cNvPr id="467" name="Google Shape;467;p58"/>
            <p:cNvSpPr/>
            <p:nvPr/>
          </p:nvSpPr>
          <p:spPr>
            <a:xfrm rot="10800000">
              <a:off x="6362475" y="8900"/>
              <a:ext cx="2772600" cy="3700500"/>
            </a:xfrm>
            <a:prstGeom prst="round2SameRect">
              <a:avLst>
                <a:gd fmla="val 50000" name="adj1"/>
                <a:gd fmla="val 0" name="adj2"/>
              </a:avLst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endParaRPr>
            </a:p>
          </p:txBody>
        </p:sp>
        <p:sp>
          <p:nvSpPr>
            <p:cNvPr id="468" name="Google Shape;468;p58"/>
            <p:cNvSpPr/>
            <p:nvPr/>
          </p:nvSpPr>
          <p:spPr>
            <a:xfrm flipH="1" rot="5400000">
              <a:off x="6319275" y="3734100"/>
              <a:ext cx="2820300" cy="2807700"/>
            </a:xfrm>
            <a:prstGeom prst="pie">
              <a:avLst>
                <a:gd fmla="val 16192689" name="adj1"/>
                <a:gd fmla="val 4945" name="adj2"/>
              </a:avLst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endParaRPr>
            </a:p>
          </p:txBody>
        </p:sp>
        <p:sp>
          <p:nvSpPr>
            <p:cNvPr id="469" name="Google Shape;469;p58"/>
            <p:cNvSpPr/>
            <p:nvPr/>
          </p:nvSpPr>
          <p:spPr>
            <a:xfrm flipH="1">
              <a:off x="6324521" y="2295469"/>
              <a:ext cx="2848500" cy="2847300"/>
            </a:xfrm>
            <a:prstGeom prst="pie">
              <a:avLst>
                <a:gd fmla="val 21590006" name="adj1"/>
                <a:gd fmla="val 5408708" name="adj2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endParaRPr>
            </a:p>
          </p:txBody>
        </p:sp>
      </p:grpSp>
      <p:sp>
        <p:nvSpPr>
          <p:cNvPr id="470" name="Google Shape;470;p58"/>
          <p:cNvSpPr txBox="1"/>
          <p:nvPr>
            <p:ph idx="3" type="body"/>
          </p:nvPr>
        </p:nvSpPr>
        <p:spPr>
          <a:xfrm>
            <a:off x="286425" y="2475750"/>
            <a:ext cx="4290600" cy="9192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indent="-29845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indent="-29845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1" name="Google Shape;471;p58"/>
          <p:cNvSpPr/>
          <p:nvPr>
            <p:ph idx="4" type="pic"/>
          </p:nvPr>
        </p:nvSpPr>
        <p:spPr>
          <a:xfrm rot="10800000">
            <a:off x="6324525" y="0"/>
            <a:ext cx="2819400" cy="3715800"/>
          </a:xfrm>
          <a:prstGeom prst="round2SameRect">
            <a:avLst>
              <a:gd fmla="val 50000" name="adj1"/>
              <a:gd fmla="val 0" name="adj2"/>
            </a:avLst>
          </a:prstGeom>
          <a:noFill/>
          <a:ln>
            <a:noFill/>
          </a:ln>
        </p:spPr>
      </p:sp>
      <p:sp>
        <p:nvSpPr>
          <p:cNvPr id="472" name="Google Shape;472;p58"/>
          <p:cNvSpPr txBox="1"/>
          <p:nvPr>
            <p:ph type="title"/>
          </p:nvPr>
        </p:nvSpPr>
        <p:spPr>
          <a:xfrm>
            <a:off x="284700" y="919249"/>
            <a:ext cx="5622600" cy="813900"/>
          </a:xfrm>
          <a:prstGeom prst="rect">
            <a:avLst/>
          </a:prstGeom>
        </p:spPr>
        <p:txBody>
          <a:bodyPr anchorCtr="0" anchor="b" bIns="0" lIns="0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3" name="Google Shape;473;p58"/>
          <p:cNvSpPr txBox="1"/>
          <p:nvPr>
            <p:ph idx="5" type="title"/>
          </p:nvPr>
        </p:nvSpPr>
        <p:spPr>
          <a:xfrm>
            <a:off x="284700" y="1692899"/>
            <a:ext cx="5622600" cy="813900"/>
          </a:xfrm>
          <a:prstGeom prst="rect">
            <a:avLst/>
          </a:prstGeom>
        </p:spPr>
        <p:txBody>
          <a:bodyPr anchorCtr="0" anchor="t" bIns="0" lIns="0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474" name="Google Shape;474;p58"/>
          <p:cNvSpPr txBox="1"/>
          <p:nvPr/>
        </p:nvSpPr>
        <p:spPr>
          <a:xfrm>
            <a:off x="6720300" y="4683627"/>
            <a:ext cx="2195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‹#›</a:t>
            </a:fld>
            <a:endParaRPr sz="700">
              <a:solidFill>
                <a:schemeClr val="lt1"/>
              </a:solidFill>
              <a:latin typeface="Urbanist Medium"/>
              <a:ea typeface="Urbanist Medium"/>
              <a:cs typeface="Urbanist Medium"/>
              <a:sym typeface="Urbanist Medium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ase description - Alt 4">
  <p:cSld name="BLANK_1_1_1_1_1_1_1_1_1_1_1_2_1_1_1"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59"/>
          <p:cNvSpPr/>
          <p:nvPr/>
        </p:nvSpPr>
        <p:spPr>
          <a:xfrm>
            <a:off x="7780000" y="10200"/>
            <a:ext cx="1353900" cy="1417500"/>
          </a:xfrm>
          <a:prstGeom prst="rect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477" name="Google Shape;477;p59"/>
          <p:cNvSpPr/>
          <p:nvPr/>
        </p:nvSpPr>
        <p:spPr>
          <a:xfrm rot="-5400000">
            <a:off x="4934200" y="10025"/>
            <a:ext cx="2845800" cy="2835600"/>
          </a:xfrm>
          <a:prstGeom prst="pie">
            <a:avLst>
              <a:gd fmla="val 0" name="adj1"/>
              <a:gd fmla="val 5408708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478" name="Google Shape;478;p59"/>
          <p:cNvSpPr txBox="1"/>
          <p:nvPr>
            <p:ph idx="1" type="body"/>
          </p:nvPr>
        </p:nvSpPr>
        <p:spPr>
          <a:xfrm>
            <a:off x="286425" y="2475750"/>
            <a:ext cx="4290600" cy="9192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indent="-29845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indent="-29845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9" name="Google Shape;479;p59"/>
          <p:cNvSpPr/>
          <p:nvPr>
            <p:ph idx="2" type="pic"/>
          </p:nvPr>
        </p:nvSpPr>
        <p:spPr>
          <a:xfrm>
            <a:off x="6355775" y="1418625"/>
            <a:ext cx="2788200" cy="3725100"/>
          </a:xfrm>
          <a:prstGeom prst="round2DiagRect">
            <a:avLst>
              <a:gd fmla="val 50000" name="adj1"/>
              <a:gd fmla="val 0" name="adj2"/>
            </a:avLst>
          </a:prstGeom>
          <a:noFill/>
          <a:ln>
            <a:noFill/>
          </a:ln>
        </p:spPr>
      </p:sp>
      <p:sp>
        <p:nvSpPr>
          <p:cNvPr id="480" name="Google Shape;480;p59"/>
          <p:cNvSpPr txBox="1"/>
          <p:nvPr>
            <p:ph type="title"/>
          </p:nvPr>
        </p:nvSpPr>
        <p:spPr>
          <a:xfrm>
            <a:off x="284700" y="919249"/>
            <a:ext cx="5622600" cy="813900"/>
          </a:xfrm>
          <a:prstGeom prst="rect">
            <a:avLst/>
          </a:prstGeom>
        </p:spPr>
        <p:txBody>
          <a:bodyPr anchorCtr="0" anchor="b" bIns="0" lIns="0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  <p:sp>
        <p:nvSpPr>
          <p:cNvPr id="481" name="Google Shape;481;p59"/>
          <p:cNvSpPr txBox="1"/>
          <p:nvPr>
            <p:ph idx="3" type="title"/>
          </p:nvPr>
        </p:nvSpPr>
        <p:spPr>
          <a:xfrm>
            <a:off x="284700" y="1692899"/>
            <a:ext cx="5622600" cy="813900"/>
          </a:xfrm>
          <a:prstGeom prst="rect">
            <a:avLst/>
          </a:prstGeom>
        </p:spPr>
        <p:txBody>
          <a:bodyPr anchorCtr="0" anchor="t" bIns="0" lIns="0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482" name="Google Shape;482;p59"/>
          <p:cNvSpPr txBox="1"/>
          <p:nvPr>
            <p:ph idx="4" type="subTitle"/>
          </p:nvPr>
        </p:nvSpPr>
        <p:spPr>
          <a:xfrm>
            <a:off x="289900" y="162300"/>
            <a:ext cx="21147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483" name="Google Shape;483;p59"/>
          <p:cNvSpPr txBox="1"/>
          <p:nvPr>
            <p:ph idx="5" type="subTitle"/>
          </p:nvPr>
        </p:nvSpPr>
        <p:spPr>
          <a:xfrm>
            <a:off x="4223400" y="162300"/>
            <a:ext cx="17751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484" name="Google Shape;484;p59"/>
          <p:cNvSpPr txBox="1"/>
          <p:nvPr>
            <p:ph idx="6" type="subTitle"/>
          </p:nvPr>
        </p:nvSpPr>
        <p:spPr>
          <a:xfrm>
            <a:off x="6571675" y="162300"/>
            <a:ext cx="22824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485" name="Google Shape;485;p59"/>
          <p:cNvSpPr txBox="1"/>
          <p:nvPr/>
        </p:nvSpPr>
        <p:spPr>
          <a:xfrm>
            <a:off x="6720300" y="4683627"/>
            <a:ext cx="2195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‹#›</a:t>
            </a:fld>
            <a:endParaRPr sz="700">
              <a:solidFill>
                <a:schemeClr val="lt1"/>
              </a:solidFill>
              <a:latin typeface="Urbanist Medium"/>
              <a:ea typeface="Urbanist Medium"/>
              <a:cs typeface="Urbanist Medium"/>
              <a:sym typeface="Urbanist Medium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ase description - Alt 5">
  <p:cSld name="CUSTOM_7"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60"/>
          <p:cNvSpPr txBox="1"/>
          <p:nvPr>
            <p:ph idx="1" type="body"/>
          </p:nvPr>
        </p:nvSpPr>
        <p:spPr>
          <a:xfrm>
            <a:off x="286425" y="2475750"/>
            <a:ext cx="4290600" cy="9192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indent="-29845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indent="-29845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88" name="Google Shape;488;p60"/>
          <p:cNvSpPr/>
          <p:nvPr/>
        </p:nvSpPr>
        <p:spPr>
          <a:xfrm flipH="1" rot="10800000">
            <a:off x="7069375" y="3760875"/>
            <a:ext cx="1359600" cy="1372500"/>
          </a:xfrm>
          <a:prstGeom prst="pie">
            <a:avLst>
              <a:gd fmla="val 16192689" name="adj1"/>
              <a:gd fmla="val 5408708" name="adj2"/>
            </a:avLst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489" name="Google Shape;489;p60"/>
          <p:cNvSpPr/>
          <p:nvPr/>
        </p:nvSpPr>
        <p:spPr>
          <a:xfrm flipH="1" rot="10800000">
            <a:off x="7760700" y="3760875"/>
            <a:ext cx="1372200" cy="1372500"/>
          </a:xfrm>
          <a:prstGeom prst="pie">
            <a:avLst>
              <a:gd fmla="val 16192689" name="adj1"/>
              <a:gd fmla="val 5408708" name="adj2"/>
            </a:avLst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490" name="Google Shape;490;p60"/>
          <p:cNvSpPr/>
          <p:nvPr/>
        </p:nvSpPr>
        <p:spPr>
          <a:xfrm>
            <a:off x="6364300" y="3759200"/>
            <a:ext cx="1396500" cy="1382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491" name="Google Shape;491;p60"/>
          <p:cNvSpPr/>
          <p:nvPr>
            <p:ph idx="2" type="pic"/>
          </p:nvPr>
        </p:nvSpPr>
        <p:spPr>
          <a:xfrm rot="10800000">
            <a:off x="6364225" y="0"/>
            <a:ext cx="2784600" cy="3775800"/>
          </a:xfrm>
          <a:prstGeom prst="round1Rect">
            <a:avLst>
              <a:gd fmla="val 50000" name="adj"/>
            </a:avLst>
          </a:prstGeom>
          <a:noFill/>
          <a:ln>
            <a:noFill/>
          </a:ln>
        </p:spPr>
      </p:sp>
      <p:sp>
        <p:nvSpPr>
          <p:cNvPr id="492" name="Google Shape;492;p60"/>
          <p:cNvSpPr txBox="1"/>
          <p:nvPr>
            <p:ph type="title"/>
          </p:nvPr>
        </p:nvSpPr>
        <p:spPr>
          <a:xfrm>
            <a:off x="284700" y="919249"/>
            <a:ext cx="5622600" cy="813900"/>
          </a:xfrm>
          <a:prstGeom prst="rect">
            <a:avLst/>
          </a:prstGeom>
        </p:spPr>
        <p:txBody>
          <a:bodyPr anchorCtr="0" anchor="b" bIns="0" lIns="0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6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  <p:sp>
        <p:nvSpPr>
          <p:cNvPr id="493" name="Google Shape;493;p60"/>
          <p:cNvSpPr txBox="1"/>
          <p:nvPr>
            <p:ph idx="3" type="title"/>
          </p:nvPr>
        </p:nvSpPr>
        <p:spPr>
          <a:xfrm>
            <a:off x="284700" y="1692899"/>
            <a:ext cx="5622600" cy="813900"/>
          </a:xfrm>
          <a:prstGeom prst="rect">
            <a:avLst/>
          </a:prstGeom>
        </p:spPr>
        <p:txBody>
          <a:bodyPr anchorCtr="0" anchor="t" bIns="0" lIns="0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494" name="Google Shape;494;p60"/>
          <p:cNvSpPr txBox="1"/>
          <p:nvPr>
            <p:ph idx="4" type="subTitle"/>
          </p:nvPr>
        </p:nvSpPr>
        <p:spPr>
          <a:xfrm>
            <a:off x="289900" y="162300"/>
            <a:ext cx="21147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495" name="Google Shape;495;p60"/>
          <p:cNvSpPr txBox="1"/>
          <p:nvPr>
            <p:ph idx="5" type="subTitle"/>
          </p:nvPr>
        </p:nvSpPr>
        <p:spPr>
          <a:xfrm>
            <a:off x="4223400" y="162300"/>
            <a:ext cx="17751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496" name="Google Shape;496;p60"/>
          <p:cNvSpPr txBox="1"/>
          <p:nvPr/>
        </p:nvSpPr>
        <p:spPr>
          <a:xfrm>
            <a:off x="6720300" y="4683627"/>
            <a:ext cx="2195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‹#›</a:t>
            </a:fld>
            <a:endParaRPr sz="700">
              <a:solidFill>
                <a:schemeClr val="lt1"/>
              </a:solidFill>
              <a:latin typeface="Urbanist Medium"/>
              <a:ea typeface="Urbanist Medium"/>
              <a:cs typeface="Urbanist Medium"/>
              <a:sym typeface="Urbanist Medium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ase description - Alt 6">
  <p:cSld name="CUSTOM_8"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61"/>
          <p:cNvSpPr txBox="1"/>
          <p:nvPr>
            <p:ph idx="1" type="subTitle"/>
          </p:nvPr>
        </p:nvSpPr>
        <p:spPr>
          <a:xfrm>
            <a:off x="289900" y="162300"/>
            <a:ext cx="21147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499" name="Google Shape;499;p61"/>
          <p:cNvSpPr txBox="1"/>
          <p:nvPr>
            <p:ph idx="2" type="subTitle"/>
          </p:nvPr>
        </p:nvSpPr>
        <p:spPr>
          <a:xfrm>
            <a:off x="4223400" y="162300"/>
            <a:ext cx="17751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500" name="Google Shape;500;p61"/>
          <p:cNvSpPr/>
          <p:nvPr/>
        </p:nvSpPr>
        <p:spPr>
          <a:xfrm flipH="1">
            <a:off x="7723050" y="2475750"/>
            <a:ext cx="2828100" cy="2657700"/>
          </a:xfrm>
          <a:prstGeom prst="pie">
            <a:avLst>
              <a:gd fmla="val 0" name="adj1"/>
              <a:gd fmla="val 5408708" name="adj2"/>
            </a:avLst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501" name="Google Shape;501;p61"/>
          <p:cNvSpPr/>
          <p:nvPr/>
        </p:nvSpPr>
        <p:spPr>
          <a:xfrm flipH="1" rot="5400000">
            <a:off x="6370150" y="3807650"/>
            <a:ext cx="2688900" cy="2700600"/>
          </a:xfrm>
          <a:prstGeom prst="pie">
            <a:avLst>
              <a:gd fmla="val 0" name="adj1"/>
              <a:gd fmla="val 5408708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502" name="Google Shape;502;p61"/>
          <p:cNvSpPr txBox="1"/>
          <p:nvPr>
            <p:ph idx="3" type="body"/>
          </p:nvPr>
        </p:nvSpPr>
        <p:spPr>
          <a:xfrm>
            <a:off x="286425" y="2475750"/>
            <a:ext cx="4290600" cy="9192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indent="-29845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indent="-29845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03" name="Google Shape;503;p61"/>
          <p:cNvSpPr txBox="1"/>
          <p:nvPr>
            <p:ph type="title"/>
          </p:nvPr>
        </p:nvSpPr>
        <p:spPr>
          <a:xfrm>
            <a:off x="284700" y="919249"/>
            <a:ext cx="5622600" cy="813900"/>
          </a:xfrm>
          <a:prstGeom prst="rect">
            <a:avLst/>
          </a:prstGeom>
        </p:spPr>
        <p:txBody>
          <a:bodyPr anchorCtr="0" anchor="b" bIns="0" lIns="0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4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  <p:sp>
        <p:nvSpPr>
          <p:cNvPr id="504" name="Google Shape;504;p61"/>
          <p:cNvSpPr txBox="1"/>
          <p:nvPr>
            <p:ph idx="4" type="title"/>
          </p:nvPr>
        </p:nvSpPr>
        <p:spPr>
          <a:xfrm>
            <a:off x="284700" y="1692899"/>
            <a:ext cx="5622600" cy="813900"/>
          </a:xfrm>
          <a:prstGeom prst="rect">
            <a:avLst/>
          </a:prstGeom>
        </p:spPr>
        <p:txBody>
          <a:bodyPr anchorCtr="0" anchor="t" bIns="0" lIns="0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505" name="Google Shape;505;p61"/>
          <p:cNvSpPr/>
          <p:nvPr/>
        </p:nvSpPr>
        <p:spPr>
          <a:xfrm>
            <a:off x="6375075" y="10125"/>
            <a:ext cx="2757600" cy="3794400"/>
          </a:xfrm>
          <a:prstGeom prst="round2DiagRect">
            <a:avLst>
              <a:gd fmla="val 50000" name="adj1"/>
              <a:gd fmla="val 0" name="adj2"/>
            </a:avLst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506" name="Google Shape;506;p61"/>
          <p:cNvSpPr txBox="1"/>
          <p:nvPr>
            <p:ph idx="5" type="subTitle"/>
          </p:nvPr>
        </p:nvSpPr>
        <p:spPr>
          <a:xfrm>
            <a:off x="6571675" y="162300"/>
            <a:ext cx="22824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507" name="Google Shape;507;p61"/>
          <p:cNvSpPr txBox="1"/>
          <p:nvPr/>
        </p:nvSpPr>
        <p:spPr>
          <a:xfrm>
            <a:off x="6720300" y="4683627"/>
            <a:ext cx="2195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‹#›</a:t>
            </a:fld>
            <a:endParaRPr sz="700">
              <a:solidFill>
                <a:schemeClr val="lt1"/>
              </a:solidFill>
              <a:latin typeface="Urbanist Medium"/>
              <a:ea typeface="Urbanist Medium"/>
              <a:cs typeface="Urbanist Medium"/>
              <a:sym typeface="Urbanist Medium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- Alt 3">
  <p:cSld name="BLANK_3_1">
    <p:bg>
      <p:bgPr>
        <a:solidFill>
          <a:schemeClr val="accent3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/>
          <p:nvPr/>
        </p:nvSpPr>
        <p:spPr>
          <a:xfrm>
            <a:off x="3186050" y="288625"/>
            <a:ext cx="5670900" cy="292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5" name="Google Shape;45;p7"/>
          <p:cNvSpPr/>
          <p:nvPr/>
        </p:nvSpPr>
        <p:spPr>
          <a:xfrm>
            <a:off x="3499026" y="558338"/>
            <a:ext cx="5044948" cy="2389773"/>
          </a:xfrm>
          <a:custGeom>
            <a:rect b="b" l="l" r="r" t="t"/>
            <a:pathLst>
              <a:path extrusionOk="0" h="22601" w="47712">
                <a:moveTo>
                  <a:pt x="36474" y="1"/>
                </a:moveTo>
                <a:lnTo>
                  <a:pt x="32896" y="3516"/>
                </a:lnTo>
                <a:lnTo>
                  <a:pt x="38106" y="8789"/>
                </a:lnTo>
                <a:lnTo>
                  <a:pt x="1" y="8789"/>
                </a:lnTo>
                <a:lnTo>
                  <a:pt x="1" y="13812"/>
                </a:lnTo>
                <a:lnTo>
                  <a:pt x="38106" y="13812"/>
                </a:lnTo>
                <a:lnTo>
                  <a:pt x="32833" y="19085"/>
                </a:lnTo>
                <a:lnTo>
                  <a:pt x="36411" y="22600"/>
                </a:lnTo>
                <a:lnTo>
                  <a:pt x="47711" y="11300"/>
                </a:lnTo>
                <a:lnTo>
                  <a:pt x="36474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6" name="Google Shape;46;p7"/>
          <p:cNvSpPr txBox="1"/>
          <p:nvPr>
            <p:ph type="title"/>
          </p:nvPr>
        </p:nvSpPr>
        <p:spPr>
          <a:xfrm>
            <a:off x="283850" y="474875"/>
            <a:ext cx="2773200" cy="1585200"/>
          </a:xfrm>
          <a:prstGeom prst="rect">
            <a:avLst/>
          </a:prstGeom>
        </p:spPr>
        <p:txBody>
          <a:bodyPr anchorCtr="0" anchor="t" bIns="0" lIns="0" spcFirstLastPara="1" rIns="0" wrap="square" tIns="91425">
            <a:normAutofit/>
          </a:bodyPr>
          <a:lstStyle>
            <a:lvl1pPr lv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dk1"/>
                </a:solidFill>
              </a:defRPr>
            </a:lvl1pPr>
            <a:lvl2pPr lvl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dk1"/>
                </a:solidFill>
              </a:defRPr>
            </a:lvl2pPr>
            <a:lvl3pPr lvl="2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dk1"/>
                </a:solidFill>
              </a:defRPr>
            </a:lvl3pPr>
            <a:lvl4pPr lvl="3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dk1"/>
                </a:solidFill>
              </a:defRPr>
            </a:lvl4pPr>
            <a:lvl5pPr lvl="4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dk1"/>
                </a:solidFill>
              </a:defRPr>
            </a:lvl5pPr>
            <a:lvl6pPr lvl="5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dk1"/>
                </a:solidFill>
              </a:defRPr>
            </a:lvl6pPr>
            <a:lvl7pPr lvl="6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dk1"/>
                </a:solidFill>
              </a:defRPr>
            </a:lvl7pPr>
            <a:lvl8pPr lvl="7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dk1"/>
                </a:solidFill>
              </a:defRPr>
            </a:lvl8pPr>
            <a:lvl9pPr lvl="8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7" name="Google Shape;47;p7"/>
          <p:cNvSpPr txBox="1"/>
          <p:nvPr>
            <p:ph idx="1" type="subTitle"/>
          </p:nvPr>
        </p:nvSpPr>
        <p:spPr>
          <a:xfrm>
            <a:off x="284850" y="3602000"/>
            <a:ext cx="2773200" cy="804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None/>
              <a:defRPr sz="1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None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None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None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None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None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None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None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None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8308150" y="4782125"/>
            <a:ext cx="548700" cy="7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buNone/>
              <a:defRPr>
                <a:solidFill>
                  <a:schemeClr val="dk1"/>
                </a:solidFill>
              </a:defRPr>
            </a:lvl1pPr>
            <a:lvl2pPr lvl="1" algn="r">
              <a:buNone/>
              <a:defRPr>
                <a:solidFill>
                  <a:schemeClr val="dk1"/>
                </a:solidFill>
              </a:defRPr>
            </a:lvl2pPr>
            <a:lvl3pPr lvl="2" algn="r">
              <a:buNone/>
              <a:defRPr>
                <a:solidFill>
                  <a:schemeClr val="dk1"/>
                </a:solidFill>
              </a:defRPr>
            </a:lvl3pPr>
            <a:lvl4pPr lvl="3" algn="r">
              <a:buNone/>
              <a:defRPr>
                <a:solidFill>
                  <a:schemeClr val="dk1"/>
                </a:solidFill>
              </a:defRPr>
            </a:lvl4pPr>
            <a:lvl5pPr lvl="4" algn="r">
              <a:buNone/>
              <a:defRPr>
                <a:solidFill>
                  <a:schemeClr val="dk1"/>
                </a:solidFill>
              </a:defRPr>
            </a:lvl5pPr>
            <a:lvl6pPr lvl="5" algn="r">
              <a:buNone/>
              <a:defRPr>
                <a:solidFill>
                  <a:schemeClr val="dk1"/>
                </a:solidFill>
              </a:defRPr>
            </a:lvl6pPr>
            <a:lvl7pPr lvl="6" algn="r">
              <a:buNone/>
              <a:defRPr>
                <a:solidFill>
                  <a:schemeClr val="dk1"/>
                </a:solidFill>
              </a:defRPr>
            </a:lvl7pPr>
            <a:lvl8pPr lvl="7" algn="r">
              <a:buNone/>
              <a:defRPr>
                <a:solidFill>
                  <a:schemeClr val="dk1"/>
                </a:solidFill>
              </a:defRPr>
            </a:lvl8pPr>
            <a:lvl9pPr lvl="8" algn="r">
              <a:buNone/>
              <a:defRPr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9" name="Google Shape;49;p7"/>
          <p:cNvSpPr txBox="1"/>
          <p:nvPr>
            <p:ph idx="2" type="title"/>
          </p:nvPr>
        </p:nvSpPr>
        <p:spPr>
          <a:xfrm>
            <a:off x="4629750" y="4778975"/>
            <a:ext cx="1328400" cy="7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0" name="Google Shape;50;p7"/>
          <p:cNvSpPr txBox="1"/>
          <p:nvPr>
            <p:ph idx="3" type="title"/>
          </p:nvPr>
        </p:nvSpPr>
        <p:spPr>
          <a:xfrm>
            <a:off x="6086100" y="4778975"/>
            <a:ext cx="1328400" cy="7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ase description - Alt 7">
  <p:cSld name="CUSTOM_8_1"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62"/>
          <p:cNvSpPr/>
          <p:nvPr/>
        </p:nvSpPr>
        <p:spPr>
          <a:xfrm>
            <a:off x="4902225" y="2293759"/>
            <a:ext cx="2868000" cy="2857500"/>
          </a:xfrm>
          <a:prstGeom prst="pie">
            <a:avLst>
              <a:gd fmla="val 0" name="adj1"/>
              <a:gd fmla="val 5408708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510" name="Google Shape;510;p62"/>
          <p:cNvSpPr/>
          <p:nvPr/>
        </p:nvSpPr>
        <p:spPr>
          <a:xfrm rot="5400000">
            <a:off x="7720466" y="2360662"/>
            <a:ext cx="2851800" cy="2718000"/>
          </a:xfrm>
          <a:prstGeom prst="pie">
            <a:avLst>
              <a:gd fmla="val 0" name="adj1"/>
              <a:gd fmla="val 5398959" name="adj2"/>
            </a:avLst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511" name="Google Shape;511;p62"/>
          <p:cNvSpPr/>
          <p:nvPr/>
        </p:nvSpPr>
        <p:spPr>
          <a:xfrm>
            <a:off x="6345359" y="7875"/>
            <a:ext cx="2791200" cy="1233000"/>
          </a:xfrm>
          <a:prstGeom prst="rect">
            <a:avLst/>
          </a:prstGeom>
          <a:noFill/>
          <a:ln cap="flat" cmpd="sng" w="1905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512" name="Google Shape;512;p62"/>
          <p:cNvSpPr txBox="1"/>
          <p:nvPr>
            <p:ph idx="1" type="body"/>
          </p:nvPr>
        </p:nvSpPr>
        <p:spPr>
          <a:xfrm>
            <a:off x="286425" y="2475750"/>
            <a:ext cx="4290600" cy="9192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indent="-29845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indent="-29845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13" name="Google Shape;513;p62"/>
          <p:cNvSpPr txBox="1"/>
          <p:nvPr>
            <p:ph type="title"/>
          </p:nvPr>
        </p:nvSpPr>
        <p:spPr>
          <a:xfrm>
            <a:off x="284700" y="919249"/>
            <a:ext cx="5622600" cy="813900"/>
          </a:xfrm>
          <a:prstGeom prst="rect">
            <a:avLst/>
          </a:prstGeom>
        </p:spPr>
        <p:txBody>
          <a:bodyPr anchorCtr="0" anchor="b" bIns="0" lIns="0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514" name="Google Shape;514;p62"/>
          <p:cNvSpPr txBox="1"/>
          <p:nvPr>
            <p:ph idx="2" type="title"/>
          </p:nvPr>
        </p:nvSpPr>
        <p:spPr>
          <a:xfrm>
            <a:off x="284700" y="1692899"/>
            <a:ext cx="5622600" cy="813900"/>
          </a:xfrm>
          <a:prstGeom prst="rect">
            <a:avLst/>
          </a:prstGeom>
        </p:spPr>
        <p:txBody>
          <a:bodyPr anchorCtr="0" anchor="t" bIns="0" lIns="0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515" name="Google Shape;515;p62"/>
          <p:cNvSpPr txBox="1"/>
          <p:nvPr>
            <p:ph idx="3" type="subTitle"/>
          </p:nvPr>
        </p:nvSpPr>
        <p:spPr>
          <a:xfrm>
            <a:off x="289900" y="162300"/>
            <a:ext cx="21147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516" name="Google Shape;516;p62"/>
          <p:cNvSpPr txBox="1"/>
          <p:nvPr>
            <p:ph idx="4" type="subTitle"/>
          </p:nvPr>
        </p:nvSpPr>
        <p:spPr>
          <a:xfrm>
            <a:off x="4223400" y="162300"/>
            <a:ext cx="17751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517" name="Google Shape;517;p62"/>
          <p:cNvSpPr txBox="1"/>
          <p:nvPr>
            <p:ph idx="5" type="subTitle"/>
          </p:nvPr>
        </p:nvSpPr>
        <p:spPr>
          <a:xfrm>
            <a:off x="6571675" y="162300"/>
            <a:ext cx="22824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518" name="Google Shape;518;p62"/>
          <p:cNvSpPr/>
          <p:nvPr/>
        </p:nvSpPr>
        <p:spPr>
          <a:xfrm>
            <a:off x="6345359" y="1240774"/>
            <a:ext cx="2801400" cy="2479800"/>
          </a:xfrm>
          <a:prstGeom prst="round1Rect">
            <a:avLst>
              <a:gd fmla="val 50000" name="adj"/>
            </a:avLst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519" name="Google Shape;519;p62"/>
          <p:cNvSpPr txBox="1"/>
          <p:nvPr/>
        </p:nvSpPr>
        <p:spPr>
          <a:xfrm>
            <a:off x="6720300" y="4683627"/>
            <a:ext cx="2195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‹#›</a:t>
            </a:fld>
            <a:endParaRPr sz="700">
              <a:solidFill>
                <a:schemeClr val="lt1"/>
              </a:solidFill>
              <a:latin typeface="Urbanist Medium"/>
              <a:ea typeface="Urbanist Medium"/>
              <a:cs typeface="Urbanist Medium"/>
              <a:sym typeface="Urbanist Medium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ase description - Alt 8">
  <p:cSld name="CUSTOM_8_1_1"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63"/>
          <p:cNvSpPr txBox="1"/>
          <p:nvPr>
            <p:ph idx="1" type="subTitle"/>
          </p:nvPr>
        </p:nvSpPr>
        <p:spPr>
          <a:xfrm>
            <a:off x="289900" y="162300"/>
            <a:ext cx="21147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522" name="Google Shape;522;p63"/>
          <p:cNvSpPr txBox="1"/>
          <p:nvPr>
            <p:ph idx="2" type="subTitle"/>
          </p:nvPr>
        </p:nvSpPr>
        <p:spPr>
          <a:xfrm>
            <a:off x="4223400" y="162300"/>
            <a:ext cx="17751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523" name="Google Shape;523;p63"/>
          <p:cNvSpPr txBox="1"/>
          <p:nvPr>
            <p:ph idx="3" type="subTitle"/>
          </p:nvPr>
        </p:nvSpPr>
        <p:spPr>
          <a:xfrm>
            <a:off x="6571675" y="162300"/>
            <a:ext cx="22824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grpSp>
        <p:nvGrpSpPr>
          <p:cNvPr id="524" name="Google Shape;524;p63"/>
          <p:cNvGrpSpPr/>
          <p:nvPr/>
        </p:nvGrpSpPr>
        <p:grpSpPr>
          <a:xfrm>
            <a:off x="6324521" y="8900"/>
            <a:ext cx="2848500" cy="6539200"/>
            <a:chOff x="6324521" y="8900"/>
            <a:chExt cx="2848500" cy="6539200"/>
          </a:xfrm>
        </p:grpSpPr>
        <p:sp>
          <p:nvSpPr>
            <p:cNvPr id="525" name="Google Shape;525;p63"/>
            <p:cNvSpPr/>
            <p:nvPr/>
          </p:nvSpPr>
          <p:spPr>
            <a:xfrm rot="10800000">
              <a:off x="6362475" y="8900"/>
              <a:ext cx="2772600" cy="3700500"/>
            </a:xfrm>
            <a:prstGeom prst="round2SameRect">
              <a:avLst>
                <a:gd fmla="val 50000" name="adj1"/>
                <a:gd fmla="val 0" name="adj2"/>
              </a:avLst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endParaRPr>
            </a:p>
          </p:txBody>
        </p:sp>
        <p:sp>
          <p:nvSpPr>
            <p:cNvPr id="526" name="Google Shape;526;p63"/>
            <p:cNvSpPr/>
            <p:nvPr/>
          </p:nvSpPr>
          <p:spPr>
            <a:xfrm flipH="1" rot="5400000">
              <a:off x="6319275" y="3734100"/>
              <a:ext cx="2820300" cy="2807700"/>
            </a:xfrm>
            <a:prstGeom prst="pie">
              <a:avLst>
                <a:gd fmla="val 16192689" name="adj1"/>
                <a:gd fmla="val 4945" name="adj2"/>
              </a:avLst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endParaRPr>
            </a:p>
          </p:txBody>
        </p:sp>
        <p:sp>
          <p:nvSpPr>
            <p:cNvPr id="527" name="Google Shape;527;p63"/>
            <p:cNvSpPr/>
            <p:nvPr/>
          </p:nvSpPr>
          <p:spPr>
            <a:xfrm flipH="1">
              <a:off x="6324521" y="2295469"/>
              <a:ext cx="2848500" cy="2847300"/>
            </a:xfrm>
            <a:prstGeom prst="pie">
              <a:avLst>
                <a:gd fmla="val 21590006" name="adj1"/>
                <a:gd fmla="val 5408708" name="adj2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endParaRPr>
            </a:p>
          </p:txBody>
        </p:sp>
      </p:grpSp>
      <p:sp>
        <p:nvSpPr>
          <p:cNvPr id="528" name="Google Shape;528;p63"/>
          <p:cNvSpPr txBox="1"/>
          <p:nvPr>
            <p:ph idx="4" type="body"/>
          </p:nvPr>
        </p:nvSpPr>
        <p:spPr>
          <a:xfrm>
            <a:off x="286425" y="2475750"/>
            <a:ext cx="4290600" cy="9192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indent="-29845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indent="-29845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29" name="Google Shape;529;p63"/>
          <p:cNvSpPr txBox="1"/>
          <p:nvPr>
            <p:ph type="title"/>
          </p:nvPr>
        </p:nvSpPr>
        <p:spPr>
          <a:xfrm>
            <a:off x="284700" y="919249"/>
            <a:ext cx="5622600" cy="813900"/>
          </a:xfrm>
          <a:prstGeom prst="rect">
            <a:avLst/>
          </a:prstGeom>
        </p:spPr>
        <p:txBody>
          <a:bodyPr anchorCtr="0" anchor="b" bIns="0" lIns="0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530" name="Google Shape;530;p63"/>
          <p:cNvSpPr txBox="1"/>
          <p:nvPr>
            <p:ph idx="5" type="title"/>
          </p:nvPr>
        </p:nvSpPr>
        <p:spPr>
          <a:xfrm>
            <a:off x="284700" y="1692899"/>
            <a:ext cx="5622600" cy="813900"/>
          </a:xfrm>
          <a:prstGeom prst="rect">
            <a:avLst/>
          </a:prstGeom>
        </p:spPr>
        <p:txBody>
          <a:bodyPr anchorCtr="0" anchor="t" bIns="0" lIns="0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531" name="Google Shape;531;p63"/>
          <p:cNvSpPr txBox="1"/>
          <p:nvPr/>
        </p:nvSpPr>
        <p:spPr>
          <a:xfrm>
            <a:off x="6720300" y="4683627"/>
            <a:ext cx="2195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‹#›</a:t>
            </a:fld>
            <a:endParaRPr sz="700">
              <a:solidFill>
                <a:schemeClr val="lt1"/>
              </a:solidFill>
              <a:latin typeface="Urbanist Medium"/>
              <a:ea typeface="Urbanist Medium"/>
              <a:cs typeface="Urbanist Medium"/>
              <a:sym typeface="Urbanist Medium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ase description - Alt 9">
  <p:cSld name="CUSTOM_8_1_1_1"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64"/>
          <p:cNvSpPr txBox="1"/>
          <p:nvPr>
            <p:ph idx="1" type="subTitle"/>
          </p:nvPr>
        </p:nvSpPr>
        <p:spPr>
          <a:xfrm>
            <a:off x="289900" y="162300"/>
            <a:ext cx="21147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534" name="Google Shape;534;p64"/>
          <p:cNvSpPr txBox="1"/>
          <p:nvPr>
            <p:ph idx="2" type="subTitle"/>
          </p:nvPr>
        </p:nvSpPr>
        <p:spPr>
          <a:xfrm>
            <a:off x="4223400" y="162300"/>
            <a:ext cx="17751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535" name="Google Shape;535;p64"/>
          <p:cNvSpPr txBox="1"/>
          <p:nvPr>
            <p:ph idx="3" type="subTitle"/>
          </p:nvPr>
        </p:nvSpPr>
        <p:spPr>
          <a:xfrm>
            <a:off x="6571675" y="162300"/>
            <a:ext cx="22824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536" name="Google Shape;536;p64"/>
          <p:cNvSpPr/>
          <p:nvPr/>
        </p:nvSpPr>
        <p:spPr>
          <a:xfrm>
            <a:off x="7780000" y="10200"/>
            <a:ext cx="1353900" cy="1417500"/>
          </a:xfrm>
          <a:prstGeom prst="rect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537" name="Google Shape;537;p64"/>
          <p:cNvSpPr/>
          <p:nvPr/>
        </p:nvSpPr>
        <p:spPr>
          <a:xfrm rot="-5400000">
            <a:off x="4934200" y="10025"/>
            <a:ext cx="2845800" cy="2835600"/>
          </a:xfrm>
          <a:prstGeom prst="pie">
            <a:avLst>
              <a:gd fmla="val 0" name="adj1"/>
              <a:gd fmla="val 5408708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538" name="Google Shape;538;p64"/>
          <p:cNvSpPr txBox="1"/>
          <p:nvPr>
            <p:ph idx="4" type="body"/>
          </p:nvPr>
        </p:nvSpPr>
        <p:spPr>
          <a:xfrm>
            <a:off x="286425" y="2475750"/>
            <a:ext cx="4290600" cy="9192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indent="-29845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indent="-29845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39" name="Google Shape;539;p64"/>
          <p:cNvSpPr txBox="1"/>
          <p:nvPr>
            <p:ph type="title"/>
          </p:nvPr>
        </p:nvSpPr>
        <p:spPr>
          <a:xfrm>
            <a:off x="284700" y="919249"/>
            <a:ext cx="5622600" cy="813900"/>
          </a:xfrm>
          <a:prstGeom prst="rect">
            <a:avLst/>
          </a:prstGeom>
        </p:spPr>
        <p:txBody>
          <a:bodyPr anchorCtr="0" anchor="b" bIns="0" lIns="0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  <p:sp>
        <p:nvSpPr>
          <p:cNvPr id="540" name="Google Shape;540;p64"/>
          <p:cNvSpPr txBox="1"/>
          <p:nvPr>
            <p:ph idx="5" type="title"/>
          </p:nvPr>
        </p:nvSpPr>
        <p:spPr>
          <a:xfrm>
            <a:off x="284700" y="1692899"/>
            <a:ext cx="5622600" cy="813900"/>
          </a:xfrm>
          <a:prstGeom prst="rect">
            <a:avLst/>
          </a:prstGeom>
        </p:spPr>
        <p:txBody>
          <a:bodyPr anchorCtr="0" anchor="t" bIns="0" lIns="0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541" name="Google Shape;541;p64"/>
          <p:cNvSpPr/>
          <p:nvPr/>
        </p:nvSpPr>
        <p:spPr>
          <a:xfrm>
            <a:off x="6366275" y="1427825"/>
            <a:ext cx="2768100" cy="3705300"/>
          </a:xfrm>
          <a:prstGeom prst="round2DiagRect">
            <a:avLst>
              <a:gd fmla="val 50000" name="adj1"/>
              <a:gd fmla="val 0" name="adj2"/>
            </a:avLst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542" name="Google Shape;542;p64"/>
          <p:cNvSpPr txBox="1"/>
          <p:nvPr/>
        </p:nvSpPr>
        <p:spPr>
          <a:xfrm>
            <a:off x="6720300" y="4683627"/>
            <a:ext cx="2195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‹#›</a:t>
            </a:fld>
            <a:endParaRPr sz="700">
              <a:solidFill>
                <a:schemeClr val="lt1"/>
              </a:solidFill>
              <a:latin typeface="Urbanist Medium"/>
              <a:ea typeface="Urbanist Medium"/>
              <a:cs typeface="Urbanist Medium"/>
              <a:sym typeface="Urbanist Medium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ase description - Alt 10">
  <p:cSld name="CUSTOM_8_1_1_1_1"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65"/>
          <p:cNvSpPr txBox="1"/>
          <p:nvPr>
            <p:ph idx="1" type="subTitle"/>
          </p:nvPr>
        </p:nvSpPr>
        <p:spPr>
          <a:xfrm>
            <a:off x="289900" y="162300"/>
            <a:ext cx="21147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545" name="Google Shape;545;p65"/>
          <p:cNvSpPr txBox="1"/>
          <p:nvPr>
            <p:ph idx="2" type="subTitle"/>
          </p:nvPr>
        </p:nvSpPr>
        <p:spPr>
          <a:xfrm>
            <a:off x="4223400" y="162300"/>
            <a:ext cx="17751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546" name="Google Shape;546;p65"/>
          <p:cNvSpPr txBox="1"/>
          <p:nvPr>
            <p:ph idx="3" type="subTitle"/>
          </p:nvPr>
        </p:nvSpPr>
        <p:spPr>
          <a:xfrm>
            <a:off x="6571675" y="162300"/>
            <a:ext cx="22824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547" name="Google Shape;547;p65"/>
          <p:cNvSpPr txBox="1"/>
          <p:nvPr>
            <p:ph idx="4" type="body"/>
          </p:nvPr>
        </p:nvSpPr>
        <p:spPr>
          <a:xfrm>
            <a:off x="286425" y="2475750"/>
            <a:ext cx="4290600" cy="9192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indent="-29845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indent="-29845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8" name="Google Shape;548;p65"/>
          <p:cNvSpPr/>
          <p:nvPr/>
        </p:nvSpPr>
        <p:spPr>
          <a:xfrm flipH="1" rot="10800000">
            <a:off x="7069375" y="3773775"/>
            <a:ext cx="1359600" cy="1359600"/>
          </a:xfrm>
          <a:prstGeom prst="pie">
            <a:avLst>
              <a:gd fmla="val 16192689" name="adj1"/>
              <a:gd fmla="val 5408708" name="adj2"/>
            </a:avLst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549" name="Google Shape;549;p65"/>
          <p:cNvSpPr/>
          <p:nvPr/>
        </p:nvSpPr>
        <p:spPr>
          <a:xfrm flipH="1" rot="10800000">
            <a:off x="7760700" y="3773775"/>
            <a:ext cx="1372200" cy="1359600"/>
          </a:xfrm>
          <a:prstGeom prst="pie">
            <a:avLst>
              <a:gd fmla="val 16192689" name="adj1"/>
              <a:gd fmla="val 5408708" name="adj2"/>
            </a:avLst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550" name="Google Shape;550;p65"/>
          <p:cNvSpPr/>
          <p:nvPr/>
        </p:nvSpPr>
        <p:spPr>
          <a:xfrm>
            <a:off x="6364300" y="3759200"/>
            <a:ext cx="1396500" cy="1382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551" name="Google Shape;551;p65"/>
          <p:cNvSpPr txBox="1"/>
          <p:nvPr>
            <p:ph type="title"/>
          </p:nvPr>
        </p:nvSpPr>
        <p:spPr>
          <a:xfrm>
            <a:off x="284700" y="919249"/>
            <a:ext cx="5622600" cy="813900"/>
          </a:xfrm>
          <a:prstGeom prst="rect">
            <a:avLst/>
          </a:prstGeom>
        </p:spPr>
        <p:txBody>
          <a:bodyPr anchorCtr="0" anchor="b" bIns="0" lIns="0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6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  <p:sp>
        <p:nvSpPr>
          <p:cNvPr id="552" name="Google Shape;552;p65"/>
          <p:cNvSpPr txBox="1"/>
          <p:nvPr>
            <p:ph idx="5" type="title"/>
          </p:nvPr>
        </p:nvSpPr>
        <p:spPr>
          <a:xfrm>
            <a:off x="284700" y="1692899"/>
            <a:ext cx="5622600" cy="813900"/>
          </a:xfrm>
          <a:prstGeom prst="rect">
            <a:avLst/>
          </a:prstGeom>
        </p:spPr>
        <p:txBody>
          <a:bodyPr anchorCtr="0" anchor="t" bIns="0" lIns="0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553" name="Google Shape;553;p65"/>
          <p:cNvSpPr/>
          <p:nvPr/>
        </p:nvSpPr>
        <p:spPr>
          <a:xfrm rot="10800000">
            <a:off x="6377600" y="8800"/>
            <a:ext cx="2758800" cy="3754200"/>
          </a:xfrm>
          <a:prstGeom prst="round1Rect">
            <a:avLst>
              <a:gd fmla="val 50000" name="adj"/>
            </a:avLst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554" name="Google Shape;554;p65"/>
          <p:cNvSpPr txBox="1"/>
          <p:nvPr/>
        </p:nvSpPr>
        <p:spPr>
          <a:xfrm>
            <a:off x="6720300" y="4683627"/>
            <a:ext cx="2195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‹#›</a:t>
            </a:fld>
            <a:endParaRPr sz="700">
              <a:solidFill>
                <a:schemeClr val="lt1"/>
              </a:solidFill>
              <a:latin typeface="Urbanist Medium"/>
              <a:ea typeface="Urbanist Medium"/>
              <a:cs typeface="Urbanist Medium"/>
              <a:sym typeface="Urbanist Medium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- Alt 1">
  <p:cSld name="BLANK_1_1_1_1_1_1_1_1_1_1_1_1"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66"/>
          <p:cNvSpPr txBox="1"/>
          <p:nvPr>
            <p:ph idx="1" type="subTitle"/>
          </p:nvPr>
        </p:nvSpPr>
        <p:spPr>
          <a:xfrm>
            <a:off x="3389025" y="1197289"/>
            <a:ext cx="2331300" cy="89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557" name="Google Shape;557;p66"/>
          <p:cNvSpPr/>
          <p:nvPr/>
        </p:nvSpPr>
        <p:spPr>
          <a:xfrm flipH="1">
            <a:off x="1350000" y="2442900"/>
            <a:ext cx="2849100" cy="2700600"/>
          </a:xfrm>
          <a:prstGeom prst="pie">
            <a:avLst>
              <a:gd fmla="val 21586474" name="adj1"/>
              <a:gd fmla="val 5408708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558" name="Google Shape;558;p66"/>
          <p:cNvSpPr/>
          <p:nvPr/>
        </p:nvSpPr>
        <p:spPr>
          <a:xfrm flipH="1" rot="5400000">
            <a:off x="-6000" y="3795800"/>
            <a:ext cx="2712600" cy="2700600"/>
          </a:xfrm>
          <a:prstGeom prst="pie">
            <a:avLst>
              <a:gd fmla="val 2531" name="adj1"/>
              <a:gd fmla="val 5408708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559" name="Google Shape;559;p66"/>
          <p:cNvSpPr/>
          <p:nvPr/>
        </p:nvSpPr>
        <p:spPr>
          <a:xfrm flipH="1" rot="5400000">
            <a:off x="-125" y="2402250"/>
            <a:ext cx="2775600" cy="2775600"/>
          </a:xfrm>
          <a:prstGeom prst="pie">
            <a:avLst>
              <a:gd fmla="val 16192689" name="adj1"/>
              <a:gd fmla="val 5408708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560" name="Google Shape;560;p66"/>
          <p:cNvSpPr txBox="1"/>
          <p:nvPr>
            <p:ph idx="2" type="subTitle"/>
          </p:nvPr>
        </p:nvSpPr>
        <p:spPr>
          <a:xfrm>
            <a:off x="3389025" y="2341214"/>
            <a:ext cx="2331300" cy="89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561" name="Google Shape;561;p66"/>
          <p:cNvSpPr txBox="1"/>
          <p:nvPr>
            <p:ph idx="3" type="subTitle"/>
          </p:nvPr>
        </p:nvSpPr>
        <p:spPr>
          <a:xfrm>
            <a:off x="3389025" y="3485139"/>
            <a:ext cx="2331300" cy="89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562" name="Google Shape;562;p66"/>
          <p:cNvSpPr txBox="1"/>
          <p:nvPr>
            <p:ph idx="4" type="subTitle"/>
          </p:nvPr>
        </p:nvSpPr>
        <p:spPr>
          <a:xfrm>
            <a:off x="6335550" y="1197289"/>
            <a:ext cx="2331300" cy="89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563" name="Google Shape;563;p66"/>
          <p:cNvSpPr txBox="1"/>
          <p:nvPr>
            <p:ph idx="5" type="subTitle"/>
          </p:nvPr>
        </p:nvSpPr>
        <p:spPr>
          <a:xfrm>
            <a:off x="6335550" y="2341214"/>
            <a:ext cx="2331300" cy="89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564" name="Google Shape;564;p66"/>
          <p:cNvSpPr txBox="1"/>
          <p:nvPr>
            <p:ph idx="6" type="subTitle"/>
          </p:nvPr>
        </p:nvSpPr>
        <p:spPr>
          <a:xfrm>
            <a:off x="6335550" y="3485139"/>
            <a:ext cx="2331300" cy="89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565" name="Google Shape;565;p66"/>
          <p:cNvSpPr txBox="1"/>
          <p:nvPr>
            <p:ph type="title"/>
          </p:nvPr>
        </p:nvSpPr>
        <p:spPr>
          <a:xfrm>
            <a:off x="284700" y="286200"/>
            <a:ext cx="2860800" cy="1732800"/>
          </a:xfrm>
          <a:prstGeom prst="rect">
            <a:avLst/>
          </a:prstGeom>
        </p:spPr>
        <p:txBody>
          <a:bodyPr anchorCtr="0" anchor="b" bIns="0" lIns="0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9pPr>
          </a:lstStyle>
          <a:p/>
        </p:txBody>
      </p:sp>
      <p:sp>
        <p:nvSpPr>
          <p:cNvPr id="566" name="Google Shape;566;p66"/>
          <p:cNvSpPr txBox="1"/>
          <p:nvPr>
            <p:ph idx="7" type="subTitle"/>
          </p:nvPr>
        </p:nvSpPr>
        <p:spPr>
          <a:xfrm>
            <a:off x="289900" y="162300"/>
            <a:ext cx="21147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567" name="Google Shape;567;p66"/>
          <p:cNvSpPr txBox="1"/>
          <p:nvPr>
            <p:ph idx="8" type="subTitle"/>
          </p:nvPr>
        </p:nvSpPr>
        <p:spPr>
          <a:xfrm>
            <a:off x="4223400" y="162300"/>
            <a:ext cx="17751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568" name="Google Shape;568;p66"/>
          <p:cNvSpPr txBox="1"/>
          <p:nvPr>
            <p:ph idx="9" type="subTitle"/>
          </p:nvPr>
        </p:nvSpPr>
        <p:spPr>
          <a:xfrm>
            <a:off x="6571675" y="162300"/>
            <a:ext cx="22824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569" name="Google Shape;569;p66"/>
          <p:cNvSpPr txBox="1"/>
          <p:nvPr/>
        </p:nvSpPr>
        <p:spPr>
          <a:xfrm>
            <a:off x="6720300" y="4683627"/>
            <a:ext cx="2195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‹#›</a:t>
            </a:fld>
            <a:endParaRPr sz="700">
              <a:solidFill>
                <a:schemeClr val="lt1"/>
              </a:solidFill>
              <a:latin typeface="Urbanist Medium"/>
              <a:ea typeface="Urbanist Medium"/>
              <a:cs typeface="Urbanist Medium"/>
              <a:sym typeface="Urbanist Medium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- Alt 2">
  <p:cSld name="BLANK_1_1_1_1_1_1_1_1_1_1_1_1_2"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67"/>
          <p:cNvSpPr/>
          <p:nvPr/>
        </p:nvSpPr>
        <p:spPr>
          <a:xfrm rot="-5400000">
            <a:off x="-2575150" y="-150"/>
            <a:ext cx="5143800" cy="5143500"/>
          </a:xfrm>
          <a:prstGeom prst="pie">
            <a:avLst>
              <a:gd fmla="val 3746" name="adj1"/>
              <a:gd fmla="val 5408708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572" name="Google Shape;572;p67"/>
          <p:cNvSpPr/>
          <p:nvPr/>
        </p:nvSpPr>
        <p:spPr>
          <a:xfrm rot="5400000">
            <a:off x="-3261" y="1"/>
            <a:ext cx="5143500" cy="5143500"/>
          </a:xfrm>
          <a:prstGeom prst="pie">
            <a:avLst>
              <a:gd fmla="val 0" name="adj1"/>
              <a:gd fmla="val 5408708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573" name="Google Shape;573;p67"/>
          <p:cNvSpPr txBox="1"/>
          <p:nvPr>
            <p:ph idx="1" type="subTitle"/>
          </p:nvPr>
        </p:nvSpPr>
        <p:spPr>
          <a:xfrm>
            <a:off x="3236625" y="1936752"/>
            <a:ext cx="2331300" cy="89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574" name="Google Shape;574;p67"/>
          <p:cNvSpPr txBox="1"/>
          <p:nvPr>
            <p:ph idx="2" type="subTitle"/>
          </p:nvPr>
        </p:nvSpPr>
        <p:spPr>
          <a:xfrm>
            <a:off x="3236625" y="2920654"/>
            <a:ext cx="2331300" cy="89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575" name="Google Shape;575;p67"/>
          <p:cNvSpPr txBox="1"/>
          <p:nvPr>
            <p:ph idx="3" type="subTitle"/>
          </p:nvPr>
        </p:nvSpPr>
        <p:spPr>
          <a:xfrm>
            <a:off x="3236625" y="3912436"/>
            <a:ext cx="2331300" cy="89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576" name="Google Shape;576;p67"/>
          <p:cNvSpPr txBox="1"/>
          <p:nvPr>
            <p:ph idx="4" type="subTitle"/>
          </p:nvPr>
        </p:nvSpPr>
        <p:spPr>
          <a:xfrm>
            <a:off x="6183150" y="1936752"/>
            <a:ext cx="2331300" cy="89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577" name="Google Shape;577;p67"/>
          <p:cNvSpPr txBox="1"/>
          <p:nvPr>
            <p:ph idx="5" type="subTitle"/>
          </p:nvPr>
        </p:nvSpPr>
        <p:spPr>
          <a:xfrm>
            <a:off x="6183150" y="2920654"/>
            <a:ext cx="2331300" cy="89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578" name="Google Shape;578;p67"/>
          <p:cNvSpPr txBox="1"/>
          <p:nvPr>
            <p:ph idx="6" type="subTitle"/>
          </p:nvPr>
        </p:nvSpPr>
        <p:spPr>
          <a:xfrm>
            <a:off x="6183150" y="3912436"/>
            <a:ext cx="2331300" cy="89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579" name="Google Shape;579;p67"/>
          <p:cNvSpPr txBox="1"/>
          <p:nvPr>
            <p:ph type="title"/>
          </p:nvPr>
        </p:nvSpPr>
        <p:spPr>
          <a:xfrm>
            <a:off x="3235425" y="474750"/>
            <a:ext cx="2860800" cy="1315800"/>
          </a:xfrm>
          <a:prstGeom prst="rect">
            <a:avLst/>
          </a:prstGeom>
        </p:spPr>
        <p:txBody>
          <a:bodyPr anchorCtr="0" anchor="b" bIns="0" lIns="0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9pPr>
          </a:lstStyle>
          <a:p/>
        </p:txBody>
      </p:sp>
      <p:sp>
        <p:nvSpPr>
          <p:cNvPr id="580" name="Google Shape;580;p67"/>
          <p:cNvSpPr txBox="1"/>
          <p:nvPr>
            <p:ph idx="7" type="subTitle"/>
          </p:nvPr>
        </p:nvSpPr>
        <p:spPr>
          <a:xfrm>
            <a:off x="4223400" y="162300"/>
            <a:ext cx="17751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581" name="Google Shape;581;p67"/>
          <p:cNvSpPr txBox="1"/>
          <p:nvPr>
            <p:ph idx="8" type="subTitle"/>
          </p:nvPr>
        </p:nvSpPr>
        <p:spPr>
          <a:xfrm>
            <a:off x="6571675" y="162300"/>
            <a:ext cx="22824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582" name="Google Shape;582;p67"/>
          <p:cNvSpPr txBox="1"/>
          <p:nvPr/>
        </p:nvSpPr>
        <p:spPr>
          <a:xfrm>
            <a:off x="6720300" y="4683627"/>
            <a:ext cx="2195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‹#›</a:t>
            </a:fld>
            <a:endParaRPr sz="700">
              <a:solidFill>
                <a:schemeClr val="lt1"/>
              </a:solidFill>
              <a:latin typeface="Urbanist Medium"/>
              <a:ea typeface="Urbanist Medium"/>
              <a:cs typeface="Urbanist Medium"/>
              <a:sym typeface="Urbanist Medium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s">
  <p:cSld name="BLANK_1_1_1_1_1_1_1_1_1_1_1_1_2_1"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68"/>
          <p:cNvSpPr txBox="1"/>
          <p:nvPr>
            <p:ph idx="1" type="subTitle"/>
          </p:nvPr>
        </p:nvSpPr>
        <p:spPr>
          <a:xfrm>
            <a:off x="5537976" y="1421821"/>
            <a:ext cx="3453600" cy="311100"/>
          </a:xfrm>
          <a:prstGeom prst="rect">
            <a:avLst/>
          </a:prstGeom>
        </p:spPr>
        <p:txBody>
          <a:bodyPr anchorCtr="0" anchor="b" bIns="0" lIns="0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oppins"/>
              <a:buNone/>
              <a:defRPr b="1" sz="1500"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oppins"/>
              <a:buNone/>
              <a:defRPr b="1" sz="1500"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oppins"/>
              <a:buNone/>
              <a:defRPr b="1" sz="1500"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oppins"/>
              <a:buNone/>
              <a:defRPr b="1" sz="1500"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oppins"/>
              <a:buNone/>
              <a:defRPr b="1" sz="1500"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oppins"/>
              <a:buNone/>
              <a:defRPr b="1" sz="1500"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oppins"/>
              <a:buNone/>
              <a:defRPr b="1" sz="1500"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oppins"/>
              <a:buNone/>
              <a:defRPr b="1" sz="15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585" name="Google Shape;585;p68"/>
          <p:cNvSpPr txBox="1"/>
          <p:nvPr>
            <p:ph idx="2" type="subTitle"/>
          </p:nvPr>
        </p:nvSpPr>
        <p:spPr>
          <a:xfrm>
            <a:off x="5537976" y="1658233"/>
            <a:ext cx="3453600" cy="311100"/>
          </a:xfrm>
          <a:prstGeom prst="rect">
            <a:avLst/>
          </a:prstGeom>
        </p:spPr>
        <p:txBody>
          <a:bodyPr anchorCtr="0" anchor="t" bIns="0" lIns="0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9pPr>
          </a:lstStyle>
          <a:p/>
        </p:txBody>
      </p:sp>
      <p:sp>
        <p:nvSpPr>
          <p:cNvPr id="586" name="Google Shape;586;p68"/>
          <p:cNvSpPr txBox="1"/>
          <p:nvPr>
            <p:ph idx="3" type="subTitle"/>
          </p:nvPr>
        </p:nvSpPr>
        <p:spPr>
          <a:xfrm>
            <a:off x="5537976" y="2185603"/>
            <a:ext cx="3453600" cy="311100"/>
          </a:xfrm>
          <a:prstGeom prst="rect">
            <a:avLst/>
          </a:prstGeom>
        </p:spPr>
        <p:txBody>
          <a:bodyPr anchorCtr="0" anchor="b" bIns="0" lIns="0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oppins"/>
              <a:buNone/>
              <a:defRPr b="1" sz="1500"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oppins"/>
              <a:buNone/>
              <a:defRPr b="1" sz="1500"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oppins"/>
              <a:buNone/>
              <a:defRPr b="1" sz="1500"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oppins"/>
              <a:buNone/>
              <a:defRPr b="1" sz="1500"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oppins"/>
              <a:buNone/>
              <a:defRPr b="1" sz="1500"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oppins"/>
              <a:buNone/>
              <a:defRPr b="1" sz="1500"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oppins"/>
              <a:buNone/>
              <a:defRPr b="1" sz="1500"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oppins"/>
              <a:buNone/>
              <a:defRPr b="1" sz="15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587" name="Google Shape;587;p68"/>
          <p:cNvSpPr txBox="1"/>
          <p:nvPr>
            <p:ph idx="4" type="subTitle"/>
          </p:nvPr>
        </p:nvSpPr>
        <p:spPr>
          <a:xfrm>
            <a:off x="5537976" y="2421696"/>
            <a:ext cx="3453600" cy="311100"/>
          </a:xfrm>
          <a:prstGeom prst="rect">
            <a:avLst/>
          </a:prstGeom>
        </p:spPr>
        <p:txBody>
          <a:bodyPr anchorCtr="0" anchor="t" bIns="0" lIns="0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9pPr>
          </a:lstStyle>
          <a:p/>
        </p:txBody>
      </p:sp>
      <p:sp>
        <p:nvSpPr>
          <p:cNvPr id="588" name="Google Shape;588;p68"/>
          <p:cNvSpPr txBox="1"/>
          <p:nvPr>
            <p:ph idx="5" type="subTitle"/>
          </p:nvPr>
        </p:nvSpPr>
        <p:spPr>
          <a:xfrm>
            <a:off x="5537976" y="2954416"/>
            <a:ext cx="3453600" cy="311100"/>
          </a:xfrm>
          <a:prstGeom prst="rect">
            <a:avLst/>
          </a:prstGeom>
        </p:spPr>
        <p:txBody>
          <a:bodyPr anchorCtr="0" anchor="b" bIns="0" lIns="0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oppins"/>
              <a:buNone/>
              <a:defRPr b="1" sz="1500"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oppins"/>
              <a:buNone/>
              <a:defRPr b="1" sz="1500"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oppins"/>
              <a:buNone/>
              <a:defRPr b="1" sz="1500"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oppins"/>
              <a:buNone/>
              <a:defRPr b="1" sz="1500"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oppins"/>
              <a:buNone/>
              <a:defRPr b="1" sz="1500"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oppins"/>
              <a:buNone/>
              <a:defRPr b="1" sz="1500"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oppins"/>
              <a:buNone/>
              <a:defRPr b="1" sz="1500"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oppins"/>
              <a:buNone/>
              <a:defRPr b="1" sz="15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589" name="Google Shape;589;p68"/>
          <p:cNvSpPr txBox="1"/>
          <p:nvPr>
            <p:ph idx="6" type="subTitle"/>
          </p:nvPr>
        </p:nvSpPr>
        <p:spPr>
          <a:xfrm>
            <a:off x="5537976" y="3190509"/>
            <a:ext cx="3453600" cy="311100"/>
          </a:xfrm>
          <a:prstGeom prst="rect">
            <a:avLst/>
          </a:prstGeom>
        </p:spPr>
        <p:txBody>
          <a:bodyPr anchorCtr="0" anchor="t" bIns="0" lIns="0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9pPr>
          </a:lstStyle>
          <a:p/>
        </p:txBody>
      </p:sp>
      <p:sp>
        <p:nvSpPr>
          <p:cNvPr id="590" name="Google Shape;590;p68"/>
          <p:cNvSpPr txBox="1"/>
          <p:nvPr>
            <p:ph idx="7" type="subTitle"/>
          </p:nvPr>
        </p:nvSpPr>
        <p:spPr>
          <a:xfrm>
            <a:off x="5537976" y="3717879"/>
            <a:ext cx="3453600" cy="311100"/>
          </a:xfrm>
          <a:prstGeom prst="rect">
            <a:avLst/>
          </a:prstGeom>
        </p:spPr>
        <p:txBody>
          <a:bodyPr anchorCtr="0" anchor="b" bIns="0" lIns="0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oppins"/>
              <a:buNone/>
              <a:defRPr b="1" sz="1500"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oppins"/>
              <a:buNone/>
              <a:defRPr b="1" sz="1500"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oppins"/>
              <a:buNone/>
              <a:defRPr b="1" sz="1500"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oppins"/>
              <a:buNone/>
              <a:defRPr b="1" sz="1500"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oppins"/>
              <a:buNone/>
              <a:defRPr b="1" sz="1500"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oppins"/>
              <a:buNone/>
              <a:defRPr b="1" sz="1500"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oppins"/>
              <a:buNone/>
              <a:defRPr b="1" sz="1500"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oppins"/>
              <a:buNone/>
              <a:defRPr b="1" sz="15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591" name="Google Shape;591;p68"/>
          <p:cNvSpPr txBox="1"/>
          <p:nvPr>
            <p:ph idx="8" type="subTitle"/>
          </p:nvPr>
        </p:nvSpPr>
        <p:spPr>
          <a:xfrm>
            <a:off x="5537976" y="3953971"/>
            <a:ext cx="3453600" cy="311100"/>
          </a:xfrm>
          <a:prstGeom prst="rect">
            <a:avLst/>
          </a:prstGeom>
        </p:spPr>
        <p:txBody>
          <a:bodyPr anchorCtr="0" anchor="t" bIns="0" lIns="0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9pPr>
          </a:lstStyle>
          <a:p/>
        </p:txBody>
      </p:sp>
      <p:sp>
        <p:nvSpPr>
          <p:cNvPr id="592" name="Google Shape;592;p68"/>
          <p:cNvSpPr/>
          <p:nvPr/>
        </p:nvSpPr>
        <p:spPr>
          <a:xfrm rot="-5400000">
            <a:off x="-1276000" y="1266039"/>
            <a:ext cx="2537400" cy="2537400"/>
          </a:xfrm>
          <a:prstGeom prst="pie">
            <a:avLst>
              <a:gd fmla="val 0" name="adj1"/>
              <a:gd fmla="val 5408708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593" name="Google Shape;593;p68"/>
          <p:cNvSpPr/>
          <p:nvPr/>
        </p:nvSpPr>
        <p:spPr>
          <a:xfrm rot="-5400000">
            <a:off x="-5951" y="2536242"/>
            <a:ext cx="1267200" cy="126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594" name="Google Shape;594;p68"/>
          <p:cNvSpPr/>
          <p:nvPr/>
        </p:nvSpPr>
        <p:spPr>
          <a:xfrm>
            <a:off x="3244" y="3803442"/>
            <a:ext cx="1340100" cy="1340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595" name="Google Shape;595;p68"/>
          <p:cNvSpPr txBox="1"/>
          <p:nvPr>
            <p:ph type="title"/>
          </p:nvPr>
        </p:nvSpPr>
        <p:spPr>
          <a:xfrm>
            <a:off x="1582800" y="1485525"/>
            <a:ext cx="2989200" cy="433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96" name="Google Shape;596;p68"/>
          <p:cNvSpPr txBox="1"/>
          <p:nvPr>
            <p:ph idx="9" type="subTitle"/>
          </p:nvPr>
        </p:nvSpPr>
        <p:spPr>
          <a:xfrm>
            <a:off x="289900" y="162300"/>
            <a:ext cx="21147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597" name="Google Shape;597;p68"/>
          <p:cNvSpPr txBox="1"/>
          <p:nvPr>
            <p:ph idx="13" type="subTitle"/>
          </p:nvPr>
        </p:nvSpPr>
        <p:spPr>
          <a:xfrm>
            <a:off x="4223400" y="162300"/>
            <a:ext cx="17751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598" name="Google Shape;598;p68"/>
          <p:cNvSpPr txBox="1"/>
          <p:nvPr>
            <p:ph idx="14" type="subTitle"/>
          </p:nvPr>
        </p:nvSpPr>
        <p:spPr>
          <a:xfrm>
            <a:off x="6571675" y="162300"/>
            <a:ext cx="22824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599" name="Google Shape;599;p68"/>
          <p:cNvSpPr txBox="1"/>
          <p:nvPr/>
        </p:nvSpPr>
        <p:spPr>
          <a:xfrm>
            <a:off x="6720300" y="4683627"/>
            <a:ext cx="2195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‹#›</a:t>
            </a:fld>
            <a:endParaRPr sz="700">
              <a:solidFill>
                <a:schemeClr val="lt1"/>
              </a:solidFill>
              <a:latin typeface="Urbanist Medium"/>
              <a:ea typeface="Urbanist Medium"/>
              <a:cs typeface="Urbanist Medium"/>
              <a:sym typeface="Urbanist Medium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eet the team">
  <p:cSld name="CUSTOM_4"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69"/>
          <p:cNvSpPr/>
          <p:nvPr>
            <p:ph idx="2" type="pic"/>
          </p:nvPr>
        </p:nvSpPr>
        <p:spPr>
          <a:xfrm>
            <a:off x="4162550" y="816050"/>
            <a:ext cx="1444500" cy="1444500"/>
          </a:xfrm>
          <a:prstGeom prst="round2DiagRect">
            <a:avLst>
              <a:gd fmla="val 0" name="adj1"/>
              <a:gd fmla="val 0" name="adj2"/>
            </a:avLst>
          </a:prstGeom>
          <a:noFill/>
          <a:ln>
            <a:noFill/>
          </a:ln>
        </p:spPr>
      </p:sp>
      <p:sp>
        <p:nvSpPr>
          <p:cNvPr id="602" name="Google Shape;602;p69"/>
          <p:cNvSpPr/>
          <p:nvPr>
            <p:ph idx="3" type="pic"/>
          </p:nvPr>
        </p:nvSpPr>
        <p:spPr>
          <a:xfrm>
            <a:off x="5788675" y="816050"/>
            <a:ext cx="1444500" cy="1444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03" name="Google Shape;603;p69"/>
          <p:cNvSpPr/>
          <p:nvPr>
            <p:ph idx="4" type="pic"/>
          </p:nvPr>
        </p:nvSpPr>
        <p:spPr>
          <a:xfrm>
            <a:off x="7414800" y="816050"/>
            <a:ext cx="1444500" cy="1444500"/>
          </a:xfrm>
          <a:prstGeom prst="round1Rect">
            <a:avLst>
              <a:gd fmla="val 30895" name="adj"/>
            </a:avLst>
          </a:prstGeom>
          <a:noFill/>
          <a:ln>
            <a:noFill/>
          </a:ln>
        </p:spPr>
      </p:sp>
      <p:sp>
        <p:nvSpPr>
          <p:cNvPr id="604" name="Google Shape;604;p69"/>
          <p:cNvSpPr/>
          <p:nvPr>
            <p:ph idx="5" type="pic"/>
          </p:nvPr>
        </p:nvSpPr>
        <p:spPr>
          <a:xfrm>
            <a:off x="2536475" y="2897400"/>
            <a:ext cx="1444500" cy="1444500"/>
          </a:xfrm>
          <a:prstGeom prst="round2DiagRect">
            <a:avLst>
              <a:gd fmla="val 0" name="adj1"/>
              <a:gd fmla="val 0" name="adj2"/>
            </a:avLst>
          </a:prstGeom>
          <a:noFill/>
          <a:ln>
            <a:noFill/>
          </a:ln>
        </p:spPr>
      </p:sp>
      <p:sp>
        <p:nvSpPr>
          <p:cNvPr id="605" name="Google Shape;605;p69"/>
          <p:cNvSpPr/>
          <p:nvPr>
            <p:ph idx="6" type="pic"/>
          </p:nvPr>
        </p:nvSpPr>
        <p:spPr>
          <a:xfrm>
            <a:off x="4162600" y="2897400"/>
            <a:ext cx="1444500" cy="1444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06" name="Google Shape;606;p69"/>
          <p:cNvSpPr/>
          <p:nvPr>
            <p:ph idx="7" type="pic"/>
          </p:nvPr>
        </p:nvSpPr>
        <p:spPr>
          <a:xfrm>
            <a:off x="5788725" y="2897400"/>
            <a:ext cx="1444500" cy="1444500"/>
          </a:xfrm>
          <a:prstGeom prst="round1Rect">
            <a:avLst>
              <a:gd fmla="val 30895" name="adj"/>
            </a:avLst>
          </a:prstGeom>
          <a:noFill/>
          <a:ln>
            <a:noFill/>
          </a:ln>
        </p:spPr>
      </p:sp>
      <p:sp>
        <p:nvSpPr>
          <p:cNvPr id="607" name="Google Shape;607;p69"/>
          <p:cNvSpPr txBox="1"/>
          <p:nvPr>
            <p:ph idx="1" type="subTitle"/>
          </p:nvPr>
        </p:nvSpPr>
        <p:spPr>
          <a:xfrm>
            <a:off x="4162750" y="2178820"/>
            <a:ext cx="1444500" cy="300300"/>
          </a:xfrm>
          <a:prstGeom prst="rect">
            <a:avLst/>
          </a:prstGeom>
        </p:spPr>
        <p:txBody>
          <a:bodyPr anchorCtr="0" anchor="b" bIns="0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08" name="Google Shape;608;p69"/>
          <p:cNvSpPr txBox="1"/>
          <p:nvPr>
            <p:ph idx="8" type="subTitle"/>
          </p:nvPr>
        </p:nvSpPr>
        <p:spPr>
          <a:xfrm>
            <a:off x="4162750" y="2509808"/>
            <a:ext cx="1444500" cy="2547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/>
            </a:lvl1pPr>
            <a:lvl2pPr lvl="1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609" name="Google Shape;609;p69"/>
          <p:cNvSpPr txBox="1"/>
          <p:nvPr>
            <p:ph idx="9" type="subTitle"/>
          </p:nvPr>
        </p:nvSpPr>
        <p:spPr>
          <a:xfrm>
            <a:off x="2536625" y="4249429"/>
            <a:ext cx="1444500" cy="300300"/>
          </a:xfrm>
          <a:prstGeom prst="rect">
            <a:avLst/>
          </a:prstGeom>
        </p:spPr>
        <p:txBody>
          <a:bodyPr anchorCtr="0" anchor="b" bIns="0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10" name="Google Shape;610;p69"/>
          <p:cNvSpPr txBox="1"/>
          <p:nvPr>
            <p:ph idx="13" type="subTitle"/>
          </p:nvPr>
        </p:nvSpPr>
        <p:spPr>
          <a:xfrm>
            <a:off x="2536625" y="4581011"/>
            <a:ext cx="1444500" cy="2547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/>
            </a:lvl1pPr>
            <a:lvl2pPr lvl="1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611" name="Google Shape;611;p69"/>
          <p:cNvSpPr txBox="1"/>
          <p:nvPr>
            <p:ph idx="14" type="subTitle"/>
          </p:nvPr>
        </p:nvSpPr>
        <p:spPr>
          <a:xfrm>
            <a:off x="5788775" y="2178820"/>
            <a:ext cx="1444500" cy="300300"/>
          </a:xfrm>
          <a:prstGeom prst="rect">
            <a:avLst/>
          </a:prstGeom>
        </p:spPr>
        <p:txBody>
          <a:bodyPr anchorCtr="0" anchor="b" bIns="0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12" name="Google Shape;612;p69"/>
          <p:cNvSpPr txBox="1"/>
          <p:nvPr>
            <p:ph idx="15" type="subTitle"/>
          </p:nvPr>
        </p:nvSpPr>
        <p:spPr>
          <a:xfrm>
            <a:off x="5788775" y="2509808"/>
            <a:ext cx="1444500" cy="2547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/>
            </a:lvl1pPr>
            <a:lvl2pPr lvl="1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613" name="Google Shape;613;p69"/>
          <p:cNvSpPr txBox="1"/>
          <p:nvPr>
            <p:ph idx="16" type="subTitle"/>
          </p:nvPr>
        </p:nvSpPr>
        <p:spPr>
          <a:xfrm>
            <a:off x="7414800" y="2178820"/>
            <a:ext cx="1444500" cy="300300"/>
          </a:xfrm>
          <a:prstGeom prst="rect">
            <a:avLst/>
          </a:prstGeom>
        </p:spPr>
        <p:txBody>
          <a:bodyPr anchorCtr="0" anchor="b" bIns="0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14" name="Google Shape;614;p69"/>
          <p:cNvSpPr txBox="1"/>
          <p:nvPr>
            <p:ph idx="17" type="subTitle"/>
          </p:nvPr>
        </p:nvSpPr>
        <p:spPr>
          <a:xfrm>
            <a:off x="7414800" y="2509808"/>
            <a:ext cx="1444500" cy="2547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/>
            </a:lvl1pPr>
            <a:lvl2pPr lvl="1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615" name="Google Shape;615;p69"/>
          <p:cNvSpPr txBox="1"/>
          <p:nvPr>
            <p:ph idx="18" type="subTitle"/>
          </p:nvPr>
        </p:nvSpPr>
        <p:spPr>
          <a:xfrm>
            <a:off x="4162675" y="4249429"/>
            <a:ext cx="1444500" cy="300300"/>
          </a:xfrm>
          <a:prstGeom prst="rect">
            <a:avLst/>
          </a:prstGeom>
        </p:spPr>
        <p:txBody>
          <a:bodyPr anchorCtr="0" anchor="b" bIns="0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16" name="Google Shape;616;p69"/>
          <p:cNvSpPr txBox="1"/>
          <p:nvPr>
            <p:ph idx="19" type="subTitle"/>
          </p:nvPr>
        </p:nvSpPr>
        <p:spPr>
          <a:xfrm>
            <a:off x="4162675" y="4581011"/>
            <a:ext cx="1444500" cy="2547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/>
            </a:lvl1pPr>
            <a:lvl2pPr lvl="1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617" name="Google Shape;617;p69"/>
          <p:cNvSpPr txBox="1"/>
          <p:nvPr>
            <p:ph idx="20" type="subTitle"/>
          </p:nvPr>
        </p:nvSpPr>
        <p:spPr>
          <a:xfrm>
            <a:off x="5788725" y="4249429"/>
            <a:ext cx="1444500" cy="300300"/>
          </a:xfrm>
          <a:prstGeom prst="rect">
            <a:avLst/>
          </a:prstGeom>
        </p:spPr>
        <p:txBody>
          <a:bodyPr anchorCtr="0" anchor="b" bIns="0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18" name="Google Shape;618;p69"/>
          <p:cNvSpPr txBox="1"/>
          <p:nvPr>
            <p:ph idx="21" type="subTitle"/>
          </p:nvPr>
        </p:nvSpPr>
        <p:spPr>
          <a:xfrm>
            <a:off x="5788725" y="4581011"/>
            <a:ext cx="1444500" cy="2547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/>
            </a:lvl1pPr>
            <a:lvl2pPr lvl="1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619" name="Google Shape;619;p69"/>
          <p:cNvSpPr txBox="1"/>
          <p:nvPr>
            <p:ph type="title"/>
          </p:nvPr>
        </p:nvSpPr>
        <p:spPr>
          <a:xfrm>
            <a:off x="284700" y="573428"/>
            <a:ext cx="3877800" cy="19023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/>
            </a:lvl9pPr>
          </a:lstStyle>
          <a:p/>
        </p:txBody>
      </p:sp>
      <p:sp>
        <p:nvSpPr>
          <p:cNvPr id="620" name="Google Shape;620;p69"/>
          <p:cNvSpPr txBox="1"/>
          <p:nvPr>
            <p:ph idx="22" type="subTitle"/>
          </p:nvPr>
        </p:nvSpPr>
        <p:spPr>
          <a:xfrm>
            <a:off x="289900" y="162300"/>
            <a:ext cx="21147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621" name="Google Shape;621;p69"/>
          <p:cNvSpPr txBox="1"/>
          <p:nvPr>
            <p:ph idx="23" type="subTitle"/>
          </p:nvPr>
        </p:nvSpPr>
        <p:spPr>
          <a:xfrm>
            <a:off x="4223400" y="162300"/>
            <a:ext cx="17751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622" name="Google Shape;622;p69"/>
          <p:cNvSpPr txBox="1"/>
          <p:nvPr>
            <p:ph idx="24" type="subTitle"/>
          </p:nvPr>
        </p:nvSpPr>
        <p:spPr>
          <a:xfrm>
            <a:off x="6571675" y="162300"/>
            <a:ext cx="22824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623" name="Google Shape;623;p69"/>
          <p:cNvSpPr txBox="1"/>
          <p:nvPr/>
        </p:nvSpPr>
        <p:spPr>
          <a:xfrm>
            <a:off x="6720300" y="4683627"/>
            <a:ext cx="2195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‹#›</a:t>
            </a:fld>
            <a:endParaRPr sz="700">
              <a:solidFill>
                <a:schemeClr val="lt1"/>
              </a:solidFill>
              <a:latin typeface="Urbanist Medium"/>
              <a:ea typeface="Urbanist Medium"/>
              <a:cs typeface="Urbanist Medium"/>
              <a:sym typeface="Urbanist Medium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eet the team - Alt 1">
  <p:cSld name="CUSTOM_4_1"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70"/>
          <p:cNvSpPr/>
          <p:nvPr>
            <p:ph idx="2" type="pic"/>
          </p:nvPr>
        </p:nvSpPr>
        <p:spPr>
          <a:xfrm>
            <a:off x="284700" y="1523850"/>
            <a:ext cx="1514700" cy="1312800"/>
          </a:xfrm>
          <a:prstGeom prst="round1Rect">
            <a:avLst>
              <a:gd fmla="val 39781" name="adj"/>
            </a:avLst>
          </a:prstGeom>
          <a:noFill/>
          <a:ln>
            <a:noFill/>
          </a:ln>
        </p:spPr>
      </p:sp>
      <p:sp>
        <p:nvSpPr>
          <p:cNvPr id="626" name="Google Shape;626;p70"/>
          <p:cNvSpPr/>
          <p:nvPr>
            <p:ph idx="3" type="pic"/>
          </p:nvPr>
        </p:nvSpPr>
        <p:spPr>
          <a:xfrm>
            <a:off x="2163625" y="1523850"/>
            <a:ext cx="1514700" cy="1312800"/>
          </a:xfrm>
          <a:prstGeom prst="round1Rect">
            <a:avLst>
              <a:gd fmla="val 39781" name="adj"/>
            </a:avLst>
          </a:prstGeom>
          <a:noFill/>
          <a:ln>
            <a:noFill/>
          </a:ln>
        </p:spPr>
      </p:sp>
      <p:sp>
        <p:nvSpPr>
          <p:cNvPr id="627" name="Google Shape;627;p70"/>
          <p:cNvSpPr/>
          <p:nvPr>
            <p:ph idx="4" type="pic"/>
          </p:nvPr>
        </p:nvSpPr>
        <p:spPr>
          <a:xfrm>
            <a:off x="4087000" y="1523850"/>
            <a:ext cx="1514700" cy="1312800"/>
          </a:xfrm>
          <a:prstGeom prst="round1Rect">
            <a:avLst>
              <a:gd fmla="val 39781" name="adj"/>
            </a:avLst>
          </a:prstGeom>
          <a:noFill/>
          <a:ln>
            <a:noFill/>
          </a:ln>
        </p:spPr>
      </p:sp>
      <p:sp>
        <p:nvSpPr>
          <p:cNvPr id="628" name="Google Shape;628;p70"/>
          <p:cNvSpPr/>
          <p:nvPr>
            <p:ph idx="5" type="pic"/>
          </p:nvPr>
        </p:nvSpPr>
        <p:spPr>
          <a:xfrm>
            <a:off x="5960425" y="1523850"/>
            <a:ext cx="1514700" cy="1312800"/>
          </a:xfrm>
          <a:prstGeom prst="round1Rect">
            <a:avLst>
              <a:gd fmla="val 39781" name="adj"/>
            </a:avLst>
          </a:prstGeom>
          <a:noFill/>
          <a:ln>
            <a:noFill/>
          </a:ln>
        </p:spPr>
      </p:sp>
      <p:sp>
        <p:nvSpPr>
          <p:cNvPr id="629" name="Google Shape;629;p70"/>
          <p:cNvSpPr txBox="1"/>
          <p:nvPr>
            <p:ph idx="1" type="subTitle"/>
          </p:nvPr>
        </p:nvSpPr>
        <p:spPr>
          <a:xfrm>
            <a:off x="283475" y="3165225"/>
            <a:ext cx="1514700" cy="1902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Urbanist Medium"/>
              <a:buNone/>
              <a:defRPr sz="11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Font typeface="Urbanist Medium"/>
              <a:buNone/>
              <a:defRPr sz="1100"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Font typeface="Urbanist Medium"/>
              <a:buNone/>
              <a:defRPr sz="1100"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Font typeface="Urbanist Medium"/>
              <a:buNone/>
              <a:defRPr sz="1100"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Font typeface="Urbanist Medium"/>
              <a:buNone/>
              <a:defRPr sz="1100"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Font typeface="Urbanist Medium"/>
              <a:buNone/>
              <a:defRPr sz="1100"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Font typeface="Urbanist Medium"/>
              <a:buNone/>
              <a:defRPr sz="1100"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Font typeface="Urbanist Medium"/>
              <a:buNone/>
              <a:defRPr sz="1100"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Font typeface="Urbanist Medium"/>
              <a:buNone/>
              <a:defRPr sz="1100"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630" name="Google Shape;630;p70"/>
          <p:cNvSpPr txBox="1"/>
          <p:nvPr>
            <p:ph idx="6" type="subTitle"/>
          </p:nvPr>
        </p:nvSpPr>
        <p:spPr>
          <a:xfrm>
            <a:off x="2162975" y="3165225"/>
            <a:ext cx="1514700" cy="1902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Urbanist Medium"/>
              <a:buNone/>
              <a:defRPr sz="11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Font typeface="Urbanist Medium"/>
              <a:buNone/>
              <a:defRPr sz="1100"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Font typeface="Urbanist Medium"/>
              <a:buNone/>
              <a:defRPr sz="1100"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Font typeface="Urbanist Medium"/>
              <a:buNone/>
              <a:defRPr sz="1100"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Font typeface="Urbanist Medium"/>
              <a:buNone/>
              <a:defRPr sz="1100"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Font typeface="Urbanist Medium"/>
              <a:buNone/>
              <a:defRPr sz="1100"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Font typeface="Urbanist Medium"/>
              <a:buNone/>
              <a:defRPr sz="1100"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Font typeface="Urbanist Medium"/>
              <a:buNone/>
              <a:defRPr sz="1100"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Font typeface="Urbanist Medium"/>
              <a:buNone/>
              <a:defRPr sz="1100"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631" name="Google Shape;631;p70"/>
          <p:cNvSpPr txBox="1"/>
          <p:nvPr>
            <p:ph idx="7" type="subTitle"/>
          </p:nvPr>
        </p:nvSpPr>
        <p:spPr>
          <a:xfrm>
            <a:off x="4086325" y="3165225"/>
            <a:ext cx="1514700" cy="1902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Urbanist Medium"/>
              <a:buNone/>
              <a:defRPr sz="11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Font typeface="Urbanist Medium"/>
              <a:buNone/>
              <a:defRPr sz="1100"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Font typeface="Urbanist Medium"/>
              <a:buNone/>
              <a:defRPr sz="1100"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Font typeface="Urbanist Medium"/>
              <a:buNone/>
              <a:defRPr sz="1100"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Font typeface="Urbanist Medium"/>
              <a:buNone/>
              <a:defRPr sz="1100"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Font typeface="Urbanist Medium"/>
              <a:buNone/>
              <a:defRPr sz="1100"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Font typeface="Urbanist Medium"/>
              <a:buNone/>
              <a:defRPr sz="1100"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Font typeface="Urbanist Medium"/>
              <a:buNone/>
              <a:defRPr sz="1100"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Font typeface="Urbanist Medium"/>
              <a:buNone/>
              <a:defRPr sz="1100"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632" name="Google Shape;632;p70"/>
          <p:cNvSpPr txBox="1"/>
          <p:nvPr>
            <p:ph idx="8" type="subTitle"/>
          </p:nvPr>
        </p:nvSpPr>
        <p:spPr>
          <a:xfrm>
            <a:off x="5960425" y="3165225"/>
            <a:ext cx="1514700" cy="1902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Urbanist Medium"/>
              <a:buNone/>
              <a:defRPr sz="11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Font typeface="Urbanist Medium"/>
              <a:buNone/>
              <a:defRPr sz="1100"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Font typeface="Urbanist Medium"/>
              <a:buNone/>
              <a:defRPr sz="1100"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Font typeface="Urbanist Medium"/>
              <a:buNone/>
              <a:defRPr sz="1100"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Font typeface="Urbanist Medium"/>
              <a:buNone/>
              <a:defRPr sz="1100"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Font typeface="Urbanist Medium"/>
              <a:buNone/>
              <a:defRPr sz="1100"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Font typeface="Urbanist Medium"/>
              <a:buNone/>
              <a:defRPr sz="1100"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Font typeface="Urbanist Medium"/>
              <a:buNone/>
              <a:defRPr sz="1100"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Font typeface="Urbanist Medium"/>
              <a:buNone/>
              <a:defRPr sz="1100"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633" name="Google Shape;633;p70"/>
          <p:cNvSpPr txBox="1"/>
          <p:nvPr>
            <p:ph idx="9" type="body"/>
          </p:nvPr>
        </p:nvSpPr>
        <p:spPr>
          <a:xfrm>
            <a:off x="285350" y="3443925"/>
            <a:ext cx="1514700" cy="14133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indent="-2857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Char char="●"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indent="-2857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Char char="○"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indent="-2857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Char char="■"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indent="-2857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Char char="●"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indent="-2857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Char char="○"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indent="-2857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Char char="■"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indent="-2857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Char char="●"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indent="-2857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Char char="○"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indent="-2857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Char char="■"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634" name="Google Shape;634;p70"/>
          <p:cNvSpPr txBox="1"/>
          <p:nvPr>
            <p:ph idx="13" type="body"/>
          </p:nvPr>
        </p:nvSpPr>
        <p:spPr>
          <a:xfrm>
            <a:off x="2162975" y="3443925"/>
            <a:ext cx="1514700" cy="14133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indent="-2857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Char char="●"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indent="-2857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Char char="○"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indent="-2857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Char char="■"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indent="-2857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Char char="●"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indent="-2857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Char char="○"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indent="-2857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Char char="■"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indent="-2857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Char char="●"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indent="-2857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Char char="○"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indent="-2857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Char char="■"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635" name="Google Shape;635;p70"/>
          <p:cNvSpPr txBox="1"/>
          <p:nvPr>
            <p:ph idx="14" type="body"/>
          </p:nvPr>
        </p:nvSpPr>
        <p:spPr>
          <a:xfrm>
            <a:off x="4087000" y="3443925"/>
            <a:ext cx="1514700" cy="14133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indent="-2857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Char char="●"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indent="-2857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Char char="○"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indent="-2857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Char char="■"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indent="-2857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Char char="●"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indent="-2857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Char char="○"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indent="-2857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Char char="■"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indent="-2857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Char char="●"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indent="-2857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Char char="○"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indent="-2857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Char char="■"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636" name="Google Shape;636;p70"/>
          <p:cNvSpPr txBox="1"/>
          <p:nvPr>
            <p:ph idx="15" type="body"/>
          </p:nvPr>
        </p:nvSpPr>
        <p:spPr>
          <a:xfrm>
            <a:off x="5960425" y="3443925"/>
            <a:ext cx="1514700" cy="14133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indent="-2857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Char char="●"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indent="-2857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Char char="○"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indent="-2857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Char char="■"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indent="-2857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Char char="●"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indent="-2857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Char char="○"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indent="-2857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Char char="■"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indent="-2857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Char char="●"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indent="-2857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Char char="○"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indent="-2857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Char char="■"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637" name="Google Shape;637;p70"/>
          <p:cNvSpPr txBox="1"/>
          <p:nvPr>
            <p:ph idx="16" type="subTitle"/>
          </p:nvPr>
        </p:nvSpPr>
        <p:spPr>
          <a:xfrm>
            <a:off x="283475" y="2950825"/>
            <a:ext cx="1514700" cy="190200"/>
          </a:xfrm>
          <a:prstGeom prst="rect">
            <a:avLst/>
          </a:prstGeom>
        </p:spPr>
        <p:txBody>
          <a:bodyPr anchorCtr="0" anchor="b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38" name="Google Shape;638;p70"/>
          <p:cNvSpPr txBox="1"/>
          <p:nvPr>
            <p:ph idx="17" type="subTitle"/>
          </p:nvPr>
        </p:nvSpPr>
        <p:spPr>
          <a:xfrm>
            <a:off x="2162975" y="2950825"/>
            <a:ext cx="1514700" cy="190200"/>
          </a:xfrm>
          <a:prstGeom prst="rect">
            <a:avLst/>
          </a:prstGeom>
        </p:spPr>
        <p:txBody>
          <a:bodyPr anchorCtr="0" anchor="b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39" name="Google Shape;639;p70"/>
          <p:cNvSpPr txBox="1"/>
          <p:nvPr>
            <p:ph idx="18" type="subTitle"/>
          </p:nvPr>
        </p:nvSpPr>
        <p:spPr>
          <a:xfrm>
            <a:off x="4086325" y="2950825"/>
            <a:ext cx="1514700" cy="190200"/>
          </a:xfrm>
          <a:prstGeom prst="rect">
            <a:avLst/>
          </a:prstGeom>
        </p:spPr>
        <p:txBody>
          <a:bodyPr anchorCtr="0" anchor="b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40" name="Google Shape;640;p70"/>
          <p:cNvSpPr txBox="1"/>
          <p:nvPr>
            <p:ph idx="19" type="subTitle"/>
          </p:nvPr>
        </p:nvSpPr>
        <p:spPr>
          <a:xfrm>
            <a:off x="5960425" y="2950825"/>
            <a:ext cx="1514700" cy="190200"/>
          </a:xfrm>
          <a:prstGeom prst="rect">
            <a:avLst/>
          </a:prstGeom>
        </p:spPr>
        <p:txBody>
          <a:bodyPr anchorCtr="0" anchor="b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41" name="Google Shape;641;p70"/>
          <p:cNvSpPr txBox="1"/>
          <p:nvPr>
            <p:ph type="title"/>
          </p:nvPr>
        </p:nvSpPr>
        <p:spPr>
          <a:xfrm>
            <a:off x="283475" y="433737"/>
            <a:ext cx="4382400" cy="433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9pPr>
          </a:lstStyle>
          <a:p/>
        </p:txBody>
      </p:sp>
      <p:sp>
        <p:nvSpPr>
          <p:cNvPr id="642" name="Google Shape;642;p70"/>
          <p:cNvSpPr txBox="1"/>
          <p:nvPr>
            <p:ph idx="20" type="subTitle"/>
          </p:nvPr>
        </p:nvSpPr>
        <p:spPr>
          <a:xfrm>
            <a:off x="289900" y="162300"/>
            <a:ext cx="21147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643" name="Google Shape;643;p70"/>
          <p:cNvSpPr txBox="1"/>
          <p:nvPr>
            <p:ph idx="21" type="subTitle"/>
          </p:nvPr>
        </p:nvSpPr>
        <p:spPr>
          <a:xfrm>
            <a:off x="4223400" y="162300"/>
            <a:ext cx="17751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644" name="Google Shape;644;p70"/>
          <p:cNvSpPr txBox="1"/>
          <p:nvPr>
            <p:ph idx="22" type="subTitle"/>
          </p:nvPr>
        </p:nvSpPr>
        <p:spPr>
          <a:xfrm>
            <a:off x="6571675" y="162300"/>
            <a:ext cx="22824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645" name="Google Shape;645;p70"/>
          <p:cNvSpPr txBox="1"/>
          <p:nvPr/>
        </p:nvSpPr>
        <p:spPr>
          <a:xfrm>
            <a:off x="6720300" y="4683627"/>
            <a:ext cx="2195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‹#›</a:t>
            </a:fld>
            <a:endParaRPr sz="700">
              <a:solidFill>
                <a:schemeClr val="lt1"/>
              </a:solidFill>
              <a:latin typeface="Urbanist Medium"/>
              <a:ea typeface="Urbanist Medium"/>
              <a:cs typeface="Urbanist Medium"/>
              <a:sym typeface="Urbanist Medium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cards">
  <p:cSld name="CUSTOM_5"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71"/>
          <p:cNvSpPr/>
          <p:nvPr>
            <p:ph idx="2" type="pic"/>
          </p:nvPr>
        </p:nvSpPr>
        <p:spPr>
          <a:xfrm>
            <a:off x="469875" y="1995075"/>
            <a:ext cx="418800" cy="4188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48" name="Google Shape;648;p71"/>
          <p:cNvSpPr/>
          <p:nvPr>
            <p:ph idx="3" type="pic"/>
          </p:nvPr>
        </p:nvSpPr>
        <p:spPr>
          <a:xfrm>
            <a:off x="888450" y="1995075"/>
            <a:ext cx="418800" cy="4188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49" name="Google Shape;649;p71"/>
          <p:cNvSpPr/>
          <p:nvPr>
            <p:ph idx="4" type="pic"/>
          </p:nvPr>
        </p:nvSpPr>
        <p:spPr>
          <a:xfrm>
            <a:off x="1307025" y="1995075"/>
            <a:ext cx="418800" cy="4188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50" name="Google Shape;650;p71"/>
          <p:cNvSpPr/>
          <p:nvPr>
            <p:ph idx="5" type="pic"/>
          </p:nvPr>
        </p:nvSpPr>
        <p:spPr>
          <a:xfrm>
            <a:off x="469875" y="2413650"/>
            <a:ext cx="418800" cy="4188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51" name="Google Shape;651;p71"/>
          <p:cNvSpPr/>
          <p:nvPr>
            <p:ph idx="6" type="pic"/>
          </p:nvPr>
        </p:nvSpPr>
        <p:spPr>
          <a:xfrm>
            <a:off x="888450" y="2413650"/>
            <a:ext cx="418800" cy="4188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52" name="Google Shape;652;p71"/>
          <p:cNvSpPr/>
          <p:nvPr>
            <p:ph idx="7" type="pic"/>
          </p:nvPr>
        </p:nvSpPr>
        <p:spPr>
          <a:xfrm>
            <a:off x="1307025" y="2413650"/>
            <a:ext cx="418800" cy="4188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53" name="Google Shape;653;p71"/>
          <p:cNvSpPr/>
          <p:nvPr>
            <p:ph idx="8" type="pic"/>
          </p:nvPr>
        </p:nvSpPr>
        <p:spPr>
          <a:xfrm>
            <a:off x="3330700" y="1995075"/>
            <a:ext cx="418800" cy="4188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54" name="Google Shape;654;p71"/>
          <p:cNvSpPr/>
          <p:nvPr>
            <p:ph idx="9" type="pic"/>
          </p:nvPr>
        </p:nvSpPr>
        <p:spPr>
          <a:xfrm>
            <a:off x="3749275" y="1995075"/>
            <a:ext cx="418800" cy="4188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55" name="Google Shape;655;p71"/>
          <p:cNvSpPr/>
          <p:nvPr>
            <p:ph idx="13" type="pic"/>
          </p:nvPr>
        </p:nvSpPr>
        <p:spPr>
          <a:xfrm>
            <a:off x="4167850" y="1995075"/>
            <a:ext cx="418800" cy="4188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56" name="Google Shape;656;p71"/>
          <p:cNvSpPr/>
          <p:nvPr>
            <p:ph idx="14" type="pic"/>
          </p:nvPr>
        </p:nvSpPr>
        <p:spPr>
          <a:xfrm>
            <a:off x="3330700" y="2413650"/>
            <a:ext cx="418800" cy="4188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57" name="Google Shape;657;p71"/>
          <p:cNvSpPr/>
          <p:nvPr>
            <p:ph idx="15" type="pic"/>
          </p:nvPr>
        </p:nvSpPr>
        <p:spPr>
          <a:xfrm>
            <a:off x="3749275" y="2413650"/>
            <a:ext cx="418800" cy="4188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58" name="Google Shape;658;p71"/>
          <p:cNvSpPr/>
          <p:nvPr>
            <p:ph idx="16" type="pic"/>
          </p:nvPr>
        </p:nvSpPr>
        <p:spPr>
          <a:xfrm>
            <a:off x="4167850" y="2413650"/>
            <a:ext cx="418800" cy="4188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59" name="Google Shape;659;p71"/>
          <p:cNvSpPr/>
          <p:nvPr>
            <p:ph idx="17" type="pic"/>
          </p:nvPr>
        </p:nvSpPr>
        <p:spPr>
          <a:xfrm>
            <a:off x="469875" y="3832025"/>
            <a:ext cx="418800" cy="4188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60" name="Google Shape;660;p71"/>
          <p:cNvSpPr/>
          <p:nvPr>
            <p:ph idx="18" type="pic"/>
          </p:nvPr>
        </p:nvSpPr>
        <p:spPr>
          <a:xfrm>
            <a:off x="888450" y="3832025"/>
            <a:ext cx="418800" cy="4188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61" name="Google Shape;661;p71"/>
          <p:cNvSpPr/>
          <p:nvPr>
            <p:ph idx="19" type="pic"/>
          </p:nvPr>
        </p:nvSpPr>
        <p:spPr>
          <a:xfrm>
            <a:off x="1307025" y="3832025"/>
            <a:ext cx="418800" cy="4188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62" name="Google Shape;662;p71"/>
          <p:cNvSpPr/>
          <p:nvPr>
            <p:ph idx="20" type="pic"/>
          </p:nvPr>
        </p:nvSpPr>
        <p:spPr>
          <a:xfrm>
            <a:off x="469875" y="4250600"/>
            <a:ext cx="418800" cy="4188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63" name="Google Shape;663;p71"/>
          <p:cNvSpPr/>
          <p:nvPr>
            <p:ph idx="21" type="pic"/>
          </p:nvPr>
        </p:nvSpPr>
        <p:spPr>
          <a:xfrm>
            <a:off x="888450" y="4250600"/>
            <a:ext cx="418800" cy="4188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64" name="Google Shape;664;p71"/>
          <p:cNvSpPr/>
          <p:nvPr>
            <p:ph idx="22" type="pic"/>
          </p:nvPr>
        </p:nvSpPr>
        <p:spPr>
          <a:xfrm>
            <a:off x="1307025" y="4250600"/>
            <a:ext cx="418800" cy="4188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65" name="Google Shape;665;p71"/>
          <p:cNvSpPr/>
          <p:nvPr>
            <p:ph idx="23" type="pic"/>
          </p:nvPr>
        </p:nvSpPr>
        <p:spPr>
          <a:xfrm>
            <a:off x="3330700" y="3832025"/>
            <a:ext cx="418800" cy="4188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66" name="Google Shape;666;p71"/>
          <p:cNvSpPr/>
          <p:nvPr>
            <p:ph idx="24" type="pic"/>
          </p:nvPr>
        </p:nvSpPr>
        <p:spPr>
          <a:xfrm>
            <a:off x="3749275" y="3832025"/>
            <a:ext cx="418800" cy="4188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67" name="Google Shape;667;p71"/>
          <p:cNvSpPr/>
          <p:nvPr>
            <p:ph idx="25" type="pic"/>
          </p:nvPr>
        </p:nvSpPr>
        <p:spPr>
          <a:xfrm>
            <a:off x="4167850" y="3832025"/>
            <a:ext cx="418800" cy="4188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68" name="Google Shape;668;p71"/>
          <p:cNvSpPr/>
          <p:nvPr>
            <p:ph idx="26" type="pic"/>
          </p:nvPr>
        </p:nvSpPr>
        <p:spPr>
          <a:xfrm>
            <a:off x="3330700" y="4250600"/>
            <a:ext cx="418800" cy="4188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69" name="Google Shape;669;p71"/>
          <p:cNvSpPr/>
          <p:nvPr>
            <p:ph idx="27" type="pic"/>
          </p:nvPr>
        </p:nvSpPr>
        <p:spPr>
          <a:xfrm>
            <a:off x="3749275" y="4250600"/>
            <a:ext cx="418800" cy="4188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70" name="Google Shape;670;p71"/>
          <p:cNvSpPr/>
          <p:nvPr>
            <p:ph idx="28" type="pic"/>
          </p:nvPr>
        </p:nvSpPr>
        <p:spPr>
          <a:xfrm>
            <a:off x="4167850" y="4250600"/>
            <a:ext cx="418800" cy="4188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71" name="Google Shape;671;p71"/>
          <p:cNvSpPr txBox="1"/>
          <p:nvPr>
            <p:ph type="title"/>
          </p:nvPr>
        </p:nvSpPr>
        <p:spPr>
          <a:xfrm>
            <a:off x="469875" y="1570725"/>
            <a:ext cx="2229000" cy="2931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72" name="Google Shape;672;p71"/>
          <p:cNvSpPr txBox="1"/>
          <p:nvPr>
            <p:ph idx="29" type="title"/>
          </p:nvPr>
        </p:nvSpPr>
        <p:spPr>
          <a:xfrm>
            <a:off x="469875" y="3406431"/>
            <a:ext cx="2229000" cy="2931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73" name="Google Shape;673;p71"/>
          <p:cNvSpPr txBox="1"/>
          <p:nvPr>
            <p:ph idx="30" type="title"/>
          </p:nvPr>
        </p:nvSpPr>
        <p:spPr>
          <a:xfrm>
            <a:off x="3330700" y="3406431"/>
            <a:ext cx="2229000" cy="2931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b="1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74" name="Google Shape;674;p71"/>
          <p:cNvSpPr txBox="1"/>
          <p:nvPr>
            <p:ph idx="31" type="title"/>
          </p:nvPr>
        </p:nvSpPr>
        <p:spPr>
          <a:xfrm>
            <a:off x="3330700" y="1570725"/>
            <a:ext cx="2229000" cy="2931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b="1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75" name="Google Shape;675;p71"/>
          <p:cNvSpPr txBox="1"/>
          <p:nvPr>
            <p:ph idx="32" type="title"/>
          </p:nvPr>
        </p:nvSpPr>
        <p:spPr>
          <a:xfrm>
            <a:off x="283475" y="433737"/>
            <a:ext cx="4382400" cy="433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9pPr>
          </a:lstStyle>
          <a:p/>
        </p:txBody>
      </p:sp>
      <p:sp>
        <p:nvSpPr>
          <p:cNvPr id="676" name="Google Shape;676;p71"/>
          <p:cNvSpPr txBox="1"/>
          <p:nvPr>
            <p:ph idx="1" type="subTitle"/>
          </p:nvPr>
        </p:nvSpPr>
        <p:spPr>
          <a:xfrm>
            <a:off x="289900" y="162300"/>
            <a:ext cx="21147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677" name="Google Shape;677;p71"/>
          <p:cNvSpPr txBox="1"/>
          <p:nvPr>
            <p:ph idx="33" type="subTitle"/>
          </p:nvPr>
        </p:nvSpPr>
        <p:spPr>
          <a:xfrm>
            <a:off x="4223400" y="162300"/>
            <a:ext cx="17751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678" name="Google Shape;678;p71"/>
          <p:cNvSpPr txBox="1"/>
          <p:nvPr>
            <p:ph idx="34" type="subTitle"/>
          </p:nvPr>
        </p:nvSpPr>
        <p:spPr>
          <a:xfrm>
            <a:off x="6571675" y="162300"/>
            <a:ext cx="22824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679" name="Google Shape;679;p71"/>
          <p:cNvSpPr txBox="1"/>
          <p:nvPr/>
        </p:nvSpPr>
        <p:spPr>
          <a:xfrm>
            <a:off x="6720300" y="4683627"/>
            <a:ext cx="2195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‹#›</a:t>
            </a:fld>
            <a:endParaRPr sz="700">
              <a:solidFill>
                <a:schemeClr val="lt1"/>
              </a:solidFill>
              <a:latin typeface="Urbanist Medium"/>
              <a:ea typeface="Urbanist Medium"/>
              <a:cs typeface="Urbanist Medium"/>
              <a:sym typeface="Urbanist Medium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- Alt 4">
  <p:cSld name="BLANK_3_1_1">
    <p:bg>
      <p:bgPr>
        <a:solidFill>
          <a:schemeClr val="accent1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/>
          <p:nvPr>
            <p:ph type="title"/>
          </p:nvPr>
        </p:nvSpPr>
        <p:spPr>
          <a:xfrm>
            <a:off x="283850" y="474875"/>
            <a:ext cx="2773200" cy="1585200"/>
          </a:xfrm>
          <a:prstGeom prst="rect">
            <a:avLst/>
          </a:prstGeom>
        </p:spPr>
        <p:txBody>
          <a:bodyPr anchorCtr="0" anchor="t" bIns="0" lIns="0" spcFirstLastPara="1" rIns="0" wrap="square" tIns="91425">
            <a:normAutofit/>
          </a:bodyPr>
          <a:lstStyle>
            <a:lvl1pPr lv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2pPr>
            <a:lvl3pPr lvl="2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3pPr>
            <a:lvl4pPr lvl="3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4pPr>
            <a:lvl5pPr lvl="4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5pPr>
            <a:lvl6pPr lvl="5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6pPr>
            <a:lvl7pPr lvl="6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7pPr>
            <a:lvl8pPr lvl="7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8pPr>
            <a:lvl9pPr lvl="8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9pPr>
          </a:lstStyle>
          <a:p/>
        </p:txBody>
      </p:sp>
      <p:sp>
        <p:nvSpPr>
          <p:cNvPr id="53" name="Google Shape;53;p8"/>
          <p:cNvSpPr txBox="1"/>
          <p:nvPr>
            <p:ph idx="1" type="subTitle"/>
          </p:nvPr>
        </p:nvSpPr>
        <p:spPr>
          <a:xfrm>
            <a:off x="284850" y="3602000"/>
            <a:ext cx="2773200" cy="804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sz="12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54" name="Google Shape;54;p8"/>
          <p:cNvSpPr txBox="1"/>
          <p:nvPr>
            <p:ph idx="12" type="sldNum"/>
          </p:nvPr>
        </p:nvSpPr>
        <p:spPr>
          <a:xfrm>
            <a:off x="8308150" y="4782125"/>
            <a:ext cx="548700" cy="7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5" name="Google Shape;55;p8"/>
          <p:cNvSpPr txBox="1"/>
          <p:nvPr>
            <p:ph idx="2" type="title"/>
          </p:nvPr>
        </p:nvSpPr>
        <p:spPr>
          <a:xfrm>
            <a:off x="4629750" y="4778975"/>
            <a:ext cx="1328400" cy="7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"/>
              <a:buFont typeface="Inter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3" type="title"/>
          </p:nvPr>
        </p:nvSpPr>
        <p:spPr>
          <a:xfrm>
            <a:off x="6086100" y="4778975"/>
            <a:ext cx="1328400" cy="7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"/>
              <a:buFont typeface="Inter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/>
          <p:nvPr>
            <p:ph idx="4" type="pic"/>
          </p:nvPr>
        </p:nvSpPr>
        <p:spPr>
          <a:xfrm>
            <a:off x="3185700" y="291263"/>
            <a:ext cx="5671200" cy="4387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cards - Alt 1">
  <p:cSld name="CUSTOM_6"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1" name="Google Shape;681;p72"/>
          <p:cNvPicPr preferRelativeResize="0"/>
          <p:nvPr/>
        </p:nvPicPr>
        <p:blipFill rotWithShape="1">
          <a:blip r:embed="rId2">
            <a:alphaModFix/>
          </a:blip>
          <a:srcRect b="39660" l="32510" r="27293" t="0"/>
          <a:stretch/>
        </p:blipFill>
        <p:spPr>
          <a:xfrm>
            <a:off x="1701300" y="1641428"/>
            <a:ext cx="653100" cy="653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82" name="Google Shape;682;p72"/>
          <p:cNvSpPr/>
          <p:nvPr>
            <p:ph idx="2" type="pic"/>
          </p:nvPr>
        </p:nvSpPr>
        <p:spPr>
          <a:xfrm>
            <a:off x="1701300" y="1641575"/>
            <a:ext cx="653100" cy="653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83" name="Google Shape;683;p72"/>
          <p:cNvSpPr txBox="1"/>
          <p:nvPr>
            <p:ph idx="1" type="subTitle"/>
          </p:nvPr>
        </p:nvSpPr>
        <p:spPr>
          <a:xfrm>
            <a:off x="425050" y="1713878"/>
            <a:ext cx="1514700" cy="288300"/>
          </a:xfrm>
          <a:prstGeom prst="rect">
            <a:avLst/>
          </a:prstGeom>
        </p:spPr>
        <p:txBody>
          <a:bodyPr anchorCtr="0" anchor="b" bIns="0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84" name="Google Shape;684;p72"/>
          <p:cNvSpPr txBox="1"/>
          <p:nvPr>
            <p:ph idx="3" type="subTitle"/>
          </p:nvPr>
        </p:nvSpPr>
        <p:spPr>
          <a:xfrm>
            <a:off x="425050" y="2028155"/>
            <a:ext cx="1230000" cy="3693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pic>
        <p:nvPicPr>
          <p:cNvPr id="685" name="Google Shape;685;p72"/>
          <p:cNvPicPr preferRelativeResize="0"/>
          <p:nvPr/>
        </p:nvPicPr>
        <p:blipFill rotWithShape="1">
          <a:blip r:embed="rId2">
            <a:alphaModFix/>
          </a:blip>
          <a:srcRect b="39660" l="32510" r="27293" t="0"/>
          <a:stretch/>
        </p:blipFill>
        <p:spPr>
          <a:xfrm>
            <a:off x="4206300" y="1641428"/>
            <a:ext cx="653100" cy="653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86" name="Google Shape;686;p72"/>
          <p:cNvSpPr/>
          <p:nvPr>
            <p:ph idx="4" type="pic"/>
          </p:nvPr>
        </p:nvSpPr>
        <p:spPr>
          <a:xfrm>
            <a:off x="4206300" y="1641575"/>
            <a:ext cx="653100" cy="653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87" name="Google Shape;687;p72"/>
          <p:cNvSpPr txBox="1"/>
          <p:nvPr>
            <p:ph idx="5" type="subTitle"/>
          </p:nvPr>
        </p:nvSpPr>
        <p:spPr>
          <a:xfrm>
            <a:off x="2930050" y="1713878"/>
            <a:ext cx="1514700" cy="288300"/>
          </a:xfrm>
          <a:prstGeom prst="rect">
            <a:avLst/>
          </a:prstGeom>
        </p:spPr>
        <p:txBody>
          <a:bodyPr anchorCtr="0" anchor="b" bIns="0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88" name="Google Shape;688;p72"/>
          <p:cNvSpPr txBox="1"/>
          <p:nvPr>
            <p:ph idx="6" type="subTitle"/>
          </p:nvPr>
        </p:nvSpPr>
        <p:spPr>
          <a:xfrm>
            <a:off x="2930050" y="2028155"/>
            <a:ext cx="1230000" cy="3693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pic>
        <p:nvPicPr>
          <p:cNvPr id="689" name="Google Shape;689;p72"/>
          <p:cNvPicPr preferRelativeResize="0"/>
          <p:nvPr/>
        </p:nvPicPr>
        <p:blipFill rotWithShape="1">
          <a:blip r:embed="rId2">
            <a:alphaModFix/>
          </a:blip>
          <a:srcRect b="39660" l="32510" r="27293" t="0"/>
          <a:stretch/>
        </p:blipFill>
        <p:spPr>
          <a:xfrm>
            <a:off x="6711300" y="1641428"/>
            <a:ext cx="653100" cy="653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90" name="Google Shape;690;p72"/>
          <p:cNvSpPr/>
          <p:nvPr>
            <p:ph idx="7" type="pic"/>
          </p:nvPr>
        </p:nvSpPr>
        <p:spPr>
          <a:xfrm>
            <a:off x="6711300" y="1641575"/>
            <a:ext cx="653100" cy="653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91" name="Google Shape;691;p72"/>
          <p:cNvSpPr txBox="1"/>
          <p:nvPr>
            <p:ph idx="8" type="subTitle"/>
          </p:nvPr>
        </p:nvSpPr>
        <p:spPr>
          <a:xfrm>
            <a:off x="5435050" y="1713878"/>
            <a:ext cx="1514700" cy="288300"/>
          </a:xfrm>
          <a:prstGeom prst="rect">
            <a:avLst/>
          </a:prstGeom>
        </p:spPr>
        <p:txBody>
          <a:bodyPr anchorCtr="0" anchor="b" bIns="0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92" name="Google Shape;692;p72"/>
          <p:cNvSpPr txBox="1"/>
          <p:nvPr>
            <p:ph idx="9" type="subTitle"/>
          </p:nvPr>
        </p:nvSpPr>
        <p:spPr>
          <a:xfrm>
            <a:off x="5435050" y="2028155"/>
            <a:ext cx="1230000" cy="3693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pic>
        <p:nvPicPr>
          <p:cNvPr id="693" name="Google Shape;693;p72"/>
          <p:cNvPicPr preferRelativeResize="0"/>
          <p:nvPr/>
        </p:nvPicPr>
        <p:blipFill rotWithShape="1">
          <a:blip r:embed="rId2">
            <a:alphaModFix/>
          </a:blip>
          <a:srcRect b="39660" l="32510" r="27293" t="0"/>
          <a:stretch/>
        </p:blipFill>
        <p:spPr>
          <a:xfrm>
            <a:off x="1701300" y="2749328"/>
            <a:ext cx="653100" cy="653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94" name="Google Shape;694;p72"/>
          <p:cNvSpPr/>
          <p:nvPr>
            <p:ph idx="13" type="pic"/>
          </p:nvPr>
        </p:nvSpPr>
        <p:spPr>
          <a:xfrm>
            <a:off x="1701300" y="2749475"/>
            <a:ext cx="653100" cy="653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95" name="Google Shape;695;p72"/>
          <p:cNvSpPr txBox="1"/>
          <p:nvPr>
            <p:ph idx="14" type="subTitle"/>
          </p:nvPr>
        </p:nvSpPr>
        <p:spPr>
          <a:xfrm>
            <a:off x="425050" y="2821778"/>
            <a:ext cx="1514700" cy="288300"/>
          </a:xfrm>
          <a:prstGeom prst="rect">
            <a:avLst/>
          </a:prstGeom>
        </p:spPr>
        <p:txBody>
          <a:bodyPr anchorCtr="0" anchor="b" bIns="0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96" name="Google Shape;696;p72"/>
          <p:cNvSpPr txBox="1"/>
          <p:nvPr>
            <p:ph idx="15" type="subTitle"/>
          </p:nvPr>
        </p:nvSpPr>
        <p:spPr>
          <a:xfrm>
            <a:off x="425050" y="3136055"/>
            <a:ext cx="1230000" cy="3693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pic>
        <p:nvPicPr>
          <p:cNvPr id="697" name="Google Shape;697;p72"/>
          <p:cNvPicPr preferRelativeResize="0"/>
          <p:nvPr/>
        </p:nvPicPr>
        <p:blipFill rotWithShape="1">
          <a:blip r:embed="rId2">
            <a:alphaModFix/>
          </a:blip>
          <a:srcRect b="39660" l="32510" r="27293" t="0"/>
          <a:stretch/>
        </p:blipFill>
        <p:spPr>
          <a:xfrm>
            <a:off x="4206300" y="2749328"/>
            <a:ext cx="653100" cy="653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98" name="Google Shape;698;p72"/>
          <p:cNvSpPr/>
          <p:nvPr>
            <p:ph idx="16" type="pic"/>
          </p:nvPr>
        </p:nvSpPr>
        <p:spPr>
          <a:xfrm>
            <a:off x="4206300" y="2749475"/>
            <a:ext cx="653100" cy="653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99" name="Google Shape;699;p72"/>
          <p:cNvSpPr txBox="1"/>
          <p:nvPr>
            <p:ph idx="17" type="subTitle"/>
          </p:nvPr>
        </p:nvSpPr>
        <p:spPr>
          <a:xfrm>
            <a:off x="2930050" y="2821778"/>
            <a:ext cx="1514700" cy="288300"/>
          </a:xfrm>
          <a:prstGeom prst="rect">
            <a:avLst/>
          </a:prstGeom>
        </p:spPr>
        <p:txBody>
          <a:bodyPr anchorCtr="0" anchor="b" bIns="0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00" name="Google Shape;700;p72"/>
          <p:cNvSpPr txBox="1"/>
          <p:nvPr>
            <p:ph idx="18" type="subTitle"/>
          </p:nvPr>
        </p:nvSpPr>
        <p:spPr>
          <a:xfrm>
            <a:off x="2930050" y="3136055"/>
            <a:ext cx="1230000" cy="3693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pic>
        <p:nvPicPr>
          <p:cNvPr id="701" name="Google Shape;701;p72"/>
          <p:cNvPicPr preferRelativeResize="0"/>
          <p:nvPr/>
        </p:nvPicPr>
        <p:blipFill rotWithShape="1">
          <a:blip r:embed="rId2">
            <a:alphaModFix/>
          </a:blip>
          <a:srcRect b="39660" l="32510" r="27293" t="0"/>
          <a:stretch/>
        </p:blipFill>
        <p:spPr>
          <a:xfrm>
            <a:off x="6711300" y="2749328"/>
            <a:ext cx="653100" cy="653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702" name="Google Shape;702;p72"/>
          <p:cNvSpPr/>
          <p:nvPr>
            <p:ph idx="19" type="pic"/>
          </p:nvPr>
        </p:nvSpPr>
        <p:spPr>
          <a:xfrm>
            <a:off x="6711300" y="2749475"/>
            <a:ext cx="653100" cy="653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703" name="Google Shape;703;p72"/>
          <p:cNvSpPr txBox="1"/>
          <p:nvPr>
            <p:ph idx="20" type="subTitle"/>
          </p:nvPr>
        </p:nvSpPr>
        <p:spPr>
          <a:xfrm>
            <a:off x="5435050" y="2821778"/>
            <a:ext cx="1514700" cy="288300"/>
          </a:xfrm>
          <a:prstGeom prst="rect">
            <a:avLst/>
          </a:prstGeom>
        </p:spPr>
        <p:txBody>
          <a:bodyPr anchorCtr="0" anchor="b" bIns="0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04" name="Google Shape;704;p72"/>
          <p:cNvSpPr txBox="1"/>
          <p:nvPr>
            <p:ph idx="21" type="subTitle"/>
          </p:nvPr>
        </p:nvSpPr>
        <p:spPr>
          <a:xfrm>
            <a:off x="5435050" y="3136055"/>
            <a:ext cx="1230000" cy="3693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pic>
        <p:nvPicPr>
          <p:cNvPr id="705" name="Google Shape;705;p72"/>
          <p:cNvPicPr preferRelativeResize="0"/>
          <p:nvPr/>
        </p:nvPicPr>
        <p:blipFill rotWithShape="1">
          <a:blip r:embed="rId2">
            <a:alphaModFix/>
          </a:blip>
          <a:srcRect b="39660" l="32510" r="27293" t="0"/>
          <a:stretch/>
        </p:blipFill>
        <p:spPr>
          <a:xfrm>
            <a:off x="1701300" y="3857228"/>
            <a:ext cx="653100" cy="653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706" name="Google Shape;706;p72"/>
          <p:cNvSpPr/>
          <p:nvPr>
            <p:ph idx="22" type="pic"/>
          </p:nvPr>
        </p:nvSpPr>
        <p:spPr>
          <a:xfrm>
            <a:off x="1701300" y="3857375"/>
            <a:ext cx="653100" cy="653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707" name="Google Shape;707;p72"/>
          <p:cNvSpPr txBox="1"/>
          <p:nvPr>
            <p:ph idx="23" type="subTitle"/>
          </p:nvPr>
        </p:nvSpPr>
        <p:spPr>
          <a:xfrm>
            <a:off x="425050" y="3929678"/>
            <a:ext cx="1514700" cy="288300"/>
          </a:xfrm>
          <a:prstGeom prst="rect">
            <a:avLst/>
          </a:prstGeom>
        </p:spPr>
        <p:txBody>
          <a:bodyPr anchorCtr="0" anchor="b" bIns="0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08" name="Google Shape;708;p72"/>
          <p:cNvSpPr txBox="1"/>
          <p:nvPr>
            <p:ph idx="24" type="subTitle"/>
          </p:nvPr>
        </p:nvSpPr>
        <p:spPr>
          <a:xfrm>
            <a:off x="425050" y="4243955"/>
            <a:ext cx="1230000" cy="3693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pic>
        <p:nvPicPr>
          <p:cNvPr id="709" name="Google Shape;709;p72"/>
          <p:cNvPicPr preferRelativeResize="0"/>
          <p:nvPr/>
        </p:nvPicPr>
        <p:blipFill rotWithShape="1">
          <a:blip r:embed="rId2">
            <a:alphaModFix/>
          </a:blip>
          <a:srcRect b="39660" l="32510" r="27293" t="0"/>
          <a:stretch/>
        </p:blipFill>
        <p:spPr>
          <a:xfrm>
            <a:off x="4214044" y="3857228"/>
            <a:ext cx="653100" cy="653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710" name="Google Shape;710;p72"/>
          <p:cNvSpPr/>
          <p:nvPr>
            <p:ph idx="25" type="pic"/>
          </p:nvPr>
        </p:nvSpPr>
        <p:spPr>
          <a:xfrm>
            <a:off x="4214044" y="3857375"/>
            <a:ext cx="653100" cy="653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711" name="Google Shape;711;p72"/>
          <p:cNvSpPr txBox="1"/>
          <p:nvPr>
            <p:ph idx="26" type="subTitle"/>
          </p:nvPr>
        </p:nvSpPr>
        <p:spPr>
          <a:xfrm>
            <a:off x="2937794" y="3929678"/>
            <a:ext cx="1514700" cy="288300"/>
          </a:xfrm>
          <a:prstGeom prst="rect">
            <a:avLst/>
          </a:prstGeom>
        </p:spPr>
        <p:txBody>
          <a:bodyPr anchorCtr="0" anchor="b" bIns="0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12" name="Google Shape;712;p72"/>
          <p:cNvSpPr txBox="1"/>
          <p:nvPr>
            <p:ph idx="27" type="subTitle"/>
          </p:nvPr>
        </p:nvSpPr>
        <p:spPr>
          <a:xfrm>
            <a:off x="2937794" y="4243955"/>
            <a:ext cx="1230000" cy="3693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pic>
        <p:nvPicPr>
          <p:cNvPr id="713" name="Google Shape;713;p72"/>
          <p:cNvPicPr preferRelativeResize="0"/>
          <p:nvPr/>
        </p:nvPicPr>
        <p:blipFill rotWithShape="1">
          <a:blip r:embed="rId2">
            <a:alphaModFix/>
          </a:blip>
          <a:srcRect b="39660" l="32510" r="27293" t="0"/>
          <a:stretch/>
        </p:blipFill>
        <p:spPr>
          <a:xfrm>
            <a:off x="6719044" y="3857228"/>
            <a:ext cx="653100" cy="653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714" name="Google Shape;714;p72"/>
          <p:cNvSpPr/>
          <p:nvPr>
            <p:ph idx="28" type="pic"/>
          </p:nvPr>
        </p:nvSpPr>
        <p:spPr>
          <a:xfrm>
            <a:off x="6719044" y="3857375"/>
            <a:ext cx="653100" cy="653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715" name="Google Shape;715;p72"/>
          <p:cNvSpPr txBox="1"/>
          <p:nvPr>
            <p:ph idx="29" type="subTitle"/>
          </p:nvPr>
        </p:nvSpPr>
        <p:spPr>
          <a:xfrm>
            <a:off x="5442794" y="3929678"/>
            <a:ext cx="1514700" cy="288300"/>
          </a:xfrm>
          <a:prstGeom prst="rect">
            <a:avLst/>
          </a:prstGeom>
        </p:spPr>
        <p:txBody>
          <a:bodyPr anchorCtr="0" anchor="b" bIns="0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16" name="Google Shape;716;p72"/>
          <p:cNvSpPr txBox="1"/>
          <p:nvPr>
            <p:ph idx="30" type="subTitle"/>
          </p:nvPr>
        </p:nvSpPr>
        <p:spPr>
          <a:xfrm>
            <a:off x="5442794" y="4243955"/>
            <a:ext cx="1230000" cy="3693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717" name="Google Shape;717;p72"/>
          <p:cNvSpPr txBox="1"/>
          <p:nvPr>
            <p:ph type="title"/>
          </p:nvPr>
        </p:nvSpPr>
        <p:spPr>
          <a:xfrm>
            <a:off x="283475" y="433737"/>
            <a:ext cx="4382400" cy="433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18" name="Google Shape;718;p72"/>
          <p:cNvSpPr txBox="1"/>
          <p:nvPr>
            <p:ph idx="31" type="subTitle"/>
          </p:nvPr>
        </p:nvSpPr>
        <p:spPr>
          <a:xfrm>
            <a:off x="289900" y="162300"/>
            <a:ext cx="21147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719" name="Google Shape;719;p72"/>
          <p:cNvSpPr txBox="1"/>
          <p:nvPr>
            <p:ph idx="32" type="subTitle"/>
          </p:nvPr>
        </p:nvSpPr>
        <p:spPr>
          <a:xfrm>
            <a:off x="4223400" y="162300"/>
            <a:ext cx="17751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720" name="Google Shape;720;p72"/>
          <p:cNvSpPr txBox="1"/>
          <p:nvPr>
            <p:ph idx="33" type="subTitle"/>
          </p:nvPr>
        </p:nvSpPr>
        <p:spPr>
          <a:xfrm>
            <a:off x="6571675" y="162300"/>
            <a:ext cx="22824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721" name="Google Shape;721;p72"/>
          <p:cNvSpPr txBox="1"/>
          <p:nvPr/>
        </p:nvSpPr>
        <p:spPr>
          <a:xfrm>
            <a:off x="6720300" y="4683627"/>
            <a:ext cx="2195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‹#›</a:t>
            </a:fld>
            <a:endParaRPr sz="700">
              <a:solidFill>
                <a:schemeClr val="lt1"/>
              </a:solidFill>
              <a:latin typeface="Urbanist Medium"/>
              <a:ea typeface="Urbanist Medium"/>
              <a:cs typeface="Urbanist Medium"/>
              <a:sym typeface="Urbanist Medium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cards - Alt 2">
  <p:cSld name="CUSTOM_6_1"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73"/>
          <p:cNvSpPr txBox="1"/>
          <p:nvPr>
            <p:ph idx="1" type="subTitle"/>
          </p:nvPr>
        </p:nvSpPr>
        <p:spPr>
          <a:xfrm>
            <a:off x="284700" y="1013951"/>
            <a:ext cx="2508900" cy="2883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24" name="Google Shape;724;p73"/>
          <p:cNvSpPr txBox="1"/>
          <p:nvPr>
            <p:ph idx="2" type="subTitle"/>
          </p:nvPr>
        </p:nvSpPr>
        <p:spPr>
          <a:xfrm>
            <a:off x="3375375" y="1013951"/>
            <a:ext cx="2508900" cy="2883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25" name="Google Shape;725;p73"/>
          <p:cNvSpPr txBox="1"/>
          <p:nvPr>
            <p:ph idx="3" type="subTitle"/>
          </p:nvPr>
        </p:nvSpPr>
        <p:spPr>
          <a:xfrm>
            <a:off x="6350375" y="1013951"/>
            <a:ext cx="2508900" cy="2883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26" name="Google Shape;726;p73"/>
          <p:cNvSpPr/>
          <p:nvPr>
            <p:ph idx="4" type="pic"/>
          </p:nvPr>
        </p:nvSpPr>
        <p:spPr>
          <a:xfrm>
            <a:off x="1811447" y="1687497"/>
            <a:ext cx="653100" cy="653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727" name="Google Shape;727;p73"/>
          <p:cNvSpPr txBox="1"/>
          <p:nvPr>
            <p:ph idx="5" type="subTitle"/>
          </p:nvPr>
        </p:nvSpPr>
        <p:spPr>
          <a:xfrm>
            <a:off x="535197" y="1759801"/>
            <a:ext cx="1514700" cy="288300"/>
          </a:xfrm>
          <a:prstGeom prst="rect">
            <a:avLst/>
          </a:prstGeom>
        </p:spPr>
        <p:txBody>
          <a:bodyPr anchorCtr="0" anchor="b" bIns="0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28" name="Google Shape;728;p73"/>
          <p:cNvSpPr txBox="1"/>
          <p:nvPr>
            <p:ph idx="6" type="subTitle"/>
          </p:nvPr>
        </p:nvSpPr>
        <p:spPr>
          <a:xfrm>
            <a:off x="535197" y="2074078"/>
            <a:ext cx="1230000" cy="3693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729" name="Google Shape;729;p73"/>
          <p:cNvSpPr/>
          <p:nvPr>
            <p:ph idx="7" type="pic"/>
          </p:nvPr>
        </p:nvSpPr>
        <p:spPr>
          <a:xfrm>
            <a:off x="1811447" y="2709697"/>
            <a:ext cx="653100" cy="653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730" name="Google Shape;730;p73"/>
          <p:cNvSpPr txBox="1"/>
          <p:nvPr>
            <p:ph idx="8" type="subTitle"/>
          </p:nvPr>
        </p:nvSpPr>
        <p:spPr>
          <a:xfrm>
            <a:off x="535197" y="2782001"/>
            <a:ext cx="1514700" cy="288300"/>
          </a:xfrm>
          <a:prstGeom prst="rect">
            <a:avLst/>
          </a:prstGeom>
        </p:spPr>
        <p:txBody>
          <a:bodyPr anchorCtr="0" anchor="b" bIns="0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31" name="Google Shape;731;p73"/>
          <p:cNvSpPr txBox="1"/>
          <p:nvPr>
            <p:ph idx="9" type="subTitle"/>
          </p:nvPr>
        </p:nvSpPr>
        <p:spPr>
          <a:xfrm>
            <a:off x="535197" y="3096278"/>
            <a:ext cx="1230000" cy="3693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732" name="Google Shape;732;p73"/>
          <p:cNvSpPr/>
          <p:nvPr>
            <p:ph idx="13" type="pic"/>
          </p:nvPr>
        </p:nvSpPr>
        <p:spPr>
          <a:xfrm>
            <a:off x="1811447" y="3731897"/>
            <a:ext cx="653100" cy="653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733" name="Google Shape;733;p73"/>
          <p:cNvSpPr txBox="1"/>
          <p:nvPr>
            <p:ph idx="14" type="subTitle"/>
          </p:nvPr>
        </p:nvSpPr>
        <p:spPr>
          <a:xfrm>
            <a:off x="535197" y="3804201"/>
            <a:ext cx="1514700" cy="288300"/>
          </a:xfrm>
          <a:prstGeom prst="rect">
            <a:avLst/>
          </a:prstGeom>
        </p:spPr>
        <p:txBody>
          <a:bodyPr anchorCtr="0" anchor="b" bIns="0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34" name="Google Shape;734;p73"/>
          <p:cNvSpPr txBox="1"/>
          <p:nvPr>
            <p:ph idx="15" type="subTitle"/>
          </p:nvPr>
        </p:nvSpPr>
        <p:spPr>
          <a:xfrm>
            <a:off x="535197" y="4118478"/>
            <a:ext cx="1230000" cy="3693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735" name="Google Shape;735;p73"/>
          <p:cNvSpPr/>
          <p:nvPr>
            <p:ph idx="16" type="pic"/>
          </p:nvPr>
        </p:nvSpPr>
        <p:spPr>
          <a:xfrm>
            <a:off x="4913135" y="1687497"/>
            <a:ext cx="653100" cy="653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736" name="Google Shape;736;p73"/>
          <p:cNvSpPr txBox="1"/>
          <p:nvPr>
            <p:ph idx="17" type="subTitle"/>
          </p:nvPr>
        </p:nvSpPr>
        <p:spPr>
          <a:xfrm>
            <a:off x="3636885" y="1759801"/>
            <a:ext cx="1514700" cy="288300"/>
          </a:xfrm>
          <a:prstGeom prst="rect">
            <a:avLst/>
          </a:prstGeom>
        </p:spPr>
        <p:txBody>
          <a:bodyPr anchorCtr="0" anchor="b" bIns="0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37" name="Google Shape;737;p73"/>
          <p:cNvSpPr txBox="1"/>
          <p:nvPr>
            <p:ph idx="18" type="subTitle"/>
          </p:nvPr>
        </p:nvSpPr>
        <p:spPr>
          <a:xfrm>
            <a:off x="3636885" y="2074078"/>
            <a:ext cx="1230000" cy="3693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738" name="Google Shape;738;p73"/>
          <p:cNvSpPr/>
          <p:nvPr>
            <p:ph idx="19" type="pic"/>
          </p:nvPr>
        </p:nvSpPr>
        <p:spPr>
          <a:xfrm>
            <a:off x="4913135" y="2709697"/>
            <a:ext cx="653100" cy="653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739" name="Google Shape;739;p73"/>
          <p:cNvSpPr txBox="1"/>
          <p:nvPr>
            <p:ph idx="20" type="subTitle"/>
          </p:nvPr>
        </p:nvSpPr>
        <p:spPr>
          <a:xfrm>
            <a:off x="3636885" y="2782001"/>
            <a:ext cx="1514700" cy="288300"/>
          </a:xfrm>
          <a:prstGeom prst="rect">
            <a:avLst/>
          </a:prstGeom>
        </p:spPr>
        <p:txBody>
          <a:bodyPr anchorCtr="0" anchor="b" bIns="0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40" name="Google Shape;740;p73"/>
          <p:cNvSpPr txBox="1"/>
          <p:nvPr>
            <p:ph idx="21" type="subTitle"/>
          </p:nvPr>
        </p:nvSpPr>
        <p:spPr>
          <a:xfrm>
            <a:off x="3636885" y="3096278"/>
            <a:ext cx="1230000" cy="3693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741" name="Google Shape;741;p73"/>
          <p:cNvSpPr/>
          <p:nvPr>
            <p:ph idx="22" type="pic"/>
          </p:nvPr>
        </p:nvSpPr>
        <p:spPr>
          <a:xfrm>
            <a:off x="4913135" y="3731897"/>
            <a:ext cx="653100" cy="653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742" name="Google Shape;742;p73"/>
          <p:cNvSpPr txBox="1"/>
          <p:nvPr>
            <p:ph idx="23" type="subTitle"/>
          </p:nvPr>
        </p:nvSpPr>
        <p:spPr>
          <a:xfrm>
            <a:off x="3636885" y="3804201"/>
            <a:ext cx="1514700" cy="288300"/>
          </a:xfrm>
          <a:prstGeom prst="rect">
            <a:avLst/>
          </a:prstGeom>
        </p:spPr>
        <p:txBody>
          <a:bodyPr anchorCtr="0" anchor="b" bIns="0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43" name="Google Shape;743;p73"/>
          <p:cNvSpPr txBox="1"/>
          <p:nvPr>
            <p:ph idx="24" type="subTitle"/>
          </p:nvPr>
        </p:nvSpPr>
        <p:spPr>
          <a:xfrm>
            <a:off x="3636885" y="4118478"/>
            <a:ext cx="1230000" cy="3693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744" name="Google Shape;744;p73"/>
          <p:cNvSpPr/>
          <p:nvPr>
            <p:ph idx="25" type="pic"/>
          </p:nvPr>
        </p:nvSpPr>
        <p:spPr>
          <a:xfrm>
            <a:off x="7877122" y="1687497"/>
            <a:ext cx="653100" cy="653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745" name="Google Shape;745;p73"/>
          <p:cNvSpPr txBox="1"/>
          <p:nvPr>
            <p:ph idx="26" type="subTitle"/>
          </p:nvPr>
        </p:nvSpPr>
        <p:spPr>
          <a:xfrm>
            <a:off x="6600872" y="1759801"/>
            <a:ext cx="1514700" cy="288300"/>
          </a:xfrm>
          <a:prstGeom prst="rect">
            <a:avLst/>
          </a:prstGeom>
        </p:spPr>
        <p:txBody>
          <a:bodyPr anchorCtr="0" anchor="b" bIns="0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46" name="Google Shape;746;p73"/>
          <p:cNvSpPr txBox="1"/>
          <p:nvPr>
            <p:ph idx="27" type="subTitle"/>
          </p:nvPr>
        </p:nvSpPr>
        <p:spPr>
          <a:xfrm>
            <a:off x="6600872" y="2074078"/>
            <a:ext cx="1230000" cy="3693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747" name="Google Shape;747;p73"/>
          <p:cNvSpPr/>
          <p:nvPr>
            <p:ph idx="28" type="pic"/>
          </p:nvPr>
        </p:nvSpPr>
        <p:spPr>
          <a:xfrm>
            <a:off x="7877122" y="2709697"/>
            <a:ext cx="653100" cy="653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748" name="Google Shape;748;p73"/>
          <p:cNvSpPr txBox="1"/>
          <p:nvPr>
            <p:ph idx="29" type="subTitle"/>
          </p:nvPr>
        </p:nvSpPr>
        <p:spPr>
          <a:xfrm>
            <a:off x="6600872" y="2782001"/>
            <a:ext cx="1514700" cy="288300"/>
          </a:xfrm>
          <a:prstGeom prst="rect">
            <a:avLst/>
          </a:prstGeom>
        </p:spPr>
        <p:txBody>
          <a:bodyPr anchorCtr="0" anchor="b" bIns="0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49" name="Google Shape;749;p73"/>
          <p:cNvSpPr txBox="1"/>
          <p:nvPr>
            <p:ph idx="30" type="subTitle"/>
          </p:nvPr>
        </p:nvSpPr>
        <p:spPr>
          <a:xfrm>
            <a:off x="6600872" y="3096278"/>
            <a:ext cx="1230000" cy="3693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750" name="Google Shape;750;p73"/>
          <p:cNvSpPr/>
          <p:nvPr>
            <p:ph idx="31" type="pic"/>
          </p:nvPr>
        </p:nvSpPr>
        <p:spPr>
          <a:xfrm>
            <a:off x="7877122" y="3731897"/>
            <a:ext cx="653100" cy="653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751" name="Google Shape;751;p73"/>
          <p:cNvSpPr txBox="1"/>
          <p:nvPr>
            <p:ph idx="32" type="subTitle"/>
          </p:nvPr>
        </p:nvSpPr>
        <p:spPr>
          <a:xfrm>
            <a:off x="6600872" y="3804201"/>
            <a:ext cx="1514700" cy="288300"/>
          </a:xfrm>
          <a:prstGeom prst="rect">
            <a:avLst/>
          </a:prstGeom>
        </p:spPr>
        <p:txBody>
          <a:bodyPr anchorCtr="0" anchor="b" bIns="0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52" name="Google Shape;752;p73"/>
          <p:cNvSpPr txBox="1"/>
          <p:nvPr>
            <p:ph idx="33" type="subTitle"/>
          </p:nvPr>
        </p:nvSpPr>
        <p:spPr>
          <a:xfrm>
            <a:off x="6600872" y="4118478"/>
            <a:ext cx="1230000" cy="3693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753" name="Google Shape;753;p73"/>
          <p:cNvSpPr txBox="1"/>
          <p:nvPr>
            <p:ph type="title"/>
          </p:nvPr>
        </p:nvSpPr>
        <p:spPr>
          <a:xfrm>
            <a:off x="283475" y="433737"/>
            <a:ext cx="4382400" cy="433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4" name="Google Shape;754;p73"/>
          <p:cNvSpPr txBox="1"/>
          <p:nvPr>
            <p:ph idx="34" type="subTitle"/>
          </p:nvPr>
        </p:nvSpPr>
        <p:spPr>
          <a:xfrm>
            <a:off x="289900" y="162300"/>
            <a:ext cx="21147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755" name="Google Shape;755;p73"/>
          <p:cNvSpPr txBox="1"/>
          <p:nvPr>
            <p:ph idx="35" type="subTitle"/>
          </p:nvPr>
        </p:nvSpPr>
        <p:spPr>
          <a:xfrm>
            <a:off x="4223400" y="162300"/>
            <a:ext cx="17751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756" name="Google Shape;756;p73"/>
          <p:cNvSpPr txBox="1"/>
          <p:nvPr>
            <p:ph idx="36" type="subTitle"/>
          </p:nvPr>
        </p:nvSpPr>
        <p:spPr>
          <a:xfrm>
            <a:off x="6571675" y="162300"/>
            <a:ext cx="22824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757" name="Google Shape;757;p73"/>
          <p:cNvSpPr txBox="1"/>
          <p:nvPr/>
        </p:nvSpPr>
        <p:spPr>
          <a:xfrm>
            <a:off x="6720300" y="4683627"/>
            <a:ext cx="2195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‹#›</a:t>
            </a:fld>
            <a:endParaRPr sz="700">
              <a:solidFill>
                <a:schemeClr val="lt1"/>
              </a:solidFill>
              <a:latin typeface="Urbanist Medium"/>
              <a:ea typeface="Urbanist Medium"/>
              <a:cs typeface="Urbanist Medium"/>
              <a:sym typeface="Urbanist Medium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title only">
  <p:cSld name="TITLE_1_1_4_2"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74"/>
          <p:cNvSpPr txBox="1"/>
          <p:nvPr>
            <p:ph type="title"/>
          </p:nvPr>
        </p:nvSpPr>
        <p:spPr>
          <a:xfrm>
            <a:off x="283475" y="300013"/>
            <a:ext cx="4382400" cy="433800"/>
          </a:xfrm>
          <a:prstGeom prst="rect">
            <a:avLst/>
          </a:prstGeom>
        </p:spPr>
        <p:txBody>
          <a:bodyPr anchorCtr="0" anchor="b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760" name="Google Shape;760;p74"/>
          <p:cNvSpPr txBox="1"/>
          <p:nvPr>
            <p:ph idx="1" type="subTitle"/>
          </p:nvPr>
        </p:nvSpPr>
        <p:spPr>
          <a:xfrm>
            <a:off x="289900" y="162300"/>
            <a:ext cx="21147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761" name="Google Shape;761;p74"/>
          <p:cNvSpPr txBox="1"/>
          <p:nvPr>
            <p:ph idx="2" type="subTitle"/>
          </p:nvPr>
        </p:nvSpPr>
        <p:spPr>
          <a:xfrm>
            <a:off x="4223400" y="162300"/>
            <a:ext cx="17751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762" name="Google Shape;762;p74"/>
          <p:cNvSpPr txBox="1"/>
          <p:nvPr>
            <p:ph idx="3" type="subTitle"/>
          </p:nvPr>
        </p:nvSpPr>
        <p:spPr>
          <a:xfrm>
            <a:off x="6571675" y="162300"/>
            <a:ext cx="22824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763" name="Google Shape;763;p74"/>
          <p:cNvSpPr txBox="1"/>
          <p:nvPr/>
        </p:nvSpPr>
        <p:spPr>
          <a:xfrm>
            <a:off x="6720300" y="4683627"/>
            <a:ext cx="2195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‹#›</a:t>
            </a:fld>
            <a:endParaRPr sz="700">
              <a:solidFill>
                <a:schemeClr val="lt1"/>
              </a:solidFill>
              <a:latin typeface="Urbanist Medium"/>
              <a:ea typeface="Urbanist Medium"/>
              <a:cs typeface="Urbanist Medium"/>
              <a:sym typeface="Urbanist Medium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objectives">
  <p:cSld name="TITLE_1_1_4_1"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75"/>
          <p:cNvSpPr txBox="1"/>
          <p:nvPr>
            <p:ph idx="1" type="subTitle"/>
          </p:nvPr>
        </p:nvSpPr>
        <p:spPr>
          <a:xfrm>
            <a:off x="284700" y="3016803"/>
            <a:ext cx="1970400" cy="466800"/>
          </a:xfrm>
          <a:prstGeom prst="rect">
            <a:avLst/>
          </a:prstGeom>
        </p:spPr>
        <p:txBody>
          <a:bodyPr anchorCtr="0" anchor="b" bIns="91425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b="1" sz="1100"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b="1" sz="1100"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b="1" sz="1100"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b="1" sz="1100"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b="1" sz="1100"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b="1" sz="1100"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b="1" sz="1100"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b="1" sz="1100"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b="1" sz="11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66" name="Google Shape;766;p75"/>
          <p:cNvSpPr txBox="1"/>
          <p:nvPr>
            <p:ph idx="2" type="subTitle"/>
          </p:nvPr>
        </p:nvSpPr>
        <p:spPr>
          <a:xfrm>
            <a:off x="284700" y="3432410"/>
            <a:ext cx="1970400" cy="12198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Urbanist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Urbanist Medium"/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Urbanist Medium"/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Urbanist Medium"/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Urbanist Medium"/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Urbanist Medium"/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Urbanist Medium"/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Urbanist Medium"/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Urbanist Medium"/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767" name="Google Shape;767;p75"/>
          <p:cNvSpPr txBox="1"/>
          <p:nvPr>
            <p:ph idx="3" type="subTitle"/>
          </p:nvPr>
        </p:nvSpPr>
        <p:spPr>
          <a:xfrm>
            <a:off x="2709924" y="3016803"/>
            <a:ext cx="1970400" cy="466800"/>
          </a:xfrm>
          <a:prstGeom prst="rect">
            <a:avLst/>
          </a:prstGeom>
        </p:spPr>
        <p:txBody>
          <a:bodyPr anchorCtr="0" anchor="b" bIns="91425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b="1" sz="1100"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b="1" sz="1100"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b="1" sz="1100"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b="1" sz="1100"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b="1" sz="1100"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b="1" sz="1100"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b="1" sz="1100"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b="1" sz="1100"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b="1" sz="11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68" name="Google Shape;768;p75"/>
          <p:cNvSpPr txBox="1"/>
          <p:nvPr>
            <p:ph idx="4" type="subTitle"/>
          </p:nvPr>
        </p:nvSpPr>
        <p:spPr>
          <a:xfrm>
            <a:off x="2709924" y="3432410"/>
            <a:ext cx="1970400" cy="12198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Urbanist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Urbanist Medium"/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Urbanist Medium"/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Urbanist Medium"/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Urbanist Medium"/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Urbanist Medium"/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Urbanist Medium"/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Urbanist Medium"/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Urbanist Medium"/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769" name="Google Shape;769;p75"/>
          <p:cNvSpPr txBox="1"/>
          <p:nvPr>
            <p:ph idx="5" type="subTitle"/>
          </p:nvPr>
        </p:nvSpPr>
        <p:spPr>
          <a:xfrm>
            <a:off x="5135149" y="3016803"/>
            <a:ext cx="1970400" cy="466800"/>
          </a:xfrm>
          <a:prstGeom prst="rect">
            <a:avLst/>
          </a:prstGeom>
        </p:spPr>
        <p:txBody>
          <a:bodyPr anchorCtr="0" anchor="b" bIns="91425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b="1" sz="1100"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b="1" sz="1100"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b="1" sz="1100"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b="1" sz="1100"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b="1" sz="1100"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b="1" sz="1100"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b="1" sz="1100"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b="1" sz="1100"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b="1" sz="11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70" name="Google Shape;770;p75"/>
          <p:cNvSpPr txBox="1"/>
          <p:nvPr>
            <p:ph idx="6" type="subTitle"/>
          </p:nvPr>
        </p:nvSpPr>
        <p:spPr>
          <a:xfrm>
            <a:off x="5135149" y="3432410"/>
            <a:ext cx="1970400" cy="12198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Urbanist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Urbanist Medium"/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Urbanist Medium"/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Urbanist Medium"/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Urbanist Medium"/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Urbanist Medium"/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Urbanist Medium"/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Urbanist Medium"/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Urbanist Medium"/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771" name="Google Shape;771;p75"/>
          <p:cNvSpPr txBox="1"/>
          <p:nvPr>
            <p:ph type="title"/>
          </p:nvPr>
        </p:nvSpPr>
        <p:spPr>
          <a:xfrm>
            <a:off x="283475" y="433737"/>
            <a:ext cx="4382400" cy="433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72" name="Google Shape;772;p75"/>
          <p:cNvSpPr txBox="1"/>
          <p:nvPr>
            <p:ph idx="7" type="subTitle"/>
          </p:nvPr>
        </p:nvSpPr>
        <p:spPr>
          <a:xfrm>
            <a:off x="289900" y="162300"/>
            <a:ext cx="21147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773" name="Google Shape;773;p75"/>
          <p:cNvSpPr txBox="1"/>
          <p:nvPr>
            <p:ph idx="8" type="subTitle"/>
          </p:nvPr>
        </p:nvSpPr>
        <p:spPr>
          <a:xfrm>
            <a:off x="4223400" y="162300"/>
            <a:ext cx="17751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774" name="Google Shape;774;p75"/>
          <p:cNvSpPr txBox="1"/>
          <p:nvPr>
            <p:ph idx="9" type="subTitle"/>
          </p:nvPr>
        </p:nvSpPr>
        <p:spPr>
          <a:xfrm>
            <a:off x="6571675" y="162300"/>
            <a:ext cx="22824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775" name="Google Shape;775;p75"/>
          <p:cNvSpPr txBox="1"/>
          <p:nvPr/>
        </p:nvSpPr>
        <p:spPr>
          <a:xfrm>
            <a:off x="6720300" y="4683627"/>
            <a:ext cx="2195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‹#›</a:t>
            </a:fld>
            <a:endParaRPr sz="700">
              <a:solidFill>
                <a:schemeClr val="lt1"/>
              </a:solidFill>
              <a:latin typeface="Urbanist Medium"/>
              <a:ea typeface="Urbanist Medium"/>
              <a:cs typeface="Urbanist Medium"/>
              <a:sym typeface="Urbanist Medium"/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ey learnings">
  <p:cSld name="CUSTOM"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76"/>
          <p:cNvSpPr/>
          <p:nvPr/>
        </p:nvSpPr>
        <p:spPr>
          <a:xfrm flipH="1" rot="5400000">
            <a:off x="5052850" y="1254650"/>
            <a:ext cx="291900" cy="291900"/>
          </a:xfrm>
          <a:prstGeom prst="pie">
            <a:avLst>
              <a:gd fmla="val 16192689" name="adj1"/>
              <a:gd fmla="val 5408708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778" name="Google Shape;778;p76"/>
          <p:cNvSpPr/>
          <p:nvPr/>
        </p:nvSpPr>
        <p:spPr>
          <a:xfrm flipH="1">
            <a:off x="25" y="2692075"/>
            <a:ext cx="1709400" cy="1625700"/>
          </a:xfrm>
          <a:prstGeom prst="pie">
            <a:avLst>
              <a:gd fmla="val 0" name="adj1"/>
              <a:gd fmla="val 5408708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779" name="Google Shape;779;p76"/>
          <p:cNvSpPr/>
          <p:nvPr/>
        </p:nvSpPr>
        <p:spPr>
          <a:xfrm flipH="1" rot="5400000">
            <a:off x="851875" y="3504787"/>
            <a:ext cx="1625700" cy="1620300"/>
          </a:xfrm>
          <a:prstGeom prst="pie">
            <a:avLst>
              <a:gd fmla="val 0" name="adj1"/>
              <a:gd fmla="val 5408708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780" name="Google Shape;780;p76"/>
          <p:cNvSpPr/>
          <p:nvPr/>
        </p:nvSpPr>
        <p:spPr>
          <a:xfrm flipH="1" rot="-5400000">
            <a:off x="-125" y="3483026"/>
            <a:ext cx="1665300" cy="1665300"/>
          </a:xfrm>
          <a:prstGeom prst="pie">
            <a:avLst>
              <a:gd fmla="val 16192689" name="adj1"/>
              <a:gd fmla="val 5408708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781" name="Google Shape;781;p76"/>
          <p:cNvSpPr/>
          <p:nvPr/>
        </p:nvSpPr>
        <p:spPr>
          <a:xfrm flipH="1" rot="5400000">
            <a:off x="5052850" y="2554039"/>
            <a:ext cx="291900" cy="291900"/>
          </a:xfrm>
          <a:prstGeom prst="pie">
            <a:avLst>
              <a:gd fmla="val 16192689" name="adj1"/>
              <a:gd fmla="val 5408708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782" name="Google Shape;782;p76"/>
          <p:cNvSpPr/>
          <p:nvPr/>
        </p:nvSpPr>
        <p:spPr>
          <a:xfrm flipH="1" rot="5400000">
            <a:off x="5052850" y="3858733"/>
            <a:ext cx="291900" cy="291900"/>
          </a:xfrm>
          <a:prstGeom prst="pie">
            <a:avLst>
              <a:gd fmla="val 16192689" name="adj1"/>
              <a:gd fmla="val 5408708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783" name="Google Shape;783;p76"/>
          <p:cNvSpPr txBox="1"/>
          <p:nvPr>
            <p:ph type="title"/>
          </p:nvPr>
        </p:nvSpPr>
        <p:spPr>
          <a:xfrm>
            <a:off x="283475" y="1790498"/>
            <a:ext cx="3162600" cy="905100"/>
          </a:xfrm>
          <a:prstGeom prst="rect">
            <a:avLst/>
          </a:prstGeom>
        </p:spPr>
        <p:txBody>
          <a:bodyPr anchorCtr="0" anchor="b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784" name="Google Shape;784;p76"/>
          <p:cNvSpPr txBox="1"/>
          <p:nvPr>
            <p:ph idx="1" type="subTitle"/>
          </p:nvPr>
        </p:nvSpPr>
        <p:spPr>
          <a:xfrm>
            <a:off x="5052850" y="703626"/>
            <a:ext cx="1970400" cy="466800"/>
          </a:xfrm>
          <a:prstGeom prst="rect">
            <a:avLst/>
          </a:prstGeom>
        </p:spPr>
        <p:txBody>
          <a:bodyPr anchorCtr="0" anchor="b" bIns="0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b="1" sz="1100"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b="1" sz="1100"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b="1" sz="1100"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b="1" sz="1100"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b="1" sz="1100"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b="1" sz="1100"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b="1" sz="1100"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b="1" sz="1100"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b="1" sz="11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85" name="Google Shape;785;p76"/>
          <p:cNvSpPr txBox="1"/>
          <p:nvPr>
            <p:ph idx="2" type="subTitle"/>
          </p:nvPr>
        </p:nvSpPr>
        <p:spPr>
          <a:xfrm>
            <a:off x="5052850" y="1447600"/>
            <a:ext cx="2403600" cy="5472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Urbanist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Urbanist Medium"/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Urbanist Medium"/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Urbanist Medium"/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Urbanist Medium"/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Urbanist Medium"/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Urbanist Medium"/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Urbanist Medium"/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Urbanist Medium"/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786" name="Google Shape;786;p76"/>
          <p:cNvSpPr txBox="1"/>
          <p:nvPr>
            <p:ph idx="3" type="subTitle"/>
          </p:nvPr>
        </p:nvSpPr>
        <p:spPr>
          <a:xfrm>
            <a:off x="5052850" y="2006687"/>
            <a:ext cx="1970400" cy="466800"/>
          </a:xfrm>
          <a:prstGeom prst="rect">
            <a:avLst/>
          </a:prstGeom>
        </p:spPr>
        <p:txBody>
          <a:bodyPr anchorCtr="0" anchor="b" bIns="0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b="1" sz="1100"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b="1" sz="1100"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b="1" sz="1100"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b="1" sz="1100"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b="1" sz="1100"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b="1" sz="1100"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b="1" sz="1100"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b="1" sz="1100"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b="1" sz="11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87" name="Google Shape;787;p76"/>
          <p:cNvSpPr txBox="1"/>
          <p:nvPr>
            <p:ph idx="4" type="subTitle"/>
          </p:nvPr>
        </p:nvSpPr>
        <p:spPr>
          <a:xfrm>
            <a:off x="5052850" y="2750664"/>
            <a:ext cx="2403600" cy="5472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Urbanist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Urbanist Medium"/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Urbanist Medium"/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Urbanist Medium"/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Urbanist Medium"/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Urbanist Medium"/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Urbanist Medium"/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Urbanist Medium"/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Urbanist Medium"/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788" name="Google Shape;788;p76"/>
          <p:cNvSpPr txBox="1"/>
          <p:nvPr>
            <p:ph idx="5" type="subTitle"/>
          </p:nvPr>
        </p:nvSpPr>
        <p:spPr>
          <a:xfrm>
            <a:off x="5052850" y="3310695"/>
            <a:ext cx="1970400" cy="466800"/>
          </a:xfrm>
          <a:prstGeom prst="rect">
            <a:avLst/>
          </a:prstGeom>
        </p:spPr>
        <p:txBody>
          <a:bodyPr anchorCtr="0" anchor="b" bIns="0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b="1" sz="1100"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b="1" sz="1100"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b="1" sz="1100"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b="1" sz="1100"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b="1" sz="1100"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b="1" sz="1100"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b="1" sz="1100"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b="1" sz="1100"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b="1" sz="11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89" name="Google Shape;789;p76"/>
          <p:cNvSpPr txBox="1"/>
          <p:nvPr>
            <p:ph idx="6" type="subTitle"/>
          </p:nvPr>
        </p:nvSpPr>
        <p:spPr>
          <a:xfrm>
            <a:off x="5052850" y="4054675"/>
            <a:ext cx="2403600" cy="5472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Urbanist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Urbanist Medium"/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Urbanist Medium"/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Urbanist Medium"/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Urbanist Medium"/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Urbanist Medium"/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Urbanist Medium"/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Urbanist Medium"/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Urbanist Medium"/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790" name="Google Shape;790;p76"/>
          <p:cNvSpPr txBox="1"/>
          <p:nvPr>
            <p:ph idx="7" type="subTitle"/>
          </p:nvPr>
        </p:nvSpPr>
        <p:spPr>
          <a:xfrm>
            <a:off x="289900" y="162300"/>
            <a:ext cx="21147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791" name="Google Shape;791;p76"/>
          <p:cNvSpPr txBox="1"/>
          <p:nvPr>
            <p:ph idx="8" type="subTitle"/>
          </p:nvPr>
        </p:nvSpPr>
        <p:spPr>
          <a:xfrm>
            <a:off x="4223400" y="162300"/>
            <a:ext cx="17751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792" name="Google Shape;792;p76"/>
          <p:cNvSpPr txBox="1"/>
          <p:nvPr>
            <p:ph idx="9" type="subTitle"/>
          </p:nvPr>
        </p:nvSpPr>
        <p:spPr>
          <a:xfrm>
            <a:off x="6571675" y="162300"/>
            <a:ext cx="22824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793" name="Google Shape;793;p76"/>
          <p:cNvSpPr txBox="1"/>
          <p:nvPr/>
        </p:nvSpPr>
        <p:spPr>
          <a:xfrm>
            <a:off x="6720300" y="4683627"/>
            <a:ext cx="2195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‹#›</a:t>
            </a:fld>
            <a:endParaRPr sz="700">
              <a:solidFill>
                <a:schemeClr val="lt1"/>
              </a:solidFill>
              <a:latin typeface="Urbanist Medium"/>
              <a:ea typeface="Urbanist Medium"/>
              <a:cs typeface="Urbanist Medium"/>
              <a:sym typeface="Urbanist Medium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ext Steps">
  <p:cSld name="CUSTOM_2">
    <p:spTree>
      <p:nvGrpSpPr>
        <p:cNvPr id="794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77"/>
          <p:cNvSpPr txBox="1"/>
          <p:nvPr>
            <p:ph type="title"/>
          </p:nvPr>
        </p:nvSpPr>
        <p:spPr>
          <a:xfrm>
            <a:off x="4665825" y="1253625"/>
            <a:ext cx="4193400" cy="30696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796" name="Google Shape;796;p77"/>
          <p:cNvSpPr txBox="1"/>
          <p:nvPr>
            <p:ph idx="1" type="body"/>
          </p:nvPr>
        </p:nvSpPr>
        <p:spPr>
          <a:xfrm>
            <a:off x="2534564" y="3561603"/>
            <a:ext cx="1823400" cy="50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19100" lvl="0" marL="457200">
              <a:spcBef>
                <a:spcPts val="0"/>
              </a:spcBef>
              <a:spcAft>
                <a:spcPts val="0"/>
              </a:spcAft>
              <a:buSzPts val="3000"/>
              <a:buFont typeface="Poppins"/>
              <a:buChar char="●"/>
              <a:defRPr b="1" sz="3000">
                <a:latin typeface="Poppins"/>
                <a:ea typeface="Poppins"/>
                <a:cs typeface="Poppins"/>
                <a:sym typeface="Poppins"/>
              </a:defRPr>
            </a:lvl1pPr>
            <a:lvl2pPr indent="-419100" lvl="1" marL="914400">
              <a:spcBef>
                <a:spcPts val="1000"/>
              </a:spcBef>
              <a:spcAft>
                <a:spcPts val="0"/>
              </a:spcAft>
              <a:buSzPts val="3000"/>
              <a:buFont typeface="Poppins"/>
              <a:buChar char="○"/>
              <a:defRPr b="1" sz="3000">
                <a:latin typeface="Poppins"/>
                <a:ea typeface="Poppins"/>
                <a:cs typeface="Poppins"/>
                <a:sym typeface="Poppins"/>
              </a:defRPr>
            </a:lvl2pPr>
            <a:lvl3pPr indent="-419100" lvl="2" marL="1371600">
              <a:spcBef>
                <a:spcPts val="1000"/>
              </a:spcBef>
              <a:spcAft>
                <a:spcPts val="0"/>
              </a:spcAft>
              <a:buSzPts val="3000"/>
              <a:buFont typeface="Poppins"/>
              <a:buChar char="■"/>
              <a:defRPr b="1" sz="3000">
                <a:latin typeface="Poppins"/>
                <a:ea typeface="Poppins"/>
                <a:cs typeface="Poppins"/>
                <a:sym typeface="Poppins"/>
              </a:defRPr>
            </a:lvl3pPr>
            <a:lvl4pPr indent="-419100" lvl="3" marL="1828800">
              <a:spcBef>
                <a:spcPts val="1000"/>
              </a:spcBef>
              <a:spcAft>
                <a:spcPts val="0"/>
              </a:spcAft>
              <a:buSzPts val="3000"/>
              <a:buFont typeface="Poppins"/>
              <a:buChar char="●"/>
              <a:defRPr b="1" sz="3000">
                <a:latin typeface="Poppins"/>
                <a:ea typeface="Poppins"/>
                <a:cs typeface="Poppins"/>
                <a:sym typeface="Poppins"/>
              </a:defRPr>
            </a:lvl4pPr>
            <a:lvl5pPr indent="-419100" lvl="4" marL="2286000">
              <a:spcBef>
                <a:spcPts val="1000"/>
              </a:spcBef>
              <a:spcAft>
                <a:spcPts val="0"/>
              </a:spcAft>
              <a:buSzPts val="3000"/>
              <a:buFont typeface="Poppins"/>
              <a:buChar char="○"/>
              <a:defRPr b="1" sz="3000">
                <a:latin typeface="Poppins"/>
                <a:ea typeface="Poppins"/>
                <a:cs typeface="Poppins"/>
                <a:sym typeface="Poppins"/>
              </a:defRPr>
            </a:lvl5pPr>
            <a:lvl6pPr indent="-419100" lvl="5" marL="2743200">
              <a:spcBef>
                <a:spcPts val="1000"/>
              </a:spcBef>
              <a:spcAft>
                <a:spcPts val="0"/>
              </a:spcAft>
              <a:buSzPts val="3000"/>
              <a:buFont typeface="Poppins"/>
              <a:buChar char="■"/>
              <a:defRPr b="1" sz="3000">
                <a:latin typeface="Poppins"/>
                <a:ea typeface="Poppins"/>
                <a:cs typeface="Poppins"/>
                <a:sym typeface="Poppins"/>
              </a:defRPr>
            </a:lvl6pPr>
            <a:lvl7pPr indent="-419100" lvl="6" marL="3200400">
              <a:spcBef>
                <a:spcPts val="1000"/>
              </a:spcBef>
              <a:spcAft>
                <a:spcPts val="0"/>
              </a:spcAft>
              <a:buSzPts val="3000"/>
              <a:buFont typeface="Poppins"/>
              <a:buChar char="●"/>
              <a:defRPr b="1" sz="3000">
                <a:latin typeface="Poppins"/>
                <a:ea typeface="Poppins"/>
                <a:cs typeface="Poppins"/>
                <a:sym typeface="Poppins"/>
              </a:defRPr>
            </a:lvl7pPr>
            <a:lvl8pPr indent="-419100" lvl="7" marL="3657600">
              <a:spcBef>
                <a:spcPts val="1000"/>
              </a:spcBef>
              <a:spcAft>
                <a:spcPts val="0"/>
              </a:spcAft>
              <a:buSzPts val="3000"/>
              <a:buFont typeface="Poppins"/>
              <a:buChar char="○"/>
              <a:defRPr b="1" sz="3000">
                <a:latin typeface="Poppins"/>
                <a:ea typeface="Poppins"/>
                <a:cs typeface="Poppins"/>
                <a:sym typeface="Poppins"/>
              </a:defRPr>
            </a:lvl8pPr>
            <a:lvl9pPr indent="-419100" lvl="8" marL="4114800">
              <a:spcBef>
                <a:spcPts val="1000"/>
              </a:spcBef>
              <a:spcAft>
                <a:spcPts val="1000"/>
              </a:spcAft>
              <a:buSzPts val="3000"/>
              <a:buFont typeface="Poppins"/>
              <a:buChar char="■"/>
              <a:defRPr b="1" sz="30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97" name="Google Shape;797;p77"/>
          <p:cNvSpPr txBox="1"/>
          <p:nvPr>
            <p:ph idx="2" type="body"/>
          </p:nvPr>
        </p:nvSpPr>
        <p:spPr>
          <a:xfrm>
            <a:off x="283925" y="3561603"/>
            <a:ext cx="1823400" cy="50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19100" lvl="0" marL="457200">
              <a:spcBef>
                <a:spcPts val="0"/>
              </a:spcBef>
              <a:spcAft>
                <a:spcPts val="0"/>
              </a:spcAft>
              <a:buSzPts val="3000"/>
              <a:buFont typeface="Poppins"/>
              <a:buChar char="●"/>
              <a:defRPr b="1" sz="3000">
                <a:latin typeface="Poppins"/>
                <a:ea typeface="Poppins"/>
                <a:cs typeface="Poppins"/>
                <a:sym typeface="Poppins"/>
              </a:defRPr>
            </a:lvl1pPr>
            <a:lvl2pPr indent="-419100" lvl="1" marL="914400">
              <a:spcBef>
                <a:spcPts val="1000"/>
              </a:spcBef>
              <a:spcAft>
                <a:spcPts val="0"/>
              </a:spcAft>
              <a:buSzPts val="3000"/>
              <a:buFont typeface="Poppins"/>
              <a:buChar char="○"/>
              <a:defRPr b="1" sz="3000">
                <a:latin typeface="Poppins"/>
                <a:ea typeface="Poppins"/>
                <a:cs typeface="Poppins"/>
                <a:sym typeface="Poppins"/>
              </a:defRPr>
            </a:lvl2pPr>
            <a:lvl3pPr indent="-419100" lvl="2" marL="1371600">
              <a:spcBef>
                <a:spcPts val="1000"/>
              </a:spcBef>
              <a:spcAft>
                <a:spcPts val="0"/>
              </a:spcAft>
              <a:buSzPts val="3000"/>
              <a:buFont typeface="Poppins"/>
              <a:buChar char="■"/>
              <a:defRPr b="1" sz="3000">
                <a:latin typeface="Poppins"/>
                <a:ea typeface="Poppins"/>
                <a:cs typeface="Poppins"/>
                <a:sym typeface="Poppins"/>
              </a:defRPr>
            </a:lvl3pPr>
            <a:lvl4pPr indent="-419100" lvl="3" marL="1828800">
              <a:spcBef>
                <a:spcPts val="1000"/>
              </a:spcBef>
              <a:spcAft>
                <a:spcPts val="0"/>
              </a:spcAft>
              <a:buSzPts val="3000"/>
              <a:buFont typeface="Poppins"/>
              <a:buChar char="●"/>
              <a:defRPr b="1" sz="3000">
                <a:latin typeface="Poppins"/>
                <a:ea typeface="Poppins"/>
                <a:cs typeface="Poppins"/>
                <a:sym typeface="Poppins"/>
              </a:defRPr>
            </a:lvl4pPr>
            <a:lvl5pPr indent="-419100" lvl="4" marL="2286000">
              <a:spcBef>
                <a:spcPts val="1000"/>
              </a:spcBef>
              <a:spcAft>
                <a:spcPts val="0"/>
              </a:spcAft>
              <a:buSzPts val="3000"/>
              <a:buFont typeface="Poppins"/>
              <a:buChar char="○"/>
              <a:defRPr b="1" sz="3000">
                <a:latin typeface="Poppins"/>
                <a:ea typeface="Poppins"/>
                <a:cs typeface="Poppins"/>
                <a:sym typeface="Poppins"/>
              </a:defRPr>
            </a:lvl5pPr>
            <a:lvl6pPr indent="-419100" lvl="5" marL="2743200">
              <a:spcBef>
                <a:spcPts val="1000"/>
              </a:spcBef>
              <a:spcAft>
                <a:spcPts val="0"/>
              </a:spcAft>
              <a:buSzPts val="3000"/>
              <a:buFont typeface="Poppins"/>
              <a:buChar char="■"/>
              <a:defRPr b="1" sz="3000">
                <a:latin typeface="Poppins"/>
                <a:ea typeface="Poppins"/>
                <a:cs typeface="Poppins"/>
                <a:sym typeface="Poppins"/>
              </a:defRPr>
            </a:lvl6pPr>
            <a:lvl7pPr indent="-419100" lvl="6" marL="3200400">
              <a:spcBef>
                <a:spcPts val="1000"/>
              </a:spcBef>
              <a:spcAft>
                <a:spcPts val="0"/>
              </a:spcAft>
              <a:buSzPts val="3000"/>
              <a:buFont typeface="Poppins"/>
              <a:buChar char="●"/>
              <a:defRPr b="1" sz="3000">
                <a:latin typeface="Poppins"/>
                <a:ea typeface="Poppins"/>
                <a:cs typeface="Poppins"/>
                <a:sym typeface="Poppins"/>
              </a:defRPr>
            </a:lvl7pPr>
            <a:lvl8pPr indent="-419100" lvl="7" marL="3657600">
              <a:spcBef>
                <a:spcPts val="1000"/>
              </a:spcBef>
              <a:spcAft>
                <a:spcPts val="0"/>
              </a:spcAft>
              <a:buSzPts val="3000"/>
              <a:buFont typeface="Poppins"/>
              <a:buChar char="○"/>
              <a:defRPr b="1" sz="3000">
                <a:latin typeface="Poppins"/>
                <a:ea typeface="Poppins"/>
                <a:cs typeface="Poppins"/>
                <a:sym typeface="Poppins"/>
              </a:defRPr>
            </a:lvl8pPr>
            <a:lvl9pPr indent="-419100" lvl="8" marL="4114800">
              <a:spcBef>
                <a:spcPts val="1000"/>
              </a:spcBef>
              <a:spcAft>
                <a:spcPts val="1000"/>
              </a:spcAft>
              <a:buSzPts val="3000"/>
              <a:buFont typeface="Poppins"/>
              <a:buChar char="■"/>
              <a:defRPr b="1" sz="30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98" name="Google Shape;798;p77"/>
          <p:cNvSpPr txBox="1"/>
          <p:nvPr>
            <p:ph idx="3" type="body"/>
          </p:nvPr>
        </p:nvSpPr>
        <p:spPr>
          <a:xfrm>
            <a:off x="4785202" y="3561603"/>
            <a:ext cx="1823400" cy="50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19100" lvl="0" marL="457200">
              <a:spcBef>
                <a:spcPts val="0"/>
              </a:spcBef>
              <a:spcAft>
                <a:spcPts val="0"/>
              </a:spcAft>
              <a:buSzPts val="3000"/>
              <a:buFont typeface="Poppins"/>
              <a:buChar char="●"/>
              <a:defRPr b="1" sz="3000">
                <a:latin typeface="Poppins"/>
                <a:ea typeface="Poppins"/>
                <a:cs typeface="Poppins"/>
                <a:sym typeface="Poppins"/>
              </a:defRPr>
            </a:lvl1pPr>
            <a:lvl2pPr indent="-419100" lvl="1" marL="914400">
              <a:spcBef>
                <a:spcPts val="1000"/>
              </a:spcBef>
              <a:spcAft>
                <a:spcPts val="0"/>
              </a:spcAft>
              <a:buSzPts val="3000"/>
              <a:buFont typeface="Poppins"/>
              <a:buChar char="○"/>
              <a:defRPr b="1" sz="3000">
                <a:latin typeface="Poppins"/>
                <a:ea typeface="Poppins"/>
                <a:cs typeface="Poppins"/>
                <a:sym typeface="Poppins"/>
              </a:defRPr>
            </a:lvl2pPr>
            <a:lvl3pPr indent="-419100" lvl="2" marL="1371600">
              <a:spcBef>
                <a:spcPts val="1000"/>
              </a:spcBef>
              <a:spcAft>
                <a:spcPts val="0"/>
              </a:spcAft>
              <a:buSzPts val="3000"/>
              <a:buFont typeface="Poppins"/>
              <a:buChar char="■"/>
              <a:defRPr b="1" sz="3000">
                <a:latin typeface="Poppins"/>
                <a:ea typeface="Poppins"/>
                <a:cs typeface="Poppins"/>
                <a:sym typeface="Poppins"/>
              </a:defRPr>
            </a:lvl3pPr>
            <a:lvl4pPr indent="-419100" lvl="3" marL="1828800">
              <a:spcBef>
                <a:spcPts val="1000"/>
              </a:spcBef>
              <a:spcAft>
                <a:spcPts val="0"/>
              </a:spcAft>
              <a:buSzPts val="3000"/>
              <a:buFont typeface="Poppins"/>
              <a:buChar char="●"/>
              <a:defRPr b="1" sz="3000">
                <a:latin typeface="Poppins"/>
                <a:ea typeface="Poppins"/>
                <a:cs typeface="Poppins"/>
                <a:sym typeface="Poppins"/>
              </a:defRPr>
            </a:lvl4pPr>
            <a:lvl5pPr indent="-419100" lvl="4" marL="2286000">
              <a:spcBef>
                <a:spcPts val="1000"/>
              </a:spcBef>
              <a:spcAft>
                <a:spcPts val="0"/>
              </a:spcAft>
              <a:buSzPts val="3000"/>
              <a:buFont typeface="Poppins"/>
              <a:buChar char="○"/>
              <a:defRPr b="1" sz="3000">
                <a:latin typeface="Poppins"/>
                <a:ea typeface="Poppins"/>
                <a:cs typeface="Poppins"/>
                <a:sym typeface="Poppins"/>
              </a:defRPr>
            </a:lvl5pPr>
            <a:lvl6pPr indent="-419100" lvl="5" marL="2743200">
              <a:spcBef>
                <a:spcPts val="1000"/>
              </a:spcBef>
              <a:spcAft>
                <a:spcPts val="0"/>
              </a:spcAft>
              <a:buSzPts val="3000"/>
              <a:buFont typeface="Poppins"/>
              <a:buChar char="■"/>
              <a:defRPr b="1" sz="3000">
                <a:latin typeface="Poppins"/>
                <a:ea typeface="Poppins"/>
                <a:cs typeface="Poppins"/>
                <a:sym typeface="Poppins"/>
              </a:defRPr>
            </a:lvl6pPr>
            <a:lvl7pPr indent="-419100" lvl="6" marL="3200400">
              <a:spcBef>
                <a:spcPts val="1000"/>
              </a:spcBef>
              <a:spcAft>
                <a:spcPts val="0"/>
              </a:spcAft>
              <a:buSzPts val="3000"/>
              <a:buFont typeface="Poppins"/>
              <a:buChar char="●"/>
              <a:defRPr b="1" sz="3000">
                <a:latin typeface="Poppins"/>
                <a:ea typeface="Poppins"/>
                <a:cs typeface="Poppins"/>
                <a:sym typeface="Poppins"/>
              </a:defRPr>
            </a:lvl7pPr>
            <a:lvl8pPr indent="-419100" lvl="7" marL="3657600">
              <a:spcBef>
                <a:spcPts val="1000"/>
              </a:spcBef>
              <a:spcAft>
                <a:spcPts val="0"/>
              </a:spcAft>
              <a:buSzPts val="3000"/>
              <a:buFont typeface="Poppins"/>
              <a:buChar char="○"/>
              <a:defRPr b="1" sz="3000">
                <a:latin typeface="Poppins"/>
                <a:ea typeface="Poppins"/>
                <a:cs typeface="Poppins"/>
                <a:sym typeface="Poppins"/>
              </a:defRPr>
            </a:lvl8pPr>
            <a:lvl9pPr indent="-419100" lvl="8" marL="4114800">
              <a:spcBef>
                <a:spcPts val="1000"/>
              </a:spcBef>
              <a:spcAft>
                <a:spcPts val="1000"/>
              </a:spcAft>
              <a:buSzPts val="3000"/>
              <a:buFont typeface="Poppins"/>
              <a:buChar char="■"/>
              <a:defRPr b="1" sz="30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99" name="Google Shape;799;p77"/>
          <p:cNvSpPr txBox="1"/>
          <p:nvPr>
            <p:ph idx="4" type="body"/>
          </p:nvPr>
        </p:nvSpPr>
        <p:spPr>
          <a:xfrm>
            <a:off x="7035841" y="3561603"/>
            <a:ext cx="1823400" cy="50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19100" lvl="0" marL="457200">
              <a:spcBef>
                <a:spcPts val="0"/>
              </a:spcBef>
              <a:spcAft>
                <a:spcPts val="0"/>
              </a:spcAft>
              <a:buSzPts val="3000"/>
              <a:buFont typeface="Poppins"/>
              <a:buChar char="●"/>
              <a:defRPr b="1" sz="3000">
                <a:latin typeface="Poppins"/>
                <a:ea typeface="Poppins"/>
                <a:cs typeface="Poppins"/>
                <a:sym typeface="Poppins"/>
              </a:defRPr>
            </a:lvl1pPr>
            <a:lvl2pPr indent="-419100" lvl="1" marL="914400">
              <a:spcBef>
                <a:spcPts val="1000"/>
              </a:spcBef>
              <a:spcAft>
                <a:spcPts val="0"/>
              </a:spcAft>
              <a:buSzPts val="3000"/>
              <a:buFont typeface="Poppins"/>
              <a:buChar char="○"/>
              <a:defRPr b="1" sz="3000">
                <a:latin typeface="Poppins"/>
                <a:ea typeface="Poppins"/>
                <a:cs typeface="Poppins"/>
                <a:sym typeface="Poppins"/>
              </a:defRPr>
            </a:lvl2pPr>
            <a:lvl3pPr indent="-419100" lvl="2" marL="1371600">
              <a:spcBef>
                <a:spcPts val="1000"/>
              </a:spcBef>
              <a:spcAft>
                <a:spcPts val="0"/>
              </a:spcAft>
              <a:buSzPts val="3000"/>
              <a:buFont typeface="Poppins"/>
              <a:buChar char="■"/>
              <a:defRPr b="1" sz="3000">
                <a:latin typeface="Poppins"/>
                <a:ea typeface="Poppins"/>
                <a:cs typeface="Poppins"/>
                <a:sym typeface="Poppins"/>
              </a:defRPr>
            </a:lvl3pPr>
            <a:lvl4pPr indent="-419100" lvl="3" marL="1828800">
              <a:spcBef>
                <a:spcPts val="1000"/>
              </a:spcBef>
              <a:spcAft>
                <a:spcPts val="0"/>
              </a:spcAft>
              <a:buSzPts val="3000"/>
              <a:buFont typeface="Poppins"/>
              <a:buChar char="●"/>
              <a:defRPr b="1" sz="3000">
                <a:latin typeface="Poppins"/>
                <a:ea typeface="Poppins"/>
                <a:cs typeface="Poppins"/>
                <a:sym typeface="Poppins"/>
              </a:defRPr>
            </a:lvl4pPr>
            <a:lvl5pPr indent="-419100" lvl="4" marL="2286000">
              <a:spcBef>
                <a:spcPts val="1000"/>
              </a:spcBef>
              <a:spcAft>
                <a:spcPts val="0"/>
              </a:spcAft>
              <a:buSzPts val="3000"/>
              <a:buFont typeface="Poppins"/>
              <a:buChar char="○"/>
              <a:defRPr b="1" sz="3000">
                <a:latin typeface="Poppins"/>
                <a:ea typeface="Poppins"/>
                <a:cs typeface="Poppins"/>
                <a:sym typeface="Poppins"/>
              </a:defRPr>
            </a:lvl5pPr>
            <a:lvl6pPr indent="-419100" lvl="5" marL="2743200">
              <a:spcBef>
                <a:spcPts val="1000"/>
              </a:spcBef>
              <a:spcAft>
                <a:spcPts val="0"/>
              </a:spcAft>
              <a:buSzPts val="3000"/>
              <a:buFont typeface="Poppins"/>
              <a:buChar char="■"/>
              <a:defRPr b="1" sz="3000">
                <a:latin typeface="Poppins"/>
                <a:ea typeface="Poppins"/>
                <a:cs typeface="Poppins"/>
                <a:sym typeface="Poppins"/>
              </a:defRPr>
            </a:lvl6pPr>
            <a:lvl7pPr indent="-419100" lvl="6" marL="3200400">
              <a:spcBef>
                <a:spcPts val="1000"/>
              </a:spcBef>
              <a:spcAft>
                <a:spcPts val="0"/>
              </a:spcAft>
              <a:buSzPts val="3000"/>
              <a:buFont typeface="Poppins"/>
              <a:buChar char="●"/>
              <a:defRPr b="1" sz="3000">
                <a:latin typeface="Poppins"/>
                <a:ea typeface="Poppins"/>
                <a:cs typeface="Poppins"/>
                <a:sym typeface="Poppins"/>
              </a:defRPr>
            </a:lvl7pPr>
            <a:lvl8pPr indent="-419100" lvl="7" marL="3657600">
              <a:spcBef>
                <a:spcPts val="1000"/>
              </a:spcBef>
              <a:spcAft>
                <a:spcPts val="0"/>
              </a:spcAft>
              <a:buSzPts val="3000"/>
              <a:buFont typeface="Poppins"/>
              <a:buChar char="○"/>
              <a:defRPr b="1" sz="3000">
                <a:latin typeface="Poppins"/>
                <a:ea typeface="Poppins"/>
                <a:cs typeface="Poppins"/>
                <a:sym typeface="Poppins"/>
              </a:defRPr>
            </a:lvl8pPr>
            <a:lvl9pPr indent="-419100" lvl="8" marL="4114800">
              <a:spcBef>
                <a:spcPts val="1000"/>
              </a:spcBef>
              <a:spcAft>
                <a:spcPts val="1000"/>
              </a:spcAft>
              <a:buSzPts val="3000"/>
              <a:buFont typeface="Poppins"/>
              <a:buChar char="■"/>
              <a:defRPr b="1" sz="30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00" name="Google Shape;800;p77"/>
          <p:cNvSpPr txBox="1"/>
          <p:nvPr>
            <p:ph idx="5" type="body"/>
          </p:nvPr>
        </p:nvSpPr>
        <p:spPr>
          <a:xfrm>
            <a:off x="283925" y="4183328"/>
            <a:ext cx="1823400" cy="502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b="1" sz="1000"/>
            </a:lvl2pPr>
            <a:lvl3pPr indent="-2921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b="1" sz="1000"/>
            </a:lvl3pPr>
            <a:lvl4pPr indent="-2921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b="1" sz="1000"/>
            </a:lvl4pPr>
            <a:lvl5pPr indent="-2921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b="1" sz="1000"/>
            </a:lvl5pPr>
            <a:lvl6pPr indent="-2921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b="1" sz="1000"/>
            </a:lvl6pPr>
            <a:lvl7pPr indent="-2921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b="1" sz="1000"/>
            </a:lvl7pPr>
            <a:lvl8pPr indent="-2921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b="1" sz="1000"/>
            </a:lvl8pPr>
            <a:lvl9pPr indent="-2921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b="1" sz="1000"/>
            </a:lvl9pPr>
          </a:lstStyle>
          <a:p/>
        </p:txBody>
      </p:sp>
      <p:sp>
        <p:nvSpPr>
          <p:cNvPr id="801" name="Google Shape;801;p77"/>
          <p:cNvSpPr txBox="1"/>
          <p:nvPr>
            <p:ph idx="6" type="body"/>
          </p:nvPr>
        </p:nvSpPr>
        <p:spPr>
          <a:xfrm>
            <a:off x="2534564" y="4183328"/>
            <a:ext cx="1823400" cy="502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b="1" sz="1000"/>
            </a:lvl2pPr>
            <a:lvl3pPr indent="-2921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b="1" sz="1000"/>
            </a:lvl3pPr>
            <a:lvl4pPr indent="-2921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b="1" sz="1000"/>
            </a:lvl4pPr>
            <a:lvl5pPr indent="-2921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b="1" sz="1000"/>
            </a:lvl5pPr>
            <a:lvl6pPr indent="-2921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b="1" sz="1000"/>
            </a:lvl6pPr>
            <a:lvl7pPr indent="-2921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b="1" sz="1000"/>
            </a:lvl7pPr>
            <a:lvl8pPr indent="-2921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b="1" sz="1000"/>
            </a:lvl8pPr>
            <a:lvl9pPr indent="-2921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b="1" sz="1000"/>
            </a:lvl9pPr>
          </a:lstStyle>
          <a:p/>
        </p:txBody>
      </p:sp>
      <p:sp>
        <p:nvSpPr>
          <p:cNvPr id="802" name="Google Shape;802;p77"/>
          <p:cNvSpPr txBox="1"/>
          <p:nvPr>
            <p:ph idx="7" type="body"/>
          </p:nvPr>
        </p:nvSpPr>
        <p:spPr>
          <a:xfrm>
            <a:off x="4785202" y="4183328"/>
            <a:ext cx="1823400" cy="502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b="1" sz="1000"/>
            </a:lvl2pPr>
            <a:lvl3pPr indent="-2921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b="1" sz="1000"/>
            </a:lvl3pPr>
            <a:lvl4pPr indent="-2921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b="1" sz="1000"/>
            </a:lvl4pPr>
            <a:lvl5pPr indent="-2921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b="1" sz="1000"/>
            </a:lvl5pPr>
            <a:lvl6pPr indent="-2921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b="1" sz="1000"/>
            </a:lvl6pPr>
            <a:lvl7pPr indent="-2921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b="1" sz="1000"/>
            </a:lvl7pPr>
            <a:lvl8pPr indent="-2921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b="1" sz="1000"/>
            </a:lvl8pPr>
            <a:lvl9pPr indent="-2921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b="1" sz="1000"/>
            </a:lvl9pPr>
          </a:lstStyle>
          <a:p/>
        </p:txBody>
      </p:sp>
      <p:sp>
        <p:nvSpPr>
          <p:cNvPr id="803" name="Google Shape;803;p77"/>
          <p:cNvSpPr txBox="1"/>
          <p:nvPr>
            <p:ph idx="8" type="body"/>
          </p:nvPr>
        </p:nvSpPr>
        <p:spPr>
          <a:xfrm>
            <a:off x="7035841" y="4183328"/>
            <a:ext cx="1823400" cy="502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b="1" sz="1000"/>
            </a:lvl2pPr>
            <a:lvl3pPr indent="-2921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b="1" sz="1000"/>
            </a:lvl3pPr>
            <a:lvl4pPr indent="-2921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b="1" sz="1000"/>
            </a:lvl4pPr>
            <a:lvl5pPr indent="-2921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b="1" sz="1000"/>
            </a:lvl5pPr>
            <a:lvl6pPr indent="-2921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b="1" sz="1000"/>
            </a:lvl6pPr>
            <a:lvl7pPr indent="-2921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b="1" sz="1000"/>
            </a:lvl7pPr>
            <a:lvl8pPr indent="-2921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b="1" sz="1000"/>
            </a:lvl8pPr>
            <a:lvl9pPr indent="-2921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b="1" sz="1000"/>
            </a:lvl9pPr>
          </a:lstStyle>
          <a:p/>
        </p:txBody>
      </p:sp>
      <p:sp>
        <p:nvSpPr>
          <p:cNvPr id="804" name="Google Shape;804;p77"/>
          <p:cNvSpPr/>
          <p:nvPr/>
        </p:nvSpPr>
        <p:spPr>
          <a:xfrm flipH="1" rot="10800000">
            <a:off x="-1073900" y="773300"/>
            <a:ext cx="2146200" cy="2146200"/>
          </a:xfrm>
          <a:prstGeom prst="pie">
            <a:avLst>
              <a:gd fmla="val 16192689" name="adj1"/>
              <a:gd fmla="val 5408708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805" name="Google Shape;805;p77"/>
          <p:cNvSpPr/>
          <p:nvPr/>
        </p:nvSpPr>
        <p:spPr>
          <a:xfrm flipH="1" rot="10800000">
            <a:off x="-3400" y="773300"/>
            <a:ext cx="2146200" cy="2146200"/>
          </a:xfrm>
          <a:prstGeom prst="pie">
            <a:avLst>
              <a:gd fmla="val 16192689" name="adj1"/>
              <a:gd fmla="val 5408708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806" name="Google Shape;806;p77"/>
          <p:cNvSpPr/>
          <p:nvPr/>
        </p:nvSpPr>
        <p:spPr>
          <a:xfrm flipH="1" rot="10800000">
            <a:off x="1072300" y="773300"/>
            <a:ext cx="2146200" cy="2146200"/>
          </a:xfrm>
          <a:prstGeom prst="pie">
            <a:avLst>
              <a:gd fmla="val 16192689" name="adj1"/>
              <a:gd fmla="val 5408708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807" name="Google Shape;807;p77"/>
          <p:cNvSpPr/>
          <p:nvPr/>
        </p:nvSpPr>
        <p:spPr>
          <a:xfrm flipH="1" rot="10800000">
            <a:off x="2149393" y="773300"/>
            <a:ext cx="2146200" cy="2146200"/>
          </a:xfrm>
          <a:prstGeom prst="pie">
            <a:avLst>
              <a:gd fmla="val 16192689" name="adj1"/>
              <a:gd fmla="val 5408708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808" name="Google Shape;808;p77"/>
          <p:cNvSpPr txBox="1"/>
          <p:nvPr>
            <p:ph idx="9" type="subTitle"/>
          </p:nvPr>
        </p:nvSpPr>
        <p:spPr>
          <a:xfrm>
            <a:off x="289900" y="162300"/>
            <a:ext cx="21147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809" name="Google Shape;809;p77"/>
          <p:cNvSpPr txBox="1"/>
          <p:nvPr>
            <p:ph idx="13" type="subTitle"/>
          </p:nvPr>
        </p:nvSpPr>
        <p:spPr>
          <a:xfrm>
            <a:off x="4223400" y="162300"/>
            <a:ext cx="17751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810" name="Google Shape;810;p77"/>
          <p:cNvSpPr txBox="1"/>
          <p:nvPr>
            <p:ph idx="14" type="subTitle"/>
          </p:nvPr>
        </p:nvSpPr>
        <p:spPr>
          <a:xfrm>
            <a:off x="6571675" y="162300"/>
            <a:ext cx="22824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811" name="Google Shape;811;p77"/>
          <p:cNvSpPr txBox="1"/>
          <p:nvPr/>
        </p:nvSpPr>
        <p:spPr>
          <a:xfrm>
            <a:off x="6720300" y="4683627"/>
            <a:ext cx="2195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‹#›</a:t>
            </a:fld>
            <a:endParaRPr sz="700">
              <a:solidFill>
                <a:schemeClr val="lt1"/>
              </a:solidFill>
              <a:latin typeface="Urbanist Medium"/>
              <a:ea typeface="Urbanist Medium"/>
              <a:cs typeface="Urbanist Medium"/>
              <a:sym typeface="Urbanist Medium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e &amp; QA">
  <p:cSld name="CUSTOM_3">
    <p:spTree>
      <p:nvGrpSpPr>
        <p:cNvPr id="812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78"/>
          <p:cNvSpPr/>
          <p:nvPr/>
        </p:nvSpPr>
        <p:spPr>
          <a:xfrm rot="-5400000">
            <a:off x="3889697" y="1638900"/>
            <a:ext cx="3510600" cy="3498600"/>
          </a:xfrm>
          <a:prstGeom prst="pie">
            <a:avLst>
              <a:gd fmla="val 0" name="adj1"/>
              <a:gd fmla="val 10803188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814" name="Google Shape;814;p78"/>
          <p:cNvSpPr txBox="1"/>
          <p:nvPr>
            <p:ph idx="1" type="subTitle"/>
          </p:nvPr>
        </p:nvSpPr>
        <p:spPr>
          <a:xfrm>
            <a:off x="284700" y="3566350"/>
            <a:ext cx="4557300" cy="12273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rm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815" name="Google Shape;815;p78"/>
          <p:cNvSpPr/>
          <p:nvPr/>
        </p:nvSpPr>
        <p:spPr>
          <a:xfrm>
            <a:off x="3890550" y="-1634700"/>
            <a:ext cx="3509100" cy="3267600"/>
          </a:xfrm>
          <a:prstGeom prst="pie">
            <a:avLst>
              <a:gd fmla="val 0" name="adj1"/>
              <a:gd fmla="val 5401683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816" name="Google Shape;816;p78"/>
          <p:cNvSpPr/>
          <p:nvPr/>
        </p:nvSpPr>
        <p:spPr>
          <a:xfrm rot="-5400000">
            <a:off x="3889697" y="1638900"/>
            <a:ext cx="3510600" cy="3498600"/>
          </a:xfrm>
          <a:prstGeom prst="pie">
            <a:avLst>
              <a:gd fmla="val 5409954" name="adj1"/>
              <a:gd fmla="val 10803188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817" name="Google Shape;817;p78"/>
          <p:cNvSpPr/>
          <p:nvPr/>
        </p:nvSpPr>
        <p:spPr>
          <a:xfrm rot="-5400000">
            <a:off x="5639256" y="1638900"/>
            <a:ext cx="3510600" cy="3498600"/>
          </a:xfrm>
          <a:prstGeom prst="pie">
            <a:avLst>
              <a:gd fmla="val 0" name="adj1"/>
              <a:gd fmla="val 10803188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818" name="Google Shape;818;p78"/>
          <p:cNvSpPr/>
          <p:nvPr/>
        </p:nvSpPr>
        <p:spPr>
          <a:xfrm>
            <a:off x="5640000" y="-1634700"/>
            <a:ext cx="3509100" cy="3267600"/>
          </a:xfrm>
          <a:prstGeom prst="pie">
            <a:avLst>
              <a:gd fmla="val 0" name="adj1"/>
              <a:gd fmla="val 5400368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819" name="Google Shape;819;p78"/>
          <p:cNvSpPr txBox="1"/>
          <p:nvPr>
            <p:ph type="title"/>
          </p:nvPr>
        </p:nvSpPr>
        <p:spPr>
          <a:xfrm>
            <a:off x="284700" y="229302"/>
            <a:ext cx="4287300" cy="3069600"/>
          </a:xfrm>
          <a:prstGeom prst="rect">
            <a:avLst/>
          </a:prstGeom>
        </p:spPr>
        <p:txBody>
          <a:bodyPr anchorCtr="0" anchor="b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/>
        </p:txBody>
      </p:sp>
      <p:sp>
        <p:nvSpPr>
          <p:cNvPr id="820" name="Google Shape;820;p78"/>
          <p:cNvSpPr txBox="1"/>
          <p:nvPr/>
        </p:nvSpPr>
        <p:spPr>
          <a:xfrm>
            <a:off x="6720300" y="4683627"/>
            <a:ext cx="2195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‹#›</a:t>
            </a:fld>
            <a:endParaRPr sz="700">
              <a:solidFill>
                <a:schemeClr val="lt1"/>
              </a:solidFill>
              <a:latin typeface="Urbanist Medium"/>
              <a:ea typeface="Urbanist Medium"/>
              <a:cs typeface="Urbanist Medium"/>
              <a:sym typeface="Urbanist Medium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82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7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0" lIns="0" spcFirstLastPara="1" rIns="91425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823" name="Google Shape;823;p7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8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 and body">
    <p:spTree>
      <p:nvGrpSpPr>
        <p:cNvPr id="826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p8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828" name="Google Shape;828;p8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indent="-298450" lvl="1" marL="91440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Alt 2">
  <p:cSld name="BLANK_1_1_1_1_1_1_1_1_1_1_2">
    <p:bg>
      <p:bgPr>
        <a:solidFill>
          <a:schemeClr val="lt1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idx="12" type="sldNum"/>
          </p:nvPr>
        </p:nvSpPr>
        <p:spPr>
          <a:xfrm>
            <a:off x="8308150" y="4782125"/>
            <a:ext cx="548700" cy="7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>
                <a:solidFill>
                  <a:schemeClr val="dk1"/>
                </a:solidFill>
              </a:defRPr>
            </a:lvl1pPr>
            <a:lvl2pPr lvl="1">
              <a:buNone/>
              <a:defRPr>
                <a:solidFill>
                  <a:schemeClr val="dk1"/>
                </a:solidFill>
              </a:defRPr>
            </a:lvl2pPr>
            <a:lvl3pPr lvl="2">
              <a:buNone/>
              <a:defRPr>
                <a:solidFill>
                  <a:schemeClr val="dk1"/>
                </a:solidFill>
              </a:defRPr>
            </a:lvl3pPr>
            <a:lvl4pPr lvl="3">
              <a:buNone/>
              <a:defRPr>
                <a:solidFill>
                  <a:schemeClr val="dk1"/>
                </a:solidFill>
              </a:defRPr>
            </a:lvl4pPr>
            <a:lvl5pPr lvl="4">
              <a:buNone/>
              <a:defRPr>
                <a:solidFill>
                  <a:schemeClr val="dk1"/>
                </a:solidFill>
              </a:defRPr>
            </a:lvl5pPr>
            <a:lvl6pPr lvl="5">
              <a:buNone/>
              <a:defRPr>
                <a:solidFill>
                  <a:schemeClr val="dk1"/>
                </a:solidFill>
              </a:defRPr>
            </a:lvl6pPr>
            <a:lvl7pPr lvl="6">
              <a:buNone/>
              <a:defRPr>
                <a:solidFill>
                  <a:schemeClr val="dk1"/>
                </a:solidFill>
              </a:defRPr>
            </a:lvl7pPr>
            <a:lvl8pPr lvl="7">
              <a:buNone/>
              <a:defRPr>
                <a:solidFill>
                  <a:schemeClr val="dk1"/>
                </a:solidFill>
              </a:defRPr>
            </a:lvl8pPr>
            <a:lvl9pPr lvl="8">
              <a:buNone/>
              <a:defRPr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" name="Google Shape;60;p9"/>
          <p:cNvSpPr txBox="1"/>
          <p:nvPr>
            <p:ph type="title"/>
          </p:nvPr>
        </p:nvSpPr>
        <p:spPr>
          <a:xfrm>
            <a:off x="4629750" y="4778975"/>
            <a:ext cx="1328400" cy="7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1" name="Google Shape;61;p9"/>
          <p:cNvSpPr txBox="1"/>
          <p:nvPr>
            <p:ph idx="2" type="title"/>
          </p:nvPr>
        </p:nvSpPr>
        <p:spPr>
          <a:xfrm>
            <a:off x="6086100" y="4778975"/>
            <a:ext cx="1328400" cy="7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>
  <p:cSld name="Title and two columns">
    <p:spTree>
      <p:nvGrpSpPr>
        <p:cNvPr id="829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p8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831" name="Google Shape;831;p8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000"/>
              </a:spcBef>
              <a:spcAft>
                <a:spcPts val="10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32" name="Google Shape;832;p82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000"/>
              </a:spcBef>
              <a:spcAft>
                <a:spcPts val="100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833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p8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835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8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37" name="Google Shape;837;p8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000"/>
              </a:spcBef>
              <a:spcAft>
                <a:spcPts val="100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spTree>
      <p:nvGrpSpPr>
        <p:cNvPr id="838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85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 title and description"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86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0" lIns="0" spcFirstLastPara="1" rIns="91425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42" name="Google Shape;842;p86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3" name="Google Shape;843;p86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indent="-298450" lvl="1" marL="91440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844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8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</a:lstStyle>
          <a:p/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 number">
    <p:spTree>
      <p:nvGrpSpPr>
        <p:cNvPr id="846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88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0" lIns="0" spcFirstLastPara="1" rIns="91425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48" name="Google Shape;848;p88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98450" lvl="0" marL="4572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indent="-298450" lvl="1" marL="914400" algn="ctr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849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Agenda"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90"/>
          <p:cNvSpPr txBox="1"/>
          <p:nvPr>
            <p:ph type="title"/>
          </p:nvPr>
        </p:nvSpPr>
        <p:spPr>
          <a:xfrm>
            <a:off x="677325" y="1832775"/>
            <a:ext cx="3217200" cy="14841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852" name="Google Shape;852;p90"/>
          <p:cNvSpPr txBox="1"/>
          <p:nvPr>
            <p:ph idx="1" type="subTitle"/>
          </p:nvPr>
        </p:nvSpPr>
        <p:spPr>
          <a:xfrm>
            <a:off x="4406650" y="39375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853" name="Google Shape;853;p90"/>
          <p:cNvSpPr txBox="1"/>
          <p:nvPr>
            <p:ph idx="2" type="subTitle"/>
          </p:nvPr>
        </p:nvSpPr>
        <p:spPr>
          <a:xfrm>
            <a:off x="4406650" y="115170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854" name="Google Shape;854;p90"/>
          <p:cNvSpPr txBox="1"/>
          <p:nvPr>
            <p:ph idx="3" type="subTitle"/>
          </p:nvPr>
        </p:nvSpPr>
        <p:spPr>
          <a:xfrm>
            <a:off x="4406650" y="342557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855" name="Google Shape;855;p90"/>
          <p:cNvSpPr txBox="1"/>
          <p:nvPr>
            <p:ph idx="4" type="subTitle"/>
          </p:nvPr>
        </p:nvSpPr>
        <p:spPr>
          <a:xfrm>
            <a:off x="4406650" y="190966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856" name="Google Shape;856;p90"/>
          <p:cNvSpPr txBox="1"/>
          <p:nvPr>
            <p:ph idx="5" type="subTitle"/>
          </p:nvPr>
        </p:nvSpPr>
        <p:spPr>
          <a:xfrm>
            <a:off x="4406650" y="418352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857" name="Google Shape;857;p90"/>
          <p:cNvSpPr txBox="1"/>
          <p:nvPr>
            <p:ph idx="6" type="subTitle"/>
          </p:nvPr>
        </p:nvSpPr>
        <p:spPr>
          <a:xfrm>
            <a:off x="4406650" y="266761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">
  <p:cSld name="Title, body and image">
    <p:spTree>
      <p:nvGrpSpPr>
        <p:cNvPr id="858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9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860" name="Google Shape;860;p91"/>
          <p:cNvSpPr txBox="1"/>
          <p:nvPr>
            <p:ph idx="1" type="body"/>
          </p:nvPr>
        </p:nvSpPr>
        <p:spPr>
          <a:xfrm>
            <a:off x="311700" y="1152475"/>
            <a:ext cx="4473900" cy="34164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indent="-298450" lvl="1" marL="91440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861" name="Google Shape;861;p91"/>
          <p:cNvSpPr/>
          <p:nvPr>
            <p:ph idx="2" type="pic"/>
          </p:nvPr>
        </p:nvSpPr>
        <p:spPr>
          <a:xfrm>
            <a:off x="4992024" y="1152775"/>
            <a:ext cx="3840300" cy="3416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- Alt 5">
  <p:cSld name="BLANK_1_1_1_1_1_1_1_1_1_1_1_2_1">
    <p:bg>
      <p:bgPr>
        <a:solidFill>
          <a:schemeClr val="lt1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/>
          <p:nvPr>
            <p:ph type="title"/>
          </p:nvPr>
        </p:nvSpPr>
        <p:spPr>
          <a:xfrm>
            <a:off x="283850" y="285900"/>
            <a:ext cx="4227600" cy="3093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</a:defRPr>
            </a:lvl1pPr>
            <a:lvl2pPr lvl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</a:defRPr>
            </a:lvl2pPr>
            <a:lvl3pPr lvl="2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</a:defRPr>
            </a:lvl3pPr>
            <a:lvl4pPr lvl="3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</a:defRPr>
            </a:lvl4pPr>
            <a:lvl5pPr lvl="4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</a:defRPr>
            </a:lvl5pPr>
            <a:lvl6pPr lvl="5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</a:defRPr>
            </a:lvl6pPr>
            <a:lvl7pPr lvl="6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</a:defRPr>
            </a:lvl7pPr>
            <a:lvl8pPr lvl="7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</a:defRPr>
            </a:lvl8pPr>
            <a:lvl9pPr lvl="8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2" type="sldNum"/>
          </p:nvPr>
        </p:nvSpPr>
        <p:spPr>
          <a:xfrm>
            <a:off x="8308150" y="4782125"/>
            <a:ext cx="548700" cy="7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buNone/>
              <a:defRPr>
                <a:solidFill>
                  <a:schemeClr val="dk1"/>
                </a:solidFill>
              </a:defRPr>
            </a:lvl1pPr>
            <a:lvl2pPr lvl="1" algn="r">
              <a:buNone/>
              <a:defRPr>
                <a:solidFill>
                  <a:schemeClr val="dk1"/>
                </a:solidFill>
              </a:defRPr>
            </a:lvl2pPr>
            <a:lvl3pPr lvl="2" algn="r">
              <a:buNone/>
              <a:defRPr>
                <a:solidFill>
                  <a:schemeClr val="dk1"/>
                </a:solidFill>
              </a:defRPr>
            </a:lvl3pPr>
            <a:lvl4pPr lvl="3" algn="r">
              <a:buNone/>
              <a:defRPr>
                <a:solidFill>
                  <a:schemeClr val="dk1"/>
                </a:solidFill>
              </a:defRPr>
            </a:lvl4pPr>
            <a:lvl5pPr lvl="4" algn="r">
              <a:buNone/>
              <a:defRPr>
                <a:solidFill>
                  <a:schemeClr val="dk1"/>
                </a:solidFill>
              </a:defRPr>
            </a:lvl5pPr>
            <a:lvl6pPr lvl="5" algn="r">
              <a:buNone/>
              <a:defRPr>
                <a:solidFill>
                  <a:schemeClr val="dk1"/>
                </a:solidFill>
              </a:defRPr>
            </a:lvl6pPr>
            <a:lvl7pPr lvl="6" algn="r">
              <a:buNone/>
              <a:defRPr>
                <a:solidFill>
                  <a:schemeClr val="dk1"/>
                </a:solidFill>
              </a:defRPr>
            </a:lvl7pPr>
            <a:lvl8pPr lvl="7" algn="r">
              <a:buNone/>
              <a:defRPr>
                <a:solidFill>
                  <a:schemeClr val="dk1"/>
                </a:solidFill>
              </a:defRPr>
            </a:lvl8pPr>
            <a:lvl9pPr lvl="8" algn="r">
              <a:buNone/>
              <a:defRPr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5" name="Google Shape;65;p10"/>
          <p:cNvSpPr txBox="1"/>
          <p:nvPr>
            <p:ph idx="2" type="title"/>
          </p:nvPr>
        </p:nvSpPr>
        <p:spPr>
          <a:xfrm>
            <a:off x="4629750" y="4778975"/>
            <a:ext cx="1328400" cy="7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6" name="Google Shape;66;p10"/>
          <p:cNvSpPr txBox="1"/>
          <p:nvPr>
            <p:ph idx="3" type="title"/>
          </p:nvPr>
        </p:nvSpPr>
        <p:spPr>
          <a:xfrm>
            <a:off x="6086100" y="4778975"/>
            <a:ext cx="1328400" cy="7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7" name="Google Shape;67;p10"/>
          <p:cNvSpPr txBox="1"/>
          <p:nvPr>
            <p:ph idx="1" type="subTitle"/>
          </p:nvPr>
        </p:nvSpPr>
        <p:spPr>
          <a:xfrm>
            <a:off x="1125100" y="2345400"/>
            <a:ext cx="5559300" cy="77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</a:defRPr>
            </a:lvl1pPr>
            <a:lvl2pPr lvl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4" type="subTitle"/>
          </p:nvPr>
        </p:nvSpPr>
        <p:spPr>
          <a:xfrm flipH="1">
            <a:off x="6801950" y="2345400"/>
            <a:ext cx="2055000" cy="77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1pPr>
            <a:lvl2pPr lvl="1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69" name="Google Shape;69;p10"/>
          <p:cNvSpPr txBox="1"/>
          <p:nvPr>
            <p:ph idx="5" type="subTitle"/>
          </p:nvPr>
        </p:nvSpPr>
        <p:spPr>
          <a:xfrm>
            <a:off x="1125100" y="1555600"/>
            <a:ext cx="5559300" cy="77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</a:defRPr>
            </a:lvl1pPr>
            <a:lvl2pPr lvl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70" name="Google Shape;70;p10"/>
          <p:cNvSpPr txBox="1"/>
          <p:nvPr>
            <p:ph idx="6" type="subTitle"/>
          </p:nvPr>
        </p:nvSpPr>
        <p:spPr>
          <a:xfrm flipH="1">
            <a:off x="6801950" y="1555600"/>
            <a:ext cx="2055000" cy="77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1pPr>
            <a:lvl2pPr lvl="1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71" name="Google Shape;71;p10"/>
          <p:cNvSpPr txBox="1"/>
          <p:nvPr>
            <p:ph idx="7" type="subTitle"/>
          </p:nvPr>
        </p:nvSpPr>
        <p:spPr>
          <a:xfrm>
            <a:off x="1125100" y="3123163"/>
            <a:ext cx="5559300" cy="77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</a:defRPr>
            </a:lvl1pPr>
            <a:lvl2pPr lvl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72" name="Google Shape;72;p10"/>
          <p:cNvSpPr txBox="1"/>
          <p:nvPr>
            <p:ph idx="8" type="subTitle"/>
          </p:nvPr>
        </p:nvSpPr>
        <p:spPr>
          <a:xfrm flipH="1">
            <a:off x="6801950" y="3123163"/>
            <a:ext cx="2055000" cy="77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1pPr>
            <a:lvl2pPr lvl="1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73" name="Google Shape;73;p10"/>
          <p:cNvSpPr txBox="1"/>
          <p:nvPr>
            <p:ph idx="9" type="subTitle"/>
          </p:nvPr>
        </p:nvSpPr>
        <p:spPr>
          <a:xfrm>
            <a:off x="1125100" y="3902913"/>
            <a:ext cx="5559300" cy="77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</a:defRPr>
            </a:lvl1pPr>
            <a:lvl2pPr lvl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nter"/>
              <a:buNone/>
              <a:defRPr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74" name="Google Shape;74;p10"/>
          <p:cNvSpPr txBox="1"/>
          <p:nvPr>
            <p:ph idx="13" type="subTitle"/>
          </p:nvPr>
        </p:nvSpPr>
        <p:spPr>
          <a:xfrm flipH="1">
            <a:off x="6801950" y="3902913"/>
            <a:ext cx="2055000" cy="77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</a:defRPr>
            </a:lvl1pPr>
            <a:lvl2pPr lvl="1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ig ideas">
  <p:cSld name="Two big ideas">
    <p:spTree>
      <p:nvGrpSpPr>
        <p:cNvPr id="862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p92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864" name="Google Shape;864;p92"/>
          <p:cNvSpPr txBox="1"/>
          <p:nvPr>
            <p:ph idx="1" type="body"/>
          </p:nvPr>
        </p:nvSpPr>
        <p:spPr>
          <a:xfrm>
            <a:off x="483150" y="2237788"/>
            <a:ext cx="3619800" cy="23736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indent="-298450" lvl="1" marL="91440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865" name="Google Shape;865;p92"/>
          <p:cNvSpPr txBox="1"/>
          <p:nvPr>
            <p:ph idx="2" type="body"/>
          </p:nvPr>
        </p:nvSpPr>
        <p:spPr>
          <a:xfrm>
            <a:off x="5048000" y="2237788"/>
            <a:ext cx="3619800" cy="23736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indent="-298450" lvl="1" marL="91440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866" name="Google Shape;866;p92"/>
          <p:cNvSpPr txBox="1"/>
          <p:nvPr>
            <p:ph idx="3" type="subTitle"/>
          </p:nvPr>
        </p:nvSpPr>
        <p:spPr>
          <a:xfrm>
            <a:off x="483150" y="1336161"/>
            <a:ext cx="36198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867" name="Google Shape;867;p92"/>
          <p:cNvSpPr txBox="1"/>
          <p:nvPr>
            <p:ph idx="4" type="subTitle"/>
          </p:nvPr>
        </p:nvSpPr>
        <p:spPr>
          <a:xfrm>
            <a:off x="5048000" y="1336161"/>
            <a:ext cx="36198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ig ideas">
  <p:cSld name="Three big ideas">
    <p:spTree>
      <p:nvGrpSpPr>
        <p:cNvPr id="868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93"/>
          <p:cNvSpPr txBox="1"/>
          <p:nvPr>
            <p:ph idx="1" type="body"/>
          </p:nvPr>
        </p:nvSpPr>
        <p:spPr>
          <a:xfrm>
            <a:off x="483175" y="2417500"/>
            <a:ext cx="2455500" cy="23736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indent="-298450" lvl="1" marL="91440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870" name="Google Shape;870;p93"/>
          <p:cNvSpPr txBox="1"/>
          <p:nvPr>
            <p:ph idx="2" type="body"/>
          </p:nvPr>
        </p:nvSpPr>
        <p:spPr>
          <a:xfrm>
            <a:off x="3347725" y="2417500"/>
            <a:ext cx="2455500" cy="23736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indent="-298450" lvl="1" marL="91440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871" name="Google Shape;871;p93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872" name="Google Shape;872;p93"/>
          <p:cNvSpPr txBox="1"/>
          <p:nvPr>
            <p:ph idx="3" type="subTitle"/>
          </p:nvPr>
        </p:nvSpPr>
        <p:spPr>
          <a:xfrm>
            <a:off x="48317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873" name="Google Shape;873;p93"/>
          <p:cNvSpPr txBox="1"/>
          <p:nvPr>
            <p:ph idx="4" type="subTitle"/>
          </p:nvPr>
        </p:nvSpPr>
        <p:spPr>
          <a:xfrm>
            <a:off x="334772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874" name="Google Shape;874;p93"/>
          <p:cNvSpPr txBox="1"/>
          <p:nvPr>
            <p:ph idx="5" type="subTitle"/>
          </p:nvPr>
        </p:nvSpPr>
        <p:spPr>
          <a:xfrm>
            <a:off x="621227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875" name="Google Shape;875;p93"/>
          <p:cNvSpPr txBox="1"/>
          <p:nvPr>
            <p:ph idx="6" type="body"/>
          </p:nvPr>
        </p:nvSpPr>
        <p:spPr>
          <a:xfrm>
            <a:off x="6212275" y="2417500"/>
            <a:ext cx="2455500" cy="23736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indent="-298450" lvl="1" marL="91440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big ideas">
  <p:cSld name="Four big ideas">
    <p:spTree>
      <p:nvGrpSpPr>
        <p:cNvPr id="876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p94"/>
          <p:cNvSpPr txBox="1"/>
          <p:nvPr>
            <p:ph idx="1" type="body"/>
          </p:nvPr>
        </p:nvSpPr>
        <p:spPr>
          <a:xfrm>
            <a:off x="366725" y="1759093"/>
            <a:ext cx="3838500" cy="11385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298450" lvl="1" marL="91440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878" name="Google Shape;878;p94"/>
          <p:cNvSpPr txBox="1"/>
          <p:nvPr>
            <p:ph idx="2" type="body"/>
          </p:nvPr>
        </p:nvSpPr>
        <p:spPr>
          <a:xfrm>
            <a:off x="4938725" y="1759093"/>
            <a:ext cx="3838500" cy="11385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298450" lvl="1" marL="91440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879" name="Google Shape;879;p94"/>
          <p:cNvSpPr txBox="1"/>
          <p:nvPr>
            <p:ph idx="3" type="body"/>
          </p:nvPr>
        </p:nvSpPr>
        <p:spPr>
          <a:xfrm>
            <a:off x="366750" y="3648575"/>
            <a:ext cx="3838500" cy="11385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298450" lvl="1" marL="91440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880" name="Google Shape;880;p94"/>
          <p:cNvSpPr txBox="1"/>
          <p:nvPr>
            <p:ph idx="4" type="body"/>
          </p:nvPr>
        </p:nvSpPr>
        <p:spPr>
          <a:xfrm>
            <a:off x="4938750" y="3648575"/>
            <a:ext cx="3838500" cy="11385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298450" lvl="1" marL="91440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881" name="Google Shape;881;p94"/>
          <p:cNvSpPr txBox="1"/>
          <p:nvPr>
            <p:ph type="title"/>
          </p:nvPr>
        </p:nvSpPr>
        <p:spPr>
          <a:xfrm>
            <a:off x="366750" y="450025"/>
            <a:ext cx="8184600" cy="7581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882" name="Google Shape;882;p94"/>
          <p:cNvSpPr txBox="1"/>
          <p:nvPr>
            <p:ph idx="5" type="subTitle"/>
          </p:nvPr>
        </p:nvSpPr>
        <p:spPr>
          <a:xfrm>
            <a:off x="366763" y="1277907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883" name="Google Shape;883;p94"/>
          <p:cNvSpPr txBox="1"/>
          <p:nvPr>
            <p:ph idx="6" type="subTitle"/>
          </p:nvPr>
        </p:nvSpPr>
        <p:spPr>
          <a:xfrm>
            <a:off x="4938738" y="1277907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884" name="Google Shape;884;p94"/>
          <p:cNvSpPr txBox="1"/>
          <p:nvPr>
            <p:ph idx="7" type="subTitle"/>
          </p:nvPr>
        </p:nvSpPr>
        <p:spPr>
          <a:xfrm>
            <a:off x="4938761" y="3167363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885" name="Google Shape;885;p94"/>
          <p:cNvSpPr txBox="1"/>
          <p:nvPr>
            <p:ph idx="8" type="subTitle"/>
          </p:nvPr>
        </p:nvSpPr>
        <p:spPr>
          <a:xfrm>
            <a:off x="366750" y="3167363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image">
  <p:cSld name="Title and image">
    <p:spTree>
      <p:nvGrpSpPr>
        <p:cNvPr id="886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p9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888" name="Google Shape;888;p95"/>
          <p:cNvSpPr/>
          <p:nvPr>
            <p:ph idx="2" type="pic"/>
          </p:nvPr>
        </p:nvSpPr>
        <p:spPr>
          <a:xfrm>
            <a:off x="311700" y="1170425"/>
            <a:ext cx="8520600" cy="3492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storyboards">
  <p:cSld name="Two storyboards">
    <p:spTree>
      <p:nvGrpSpPr>
        <p:cNvPr id="889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p96"/>
          <p:cNvSpPr txBox="1"/>
          <p:nvPr>
            <p:ph idx="1" type="body"/>
          </p:nvPr>
        </p:nvSpPr>
        <p:spPr>
          <a:xfrm>
            <a:off x="311700" y="4080225"/>
            <a:ext cx="4027500" cy="9261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000"/>
              </a:spcBef>
              <a:spcAft>
                <a:spcPts val="10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91" name="Google Shape;891;p96"/>
          <p:cNvSpPr/>
          <p:nvPr>
            <p:ph idx="2" type="pic"/>
          </p:nvPr>
        </p:nvSpPr>
        <p:spPr>
          <a:xfrm>
            <a:off x="48048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892" name="Google Shape;892;p96"/>
          <p:cNvSpPr/>
          <p:nvPr>
            <p:ph idx="3" type="pic"/>
          </p:nvPr>
        </p:nvSpPr>
        <p:spPr>
          <a:xfrm>
            <a:off x="3117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893" name="Google Shape;893;p96"/>
          <p:cNvSpPr txBox="1"/>
          <p:nvPr>
            <p:ph idx="4" type="body"/>
          </p:nvPr>
        </p:nvSpPr>
        <p:spPr>
          <a:xfrm>
            <a:off x="4804825" y="4080225"/>
            <a:ext cx="4027500" cy="9261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000"/>
              </a:spcBef>
              <a:spcAft>
                <a:spcPts val="10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94" name="Google Shape;894;p9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895" name="Google Shape;895;p96"/>
          <p:cNvSpPr txBox="1"/>
          <p:nvPr>
            <p:ph idx="5" type="subTitle"/>
          </p:nvPr>
        </p:nvSpPr>
        <p:spPr>
          <a:xfrm>
            <a:off x="311725" y="3582900"/>
            <a:ext cx="4027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896" name="Google Shape;896;p96"/>
          <p:cNvSpPr txBox="1"/>
          <p:nvPr>
            <p:ph idx="6" type="subTitle"/>
          </p:nvPr>
        </p:nvSpPr>
        <p:spPr>
          <a:xfrm>
            <a:off x="4804825" y="3582900"/>
            <a:ext cx="4027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storyboards">
  <p:cSld name="Three storyboards">
    <p:spTree>
      <p:nvGrpSpPr>
        <p:cNvPr id="897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97"/>
          <p:cNvSpPr txBox="1"/>
          <p:nvPr>
            <p:ph idx="1" type="body"/>
          </p:nvPr>
        </p:nvSpPr>
        <p:spPr>
          <a:xfrm>
            <a:off x="311700" y="3911700"/>
            <a:ext cx="2627100" cy="10185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000"/>
              </a:spcBef>
              <a:spcAft>
                <a:spcPts val="10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99" name="Google Shape;899;p97"/>
          <p:cNvSpPr/>
          <p:nvPr>
            <p:ph idx="2" type="pic"/>
          </p:nvPr>
        </p:nvSpPr>
        <p:spPr>
          <a:xfrm>
            <a:off x="62052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900" name="Google Shape;900;p97"/>
          <p:cNvSpPr/>
          <p:nvPr>
            <p:ph idx="3" type="pic"/>
          </p:nvPr>
        </p:nvSpPr>
        <p:spPr>
          <a:xfrm>
            <a:off x="3117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901" name="Google Shape;901;p97"/>
          <p:cNvSpPr txBox="1"/>
          <p:nvPr>
            <p:ph idx="4" type="body"/>
          </p:nvPr>
        </p:nvSpPr>
        <p:spPr>
          <a:xfrm>
            <a:off x="6205225" y="3911700"/>
            <a:ext cx="2627100" cy="10185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000"/>
              </a:spcBef>
              <a:spcAft>
                <a:spcPts val="10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902" name="Google Shape;902;p97"/>
          <p:cNvSpPr/>
          <p:nvPr>
            <p:ph idx="5" type="pic"/>
          </p:nvPr>
        </p:nvSpPr>
        <p:spPr>
          <a:xfrm>
            <a:off x="3255250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903" name="Google Shape;903;p97"/>
          <p:cNvSpPr txBox="1"/>
          <p:nvPr>
            <p:ph idx="6" type="body"/>
          </p:nvPr>
        </p:nvSpPr>
        <p:spPr>
          <a:xfrm>
            <a:off x="3255250" y="3911700"/>
            <a:ext cx="2627100" cy="10185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000"/>
              </a:spcBef>
              <a:spcAft>
                <a:spcPts val="10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904" name="Google Shape;904;p9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905" name="Google Shape;905;p97"/>
          <p:cNvSpPr txBox="1"/>
          <p:nvPr>
            <p:ph idx="7" type="subTitle"/>
          </p:nvPr>
        </p:nvSpPr>
        <p:spPr>
          <a:xfrm>
            <a:off x="311725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906" name="Google Shape;906;p97"/>
          <p:cNvSpPr txBox="1"/>
          <p:nvPr>
            <p:ph idx="8" type="subTitle"/>
          </p:nvPr>
        </p:nvSpPr>
        <p:spPr>
          <a:xfrm>
            <a:off x="6205225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907" name="Google Shape;907;p97"/>
          <p:cNvSpPr txBox="1"/>
          <p:nvPr>
            <p:ph idx="9" type="subTitle"/>
          </p:nvPr>
        </p:nvSpPr>
        <p:spPr>
          <a:xfrm>
            <a:off x="3255250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only">
  <p:cSld name="Image only">
    <p:spTree>
      <p:nvGrpSpPr>
        <p:cNvPr id="908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p98"/>
          <p:cNvSpPr/>
          <p:nvPr>
            <p:ph idx="2" type="pic"/>
          </p:nvPr>
        </p:nvSpPr>
        <p:spPr>
          <a:xfrm>
            <a:off x="311700" y="445025"/>
            <a:ext cx="8520600" cy="4218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grid">
  <p:cSld name="Image grid">
    <p:spTree>
      <p:nvGrpSpPr>
        <p:cNvPr id="910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p99"/>
          <p:cNvSpPr/>
          <p:nvPr>
            <p:ph idx="2" type="pic"/>
          </p:nvPr>
        </p:nvSpPr>
        <p:spPr>
          <a:xfrm>
            <a:off x="338960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912" name="Google Shape;912;p99"/>
          <p:cNvSpPr/>
          <p:nvPr>
            <p:ph idx="3" type="pic"/>
          </p:nvPr>
        </p:nvSpPr>
        <p:spPr>
          <a:xfrm>
            <a:off x="5195935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913" name="Google Shape;913;p99"/>
          <p:cNvSpPr/>
          <p:nvPr>
            <p:ph idx="4" type="pic"/>
          </p:nvPr>
        </p:nvSpPr>
        <p:spPr>
          <a:xfrm>
            <a:off x="700227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914" name="Google Shape;914;p99"/>
          <p:cNvSpPr/>
          <p:nvPr>
            <p:ph idx="5" type="pic"/>
          </p:nvPr>
        </p:nvSpPr>
        <p:spPr>
          <a:xfrm>
            <a:off x="3389588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915" name="Google Shape;915;p99"/>
          <p:cNvSpPr/>
          <p:nvPr>
            <p:ph idx="6" type="pic"/>
          </p:nvPr>
        </p:nvSpPr>
        <p:spPr>
          <a:xfrm>
            <a:off x="5195922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916" name="Google Shape;916;p99"/>
          <p:cNvSpPr/>
          <p:nvPr>
            <p:ph idx="7" type="pic"/>
          </p:nvPr>
        </p:nvSpPr>
        <p:spPr>
          <a:xfrm>
            <a:off x="7002257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917" name="Google Shape;917;p99"/>
          <p:cNvSpPr txBox="1"/>
          <p:nvPr>
            <p:ph type="title"/>
          </p:nvPr>
        </p:nvSpPr>
        <p:spPr>
          <a:xfrm>
            <a:off x="351550" y="445025"/>
            <a:ext cx="2596800" cy="17064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918" name="Google Shape;918;p99"/>
          <p:cNvSpPr/>
          <p:nvPr>
            <p:ph idx="8" type="pic"/>
          </p:nvPr>
        </p:nvSpPr>
        <p:spPr>
          <a:xfrm>
            <a:off x="3389588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919" name="Google Shape;919;p99"/>
          <p:cNvSpPr/>
          <p:nvPr>
            <p:ph idx="9" type="pic"/>
          </p:nvPr>
        </p:nvSpPr>
        <p:spPr>
          <a:xfrm>
            <a:off x="5195922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920" name="Google Shape;920;p99"/>
          <p:cNvSpPr/>
          <p:nvPr>
            <p:ph idx="13" type="pic"/>
          </p:nvPr>
        </p:nvSpPr>
        <p:spPr>
          <a:xfrm>
            <a:off x="7002257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5564">
          <p15:clr>
            <a:srgbClr val="E46962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2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22.xml"/><Relationship Id="rId44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21.xml"/><Relationship Id="rId43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24.xml"/><Relationship Id="rId46" Type="http://schemas.openxmlformats.org/officeDocument/2006/relationships/theme" Target="../theme/theme2.xml"/><Relationship Id="rId23" Type="http://schemas.openxmlformats.org/officeDocument/2006/relationships/slideLayout" Target="../slideLayouts/slideLayout23.xml"/><Relationship Id="rId45" Type="http://schemas.openxmlformats.org/officeDocument/2006/relationships/slideLayout" Target="../slideLayouts/slideLayout45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_rels/slideMaster2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85.xml"/><Relationship Id="rId42" Type="http://schemas.openxmlformats.org/officeDocument/2006/relationships/slideLayout" Target="../slideLayouts/slideLayout87.xml"/><Relationship Id="rId41" Type="http://schemas.openxmlformats.org/officeDocument/2006/relationships/slideLayout" Target="../slideLayouts/slideLayout86.xml"/><Relationship Id="rId44" Type="http://schemas.openxmlformats.org/officeDocument/2006/relationships/slideLayout" Target="../slideLayouts/slideLayout89.xml"/><Relationship Id="rId43" Type="http://schemas.openxmlformats.org/officeDocument/2006/relationships/slideLayout" Target="../slideLayouts/slideLayout88.xml"/><Relationship Id="rId46" Type="http://schemas.openxmlformats.org/officeDocument/2006/relationships/slideLayout" Target="../slideLayouts/slideLayout91.xml"/><Relationship Id="rId45" Type="http://schemas.openxmlformats.org/officeDocument/2006/relationships/slideLayout" Target="../slideLayouts/slideLayout90.xml"/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93.xml"/><Relationship Id="rId47" Type="http://schemas.openxmlformats.org/officeDocument/2006/relationships/slideLayout" Target="../slideLayouts/slideLayout92.xml"/><Relationship Id="rId49" Type="http://schemas.openxmlformats.org/officeDocument/2006/relationships/slideLayout" Target="../slideLayouts/slideLayout94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31" Type="http://schemas.openxmlformats.org/officeDocument/2006/relationships/slideLayout" Target="../slideLayouts/slideLayout76.xml"/><Relationship Id="rId30" Type="http://schemas.openxmlformats.org/officeDocument/2006/relationships/slideLayout" Target="../slideLayouts/slideLayout75.xml"/><Relationship Id="rId33" Type="http://schemas.openxmlformats.org/officeDocument/2006/relationships/slideLayout" Target="../slideLayouts/slideLayout78.xml"/><Relationship Id="rId32" Type="http://schemas.openxmlformats.org/officeDocument/2006/relationships/slideLayout" Target="../slideLayouts/slideLayout77.xml"/><Relationship Id="rId35" Type="http://schemas.openxmlformats.org/officeDocument/2006/relationships/slideLayout" Target="../slideLayouts/slideLayout80.xml"/><Relationship Id="rId34" Type="http://schemas.openxmlformats.org/officeDocument/2006/relationships/slideLayout" Target="../slideLayouts/slideLayout79.xml"/><Relationship Id="rId37" Type="http://schemas.openxmlformats.org/officeDocument/2006/relationships/slideLayout" Target="../slideLayouts/slideLayout82.xml"/><Relationship Id="rId36" Type="http://schemas.openxmlformats.org/officeDocument/2006/relationships/slideLayout" Target="../slideLayouts/slideLayout81.xml"/><Relationship Id="rId39" Type="http://schemas.openxmlformats.org/officeDocument/2006/relationships/slideLayout" Target="../slideLayouts/slideLayout84.xml"/><Relationship Id="rId38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65.xml"/><Relationship Id="rId22" Type="http://schemas.openxmlformats.org/officeDocument/2006/relationships/slideLayout" Target="../slideLayouts/slideLayout67.xml"/><Relationship Id="rId21" Type="http://schemas.openxmlformats.org/officeDocument/2006/relationships/slideLayout" Target="../slideLayouts/slideLayout66.xml"/><Relationship Id="rId24" Type="http://schemas.openxmlformats.org/officeDocument/2006/relationships/slideLayout" Target="../slideLayouts/slideLayout69.xml"/><Relationship Id="rId23" Type="http://schemas.openxmlformats.org/officeDocument/2006/relationships/slideLayout" Target="../slideLayouts/slideLayout68.xml"/><Relationship Id="rId26" Type="http://schemas.openxmlformats.org/officeDocument/2006/relationships/slideLayout" Target="../slideLayouts/slideLayout71.xml"/><Relationship Id="rId25" Type="http://schemas.openxmlformats.org/officeDocument/2006/relationships/slideLayout" Target="../slideLayouts/slideLayout70.xml"/><Relationship Id="rId28" Type="http://schemas.openxmlformats.org/officeDocument/2006/relationships/slideLayout" Target="../slideLayouts/slideLayout73.xml"/><Relationship Id="rId27" Type="http://schemas.openxmlformats.org/officeDocument/2006/relationships/slideLayout" Target="../slideLayouts/slideLayout72.xml"/><Relationship Id="rId29" Type="http://schemas.openxmlformats.org/officeDocument/2006/relationships/slideLayout" Target="../slideLayouts/slideLayout74.xml"/><Relationship Id="rId51" Type="http://schemas.openxmlformats.org/officeDocument/2006/relationships/slideLayout" Target="../slideLayouts/slideLayout96.xml"/><Relationship Id="rId50" Type="http://schemas.openxmlformats.org/officeDocument/2006/relationships/slideLayout" Target="../slideLayouts/slideLayout95.xml"/><Relationship Id="rId53" Type="http://schemas.openxmlformats.org/officeDocument/2006/relationships/theme" Target="../theme/theme1.xml"/><Relationship Id="rId52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64.xml"/><Relationship Id="rId18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" type="body"/>
          </p:nvPr>
        </p:nvSpPr>
        <p:spPr>
          <a:xfrm>
            <a:off x="284850" y="1555575"/>
            <a:ext cx="5710500" cy="28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048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048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048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048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048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048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048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048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284850" y="285900"/>
            <a:ext cx="64239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08150" y="4782125"/>
            <a:ext cx="548700" cy="7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buNone/>
              <a:defRPr sz="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r">
              <a:buNone/>
              <a:defRPr sz="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algn="r">
              <a:buNone/>
              <a:defRPr sz="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algn="r">
              <a:buNone/>
              <a:defRPr sz="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algn="r">
              <a:buNone/>
              <a:defRPr sz="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algn="r">
              <a:buNone/>
              <a:defRPr sz="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algn="r">
              <a:buNone/>
              <a:defRPr sz="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algn="r">
              <a:buNone/>
              <a:defRPr sz="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algn="r">
              <a:buNone/>
              <a:defRPr sz="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/>
          <p:nvPr>
            <p:ph idx="2" type="title"/>
          </p:nvPr>
        </p:nvSpPr>
        <p:spPr>
          <a:xfrm>
            <a:off x="288625" y="4778975"/>
            <a:ext cx="4227300" cy="7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Inter"/>
              <a:buNone/>
              <a:defRPr sz="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3" type="title"/>
          </p:nvPr>
        </p:nvSpPr>
        <p:spPr>
          <a:xfrm>
            <a:off x="4629750" y="4778975"/>
            <a:ext cx="1328400" cy="7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Inter"/>
              <a:buNone/>
              <a:defRPr sz="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4" type="title"/>
          </p:nvPr>
        </p:nvSpPr>
        <p:spPr>
          <a:xfrm>
            <a:off x="6086100" y="4778975"/>
            <a:ext cx="1328400" cy="7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Inter"/>
              <a:buNone/>
              <a:defRPr sz="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None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5" type="body"/>
          </p:nvPr>
        </p:nvSpPr>
        <p:spPr>
          <a:xfrm>
            <a:off x="4239825" y="1398125"/>
            <a:ext cx="3648900" cy="22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579">
          <p15:clr>
            <a:srgbClr val="E46962"/>
          </p15:clr>
        </p15:guide>
        <p15:guide id="2" pos="179">
          <p15:clr>
            <a:srgbClr val="E46962"/>
          </p15:clr>
        </p15:guide>
        <p15:guide id="3" orient="horz" pos="180">
          <p15:clr>
            <a:srgbClr val="E46962"/>
          </p15:clr>
        </p15:guide>
        <p15:guide id="4" orient="horz" pos="3060">
          <p15:clr>
            <a:srgbClr val="E46962"/>
          </p15:clr>
        </p15:guide>
        <p15:guide id="5" pos="2842">
          <p15:clr>
            <a:srgbClr val="E46962"/>
          </p15:clr>
        </p15:guide>
        <p15:guide id="6" pos="2916">
          <p15:clr>
            <a:srgbClr val="E46962"/>
          </p15:clr>
        </p15:guide>
        <p15:guide id="7" pos="1474">
          <p15:clr>
            <a:srgbClr val="E46962"/>
          </p15:clr>
        </p15:guide>
        <p15:guide id="8" pos="1548">
          <p15:clr>
            <a:srgbClr val="E46962"/>
          </p15:clr>
        </p15:guide>
        <p15:guide id="9" pos="4211">
          <p15:clr>
            <a:srgbClr val="E46962"/>
          </p15:clr>
        </p15:guide>
        <p15:guide id="10" pos="4285">
          <p15:clr>
            <a:srgbClr val="E46962"/>
          </p15:clr>
        </p15:guide>
        <p15:guide id="11" pos="3753">
          <p15:clr>
            <a:srgbClr val="E46962"/>
          </p15:clr>
        </p15:guide>
        <p15:guide id="12" pos="3834">
          <p15:clr>
            <a:srgbClr val="E46962"/>
          </p15:clr>
        </p15:guide>
        <p15:guide id="13" pos="1926">
          <p15:clr>
            <a:srgbClr val="E46962"/>
          </p15:clr>
        </p15:guide>
        <p15:guide id="14" pos="2007">
          <p15:clr>
            <a:srgbClr val="E46962"/>
          </p15:clr>
        </p15:guide>
        <p15:guide id="15" orient="horz" pos="299">
          <p15:clr>
            <a:srgbClr val="E46962"/>
          </p15:clr>
        </p15:guide>
        <p15:guide id="16" orient="horz" pos="2950">
          <p15:clr>
            <a:srgbClr val="E46962"/>
          </p15:clr>
        </p15:guide>
        <p15:guide id="17" orient="horz" pos="907">
          <p15:clr>
            <a:srgbClr val="E46962"/>
          </p15:clr>
        </p15:guide>
        <p15:guide id="18" orient="horz" pos="980">
          <p15:clr>
            <a:srgbClr val="E46962"/>
          </p15:clr>
        </p15:guide>
        <p15:guide id="19" orient="horz" pos="1588">
          <p15:clr>
            <a:srgbClr val="E46962"/>
          </p15:clr>
        </p15:guide>
        <p15:guide id="20" orient="horz" pos="1661">
          <p15:clr>
            <a:srgbClr val="E46962"/>
          </p15:clr>
        </p15:guide>
        <p15:guide id="21" orient="horz" pos="2269">
          <p15:clr>
            <a:srgbClr val="E46962"/>
          </p15:clr>
        </p15:guide>
        <p15:guide id="22" orient="horz" pos="2341">
          <p15:clr>
            <a:srgbClr val="E46962"/>
          </p15:clr>
        </p15:guide>
        <p15:guide id="23" orient="horz" pos="3012">
          <p15:clr>
            <a:srgbClr val="E46962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7"/>
          <p:cNvSpPr txBox="1"/>
          <p:nvPr>
            <p:ph idx="1" type="body"/>
          </p:nvPr>
        </p:nvSpPr>
        <p:spPr>
          <a:xfrm>
            <a:off x="284700" y="1782325"/>
            <a:ext cx="6153900" cy="29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noAutofit/>
          </a:bodyPr>
          <a:lstStyle>
            <a:lvl1pPr indent="-298450" lvl="0" marL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Urbanist"/>
              <a:buChar char="●"/>
              <a:defRPr sz="11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indent="-298450" lvl="1" marL="91440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Urbanist"/>
              <a:buChar char="○"/>
              <a:defRPr sz="11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indent="-298450" lvl="2" marL="137160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Urbanist"/>
              <a:buChar char="■"/>
              <a:defRPr sz="11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indent="-298450" lvl="3" marL="182880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Urbanist"/>
              <a:buChar char="●"/>
              <a:defRPr sz="11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indent="-298450" lvl="4" marL="228600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Urbanist"/>
              <a:buChar char="○"/>
              <a:defRPr sz="11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indent="-298450" lvl="5" marL="274320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Urbanist"/>
              <a:buChar char="■"/>
              <a:defRPr sz="11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indent="-298450" lvl="6" marL="320040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Urbanist"/>
              <a:buChar char="●"/>
              <a:defRPr sz="11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indent="-298450" lvl="7" marL="365760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Urbanist"/>
              <a:buChar char="○"/>
              <a:defRPr sz="11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indent="-298450" lvl="8" marL="411480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100"/>
              <a:buFont typeface="Urbanist"/>
              <a:buChar char="■"/>
              <a:defRPr sz="11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359" name="Google Shape;359;p47"/>
          <p:cNvSpPr txBox="1"/>
          <p:nvPr>
            <p:ph type="title"/>
          </p:nvPr>
        </p:nvSpPr>
        <p:spPr>
          <a:xfrm>
            <a:off x="283475" y="459250"/>
            <a:ext cx="85758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oppins SemiBold"/>
              <a:buNone/>
              <a:defRPr sz="4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oppins SemiBold"/>
              <a:buNone/>
              <a:defRPr sz="4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oppins SemiBold"/>
              <a:buNone/>
              <a:defRPr sz="4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oppins SemiBold"/>
              <a:buNone/>
              <a:defRPr sz="4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oppins SemiBold"/>
              <a:buNone/>
              <a:defRPr sz="4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oppins SemiBold"/>
              <a:buNone/>
              <a:defRPr sz="4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oppins SemiBold"/>
              <a:buNone/>
              <a:defRPr sz="4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oppins SemiBold"/>
              <a:buNone/>
              <a:defRPr sz="4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oppins SemiBold"/>
              <a:buNone/>
              <a:defRPr sz="4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  <p:sldLayoutId id="2147483715" r:id="rId23"/>
    <p:sldLayoutId id="2147483716" r:id="rId24"/>
    <p:sldLayoutId id="2147483717" r:id="rId25"/>
    <p:sldLayoutId id="2147483718" r:id="rId26"/>
    <p:sldLayoutId id="2147483719" r:id="rId27"/>
    <p:sldLayoutId id="2147483720" r:id="rId28"/>
    <p:sldLayoutId id="2147483721" r:id="rId29"/>
    <p:sldLayoutId id="2147483722" r:id="rId30"/>
    <p:sldLayoutId id="2147483723" r:id="rId31"/>
    <p:sldLayoutId id="2147483724" r:id="rId32"/>
    <p:sldLayoutId id="2147483725" r:id="rId33"/>
    <p:sldLayoutId id="2147483726" r:id="rId34"/>
    <p:sldLayoutId id="2147483727" r:id="rId35"/>
    <p:sldLayoutId id="2147483728" r:id="rId36"/>
    <p:sldLayoutId id="2147483729" r:id="rId37"/>
    <p:sldLayoutId id="2147483730" r:id="rId38"/>
    <p:sldLayoutId id="2147483731" r:id="rId39"/>
    <p:sldLayoutId id="2147483732" r:id="rId40"/>
    <p:sldLayoutId id="2147483733" r:id="rId41"/>
    <p:sldLayoutId id="2147483734" r:id="rId42"/>
    <p:sldLayoutId id="2147483735" r:id="rId43"/>
    <p:sldLayoutId id="2147483736" r:id="rId44"/>
    <p:sldLayoutId id="2147483737" r:id="rId45"/>
    <p:sldLayoutId id="2147483738" r:id="rId46"/>
    <p:sldLayoutId id="2147483739" r:id="rId47"/>
    <p:sldLayoutId id="2147483740" r:id="rId48"/>
    <p:sldLayoutId id="2147483741" r:id="rId49"/>
    <p:sldLayoutId id="2147483742" r:id="rId50"/>
    <p:sldLayoutId id="2147483743" r:id="rId51"/>
    <p:sldLayoutId id="2147483744" r:id="rId5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99">
          <p15:clr>
            <a:schemeClr val="accent1"/>
          </p15:clr>
        </p15:guide>
        <p15:guide id="2" orient="horz" pos="899">
          <p15:clr>
            <a:schemeClr val="accent1"/>
          </p15:clr>
        </p15:guide>
        <p15:guide id="3" orient="horz" pos="960">
          <p15:clr>
            <a:schemeClr val="accent1"/>
          </p15:clr>
        </p15:guide>
        <p15:guide id="4" orient="horz" pos="1560">
          <p15:clr>
            <a:schemeClr val="accent1"/>
          </p15:clr>
        </p15:guide>
        <p15:guide id="5" orient="horz" pos="1620">
          <p15:clr>
            <a:schemeClr val="accent1"/>
          </p15:clr>
        </p15:guide>
        <p15:guide id="6" orient="horz" pos="2280">
          <p15:clr>
            <a:schemeClr val="accent1"/>
          </p15:clr>
        </p15:guide>
        <p15:guide id="7" orient="horz" pos="2341">
          <p15:clr>
            <a:schemeClr val="accent1"/>
          </p15:clr>
        </p15:guide>
        <p15:guide id="8" pos="299">
          <p15:clr>
            <a:schemeClr val="accent1"/>
          </p15:clr>
        </p15:guide>
        <p15:guide id="9" pos="1559">
          <p15:clr>
            <a:schemeClr val="accent1"/>
          </p15:clr>
        </p15:guide>
        <p15:guide id="10" pos="1618">
          <p15:clr>
            <a:schemeClr val="accent1"/>
          </p15:clr>
        </p15:guide>
        <p15:guide id="11" pos="1981">
          <p15:clr>
            <a:schemeClr val="accent2"/>
          </p15:clr>
        </p15:guide>
        <p15:guide id="12" pos="2039">
          <p15:clr>
            <a:schemeClr val="accent2"/>
          </p15:clr>
        </p15:guide>
        <p15:guide id="13" pos="2880">
          <p15:clr>
            <a:schemeClr val="accent1"/>
          </p15:clr>
        </p15:guide>
        <p15:guide id="14" pos="2939">
          <p15:clr>
            <a:schemeClr val="accent1"/>
          </p15:clr>
        </p15:guide>
        <p15:guide id="15" pos="3719">
          <p15:clr>
            <a:schemeClr val="accent2"/>
          </p15:clr>
        </p15:guide>
        <p15:guide id="16" pos="3779">
          <p15:clr>
            <a:schemeClr val="accent2"/>
          </p15:clr>
        </p15:guide>
        <p15:guide id="17" pos="4140">
          <p15:clr>
            <a:schemeClr val="accent1"/>
          </p15:clr>
        </p15:guide>
        <p15:guide id="18" pos="4199">
          <p15:clr>
            <a:schemeClr val="accent1"/>
          </p15:clr>
        </p15:guide>
        <p15:guide id="19" pos="5459">
          <p15:clr>
            <a:schemeClr val="accent1"/>
          </p15:clr>
        </p15:guide>
        <p15:guide id="20" orient="horz" pos="2941">
          <p15:clr>
            <a:schemeClr val="accent1"/>
          </p15:clr>
        </p15:guide>
        <p15:guide id="21" pos="179">
          <p15:clr>
            <a:srgbClr val="EA4335"/>
          </p15:clr>
        </p15:guide>
        <p15:guide id="22" orient="horz" pos="180">
          <p15:clr>
            <a:srgbClr val="EA4335"/>
          </p15:clr>
        </p15:guide>
        <p15:guide id="23" pos="5581">
          <p15:clr>
            <a:srgbClr val="EA4335"/>
          </p15:clr>
        </p15:guide>
        <p15:guide id="24" orient="horz" pos="306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7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drive.google.com/file/d/15aVLvgeJKB2vk5XgEl0N7oHXaWWf35zE/view" TargetMode="External"/><Relationship Id="rId4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7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drive.google.com/file/d/19EUPZbfi4Q6x2FLQUapFcyy0RAX4WyTP/view" TargetMode="External"/><Relationship Id="rId4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7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drive.google.com/file/d/1FYszV3GeQxobcoFmjGMYmBaB6iLaKIbV/view" TargetMode="Externa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4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100"/>
          <p:cNvSpPr txBox="1"/>
          <p:nvPr>
            <p:ph type="title"/>
          </p:nvPr>
        </p:nvSpPr>
        <p:spPr>
          <a:xfrm>
            <a:off x="3236625" y="837723"/>
            <a:ext cx="5622600" cy="2275200"/>
          </a:xfrm>
          <a:prstGeom prst="rect">
            <a:avLst/>
          </a:prstGeom>
        </p:spPr>
        <p:txBody>
          <a:bodyPr anchorCtr="0" anchor="b" bIns="0" lIns="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/>
              <a:t>Competition Between Species Simulated by Random Walks</a:t>
            </a:r>
            <a:endParaRPr sz="4400"/>
          </a:p>
        </p:txBody>
      </p:sp>
      <p:sp>
        <p:nvSpPr>
          <p:cNvPr id="926" name="Google Shape;926;p100"/>
          <p:cNvSpPr txBox="1"/>
          <p:nvPr/>
        </p:nvSpPr>
        <p:spPr>
          <a:xfrm>
            <a:off x="6380850" y="3541675"/>
            <a:ext cx="2286000" cy="6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By: Dav Kneip</a:t>
            </a:r>
            <a:endParaRPr sz="18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pic>
        <p:nvPicPr>
          <p:cNvPr id="927" name="Google Shape;927;p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8575" y="2234475"/>
            <a:ext cx="2931825" cy="28581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p101"/>
          <p:cNvSpPr txBox="1"/>
          <p:nvPr>
            <p:ph idx="3" type="body"/>
          </p:nvPr>
        </p:nvSpPr>
        <p:spPr>
          <a:xfrm>
            <a:off x="284700" y="1223850"/>
            <a:ext cx="6036600" cy="36336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I used random walks to simulate two species moving around and competing for territory. 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One of the species increases the value of the spaces in walks over, while the other one decreases. 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This allows for them to interact with each other on the graph.}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I also introduced some evolutionary factors like making the species increase their size faster the more they already have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Another evolutionary trait I tested was making the growth slow down the further the species walked away from where it originated from to simulate needing to stay near a certain resource</a:t>
            </a:r>
            <a:endParaRPr sz="1800"/>
          </a:p>
        </p:txBody>
      </p:sp>
      <p:sp>
        <p:nvSpPr>
          <p:cNvPr id="933" name="Google Shape;933;p101"/>
          <p:cNvSpPr txBox="1"/>
          <p:nvPr>
            <p:ph idx="4" type="title"/>
          </p:nvPr>
        </p:nvSpPr>
        <p:spPr>
          <a:xfrm>
            <a:off x="284700" y="67799"/>
            <a:ext cx="5622600" cy="813900"/>
          </a:xfrm>
          <a:prstGeom prst="rect">
            <a:avLst/>
          </a:prstGeom>
        </p:spPr>
        <p:txBody>
          <a:bodyPr anchorCtr="0" anchor="t" bIns="0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Topic and Methods</a:t>
            </a:r>
            <a:endParaRPr/>
          </a:p>
        </p:txBody>
      </p:sp>
      <p:sp>
        <p:nvSpPr>
          <p:cNvPr id="934" name="Google Shape;934;p101"/>
          <p:cNvSpPr/>
          <p:nvPr/>
        </p:nvSpPr>
        <p:spPr>
          <a:xfrm flipH="1" rot="-5400000">
            <a:off x="8850" y="543625"/>
            <a:ext cx="551700" cy="551700"/>
          </a:xfrm>
          <a:prstGeom prst="pie">
            <a:avLst>
              <a:gd fmla="val 931" name="adj1"/>
              <a:gd fmla="val 5408708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8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p102"/>
          <p:cNvSpPr txBox="1"/>
          <p:nvPr>
            <p:ph idx="4294967295" type="title"/>
          </p:nvPr>
        </p:nvSpPr>
        <p:spPr>
          <a:xfrm>
            <a:off x="283475" y="433737"/>
            <a:ext cx="4382400" cy="433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Animations</a:t>
            </a:r>
            <a:endParaRPr/>
          </a:p>
        </p:txBody>
      </p:sp>
      <p:pic>
        <p:nvPicPr>
          <p:cNvPr id="940" name="Google Shape;940;p102" title="animation1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019937"/>
            <a:ext cx="5294883" cy="3971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4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p103"/>
          <p:cNvSpPr txBox="1"/>
          <p:nvPr>
            <p:ph idx="4294967295" type="title"/>
          </p:nvPr>
        </p:nvSpPr>
        <p:spPr>
          <a:xfrm>
            <a:off x="283475" y="433737"/>
            <a:ext cx="4382400" cy="433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Animations</a:t>
            </a:r>
            <a:endParaRPr/>
          </a:p>
        </p:txBody>
      </p:sp>
      <p:pic>
        <p:nvPicPr>
          <p:cNvPr id="946" name="Google Shape;946;p103" title="animation2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019937"/>
            <a:ext cx="5294883" cy="3971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0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104"/>
          <p:cNvSpPr txBox="1"/>
          <p:nvPr>
            <p:ph idx="4294967295" type="title"/>
          </p:nvPr>
        </p:nvSpPr>
        <p:spPr>
          <a:xfrm>
            <a:off x="283475" y="433737"/>
            <a:ext cx="4382400" cy="433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Animations</a:t>
            </a:r>
            <a:endParaRPr/>
          </a:p>
        </p:txBody>
      </p:sp>
      <p:pic>
        <p:nvPicPr>
          <p:cNvPr id="952" name="Google Shape;952;p104" title="animation3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019937"/>
            <a:ext cx="5294883" cy="39711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[INT] Project timeline/workflow presentation [Style 1] ">
  <a:themeElements>
    <a:clrScheme name="Google Colours">
      <a:dk1>
        <a:srgbClr val="292D3E"/>
      </a:dk1>
      <a:lt1>
        <a:srgbClr val="FFFFFF"/>
      </a:lt1>
      <a:dk2>
        <a:srgbClr val="F1F2DF"/>
      </a:dk2>
      <a:lt2>
        <a:srgbClr val="666666"/>
      </a:lt2>
      <a:accent1>
        <a:srgbClr val="6D31FD"/>
      </a:accent1>
      <a:accent2>
        <a:srgbClr val="066B6B"/>
      </a:accent2>
      <a:accent3>
        <a:srgbClr val="FFDF5F"/>
      </a:accent3>
      <a:accent4>
        <a:srgbClr val="8289FF"/>
      </a:accent4>
      <a:accent5>
        <a:srgbClr val="FF8127"/>
      </a:accent5>
      <a:accent6>
        <a:srgbClr val="CAF38D"/>
      </a:accent6>
      <a:hlink>
        <a:srgbClr val="8289FF"/>
      </a:hlink>
      <a:folHlink>
        <a:srgbClr val="7B1FA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roject timeline/workflow presentation | Style 2 | Subway">
  <a:themeElements>
    <a:clrScheme name="Simple Light">
      <a:dk1>
        <a:srgbClr val="FAFAFA"/>
      </a:dk1>
      <a:lt1>
        <a:srgbClr val="000000"/>
      </a:lt1>
      <a:dk2>
        <a:srgbClr val="F0EEE2"/>
      </a:dk2>
      <a:lt2>
        <a:srgbClr val="B7B7B7"/>
      </a:lt2>
      <a:accent1>
        <a:srgbClr val="FFDD04"/>
      </a:accent1>
      <a:accent2>
        <a:srgbClr val="FFEE9B"/>
      </a:accent2>
      <a:accent3>
        <a:srgbClr val="2443FF"/>
      </a:accent3>
      <a:accent4>
        <a:srgbClr val="92A1FF"/>
      </a:accent4>
      <a:accent5>
        <a:srgbClr val="F8992B"/>
      </a:accent5>
      <a:accent6>
        <a:srgbClr val="FDCC9C"/>
      </a:accent6>
      <a:hlink>
        <a:srgbClr val="FF00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