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Instrument Sans SemiBold"/>
      <p:regular r:id="rId10"/>
      <p:bold r:id="rId11"/>
      <p:italic r:id="rId12"/>
      <p:boldItalic r:id="rId13"/>
    </p:embeddedFont>
    <p:embeddedFont>
      <p:font typeface="Instrument Sans Medium"/>
      <p:regular r:id="rId14"/>
      <p:bold r:id="rId15"/>
      <p:italic r:id="rId16"/>
      <p:boldItalic r:id="rId17"/>
    </p:embeddedFont>
    <p:embeddedFont>
      <p:font typeface="Instrument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20" Type="http://schemas.openxmlformats.org/officeDocument/2006/relationships/font" Target="fonts/InstrumentSans-italic.fntdata"/><Relationship Id="rId21" Type="http://schemas.openxmlformats.org/officeDocument/2006/relationships/font" Target="fonts/InstrumentSans-boldItalic.fntdata"/><Relationship Id="rId11" Type="http://schemas.openxmlformats.org/officeDocument/2006/relationships/font" Target="fonts/InstrumentSansSemiBold-bold.fntdata"/><Relationship Id="rId10" Type="http://schemas.openxmlformats.org/officeDocument/2006/relationships/font" Target="fonts/InstrumentSansSemiBold-regular.fntdata"/><Relationship Id="rId13" Type="http://schemas.openxmlformats.org/officeDocument/2006/relationships/font" Target="fonts/InstrumentSansSemiBold-boldItalic.fntdata"/><Relationship Id="rId12" Type="http://schemas.openxmlformats.org/officeDocument/2006/relationships/font" Target="fonts/InstrumentSansSemiBold-italic.fntdata"/><Relationship Id="rId15" Type="http://schemas.openxmlformats.org/officeDocument/2006/relationships/font" Target="fonts/InstrumentSansMedium-bold.fntdata"/><Relationship Id="rId14" Type="http://schemas.openxmlformats.org/officeDocument/2006/relationships/font" Target="fonts/InstrumentSansMedium-regular.fntdata"/><Relationship Id="rId17" Type="http://schemas.openxmlformats.org/officeDocument/2006/relationships/font" Target="fonts/InstrumentSansMedium-boldItalic.fntdata"/><Relationship Id="rId16" Type="http://schemas.openxmlformats.org/officeDocument/2006/relationships/font" Target="fonts/InstrumentSansMedium-italic.fntdata"/><Relationship Id="rId19" Type="http://schemas.openxmlformats.org/officeDocument/2006/relationships/font" Target="fonts/InstrumentSans-bold.fntdata"/><Relationship Id="rId18" Type="http://schemas.openxmlformats.org/officeDocument/2006/relationships/font" Target="fonts/Instrument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ac713b8c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ac713b8c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ac713b8cdf_0_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ac713b8cdf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ac713b8cdf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ac713b8cdf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ac713b8cdf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ac713b8cdf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motions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pic>
        <p:nvPicPr>
          <p:cNvPr descr="A portrait of a smiling woman in casual attire. " id="12" name="Google Shape;12;p2"/>
          <p:cNvPicPr preferRelativeResize="0"/>
          <p:nvPr/>
        </p:nvPicPr>
        <p:blipFill rotWithShape="1">
          <a:blip r:embed="rId2">
            <a:alphaModFix/>
          </a:blip>
          <a:srcRect b="23377" l="26958" r="35832" t="0"/>
          <a:stretch/>
        </p:blipFill>
        <p:spPr>
          <a:xfrm>
            <a:off x="284700" y="1847700"/>
            <a:ext cx="2055000" cy="2820900"/>
          </a:xfrm>
          <a:prstGeom prst="roundRect">
            <a:avLst>
              <a:gd fmla="val 15597" name="adj"/>
            </a:avLst>
          </a:prstGeom>
          <a:noFill/>
          <a:ln>
            <a:noFill/>
          </a:ln>
        </p:spPr>
      </p:pic>
      <p:pic>
        <p:nvPicPr>
          <p:cNvPr descr="A confident man stands with his arms crossed in front of a white background. " id="13" name="Google Shape;13;p2"/>
          <p:cNvPicPr preferRelativeResize="0"/>
          <p:nvPr/>
        </p:nvPicPr>
        <p:blipFill rotWithShape="1">
          <a:blip r:embed="rId3">
            <a:alphaModFix/>
          </a:blip>
          <a:srcRect b="1224" l="28620" r="23422" t="0"/>
          <a:stretch/>
        </p:blipFill>
        <p:spPr>
          <a:xfrm>
            <a:off x="4629476" y="1847700"/>
            <a:ext cx="2055000" cy="2820900"/>
          </a:xfrm>
          <a:prstGeom prst="roundRect">
            <a:avLst>
              <a:gd fmla="val 15616" name="adj"/>
            </a:avLst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title"/>
          </p:nvPr>
        </p:nvSpPr>
        <p:spPr>
          <a:xfrm>
            <a:off x="284700" y="598950"/>
            <a:ext cx="6615900" cy="450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3" type="subTitle"/>
          </p:nvPr>
        </p:nvSpPr>
        <p:spPr>
          <a:xfrm>
            <a:off x="2541625" y="2578075"/>
            <a:ext cx="1796700" cy="3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4" type="subTitle"/>
          </p:nvPr>
        </p:nvSpPr>
        <p:spPr>
          <a:xfrm>
            <a:off x="2640775" y="2819575"/>
            <a:ext cx="14856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5" type="subTitle"/>
          </p:nvPr>
        </p:nvSpPr>
        <p:spPr>
          <a:xfrm>
            <a:off x="6895261" y="2578075"/>
            <a:ext cx="1796700" cy="3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6" type="subTitle"/>
          </p:nvPr>
        </p:nvSpPr>
        <p:spPr>
          <a:xfrm>
            <a:off x="6895261" y="2819575"/>
            <a:ext cx="14856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7" type="subTitle"/>
          </p:nvPr>
        </p:nvSpPr>
        <p:spPr>
          <a:xfrm>
            <a:off x="2541000" y="3617250"/>
            <a:ext cx="18999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strument Sans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8" type="subTitle"/>
          </p:nvPr>
        </p:nvSpPr>
        <p:spPr>
          <a:xfrm>
            <a:off x="6886656" y="3627975"/>
            <a:ext cx="18999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strument Sans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2">
  <p:cSld name="BLANK_1_1_1_2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/>
          <p:nvPr>
            <p:ph idx="2" type="pic"/>
          </p:nvPr>
        </p:nvSpPr>
        <p:spPr>
          <a:xfrm>
            <a:off x="4629600" y="474750"/>
            <a:ext cx="4227300" cy="4194000"/>
          </a:xfrm>
          <a:prstGeom prst="roundRect">
            <a:avLst>
              <a:gd fmla="val 10510" name="adj"/>
            </a:avLst>
          </a:prstGeom>
          <a:noFill/>
          <a:ln>
            <a:noFill/>
          </a:ln>
        </p:spPr>
      </p:sp>
      <p:sp>
        <p:nvSpPr>
          <p:cNvPr id="134" name="Google Shape;134;p11"/>
          <p:cNvSpPr txBox="1"/>
          <p:nvPr>
            <p:ph idx="1" type="body"/>
          </p:nvPr>
        </p:nvSpPr>
        <p:spPr>
          <a:xfrm>
            <a:off x="284700" y="1440225"/>
            <a:ext cx="2772600" cy="16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5" name="Google Shape;135;p11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6" name="Google Shape;136;p11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7" name="Google Shape;137;p11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11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3">
  <p:cSld name="BLANK_1_1_1_2_3_1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/>
          <p:nvPr>
            <p:ph idx="2" type="pic"/>
          </p:nvPr>
        </p:nvSpPr>
        <p:spPr>
          <a:xfrm>
            <a:off x="4629600" y="474750"/>
            <a:ext cx="4227300" cy="4194000"/>
          </a:xfrm>
          <a:prstGeom prst="roundRect">
            <a:avLst>
              <a:gd fmla="val 10640" name="adj"/>
            </a:avLst>
          </a:prstGeom>
          <a:noFill/>
          <a:ln>
            <a:noFill/>
          </a:ln>
        </p:spPr>
      </p:sp>
      <p:sp>
        <p:nvSpPr>
          <p:cNvPr id="141" name="Google Shape;141;p12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2" name="Google Shape;142;p12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3" name="Google Shape;143;p12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2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5" name="Google Shape;145;p12"/>
          <p:cNvSpPr txBox="1"/>
          <p:nvPr>
            <p:ph idx="4" type="body"/>
          </p:nvPr>
        </p:nvSpPr>
        <p:spPr>
          <a:xfrm>
            <a:off x="284700" y="1440225"/>
            <a:ext cx="2772600" cy="16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4">
  <p:cSld name="BLANK_1_1_1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/>
          <p:nvPr/>
        </p:nvSpPr>
        <p:spPr>
          <a:xfrm>
            <a:off x="284700" y="2630400"/>
            <a:ext cx="8572200" cy="20382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48" name="Google Shape;148;p13"/>
          <p:cNvSpPr/>
          <p:nvPr/>
        </p:nvSpPr>
        <p:spPr>
          <a:xfrm>
            <a:off x="463993" y="2779498"/>
            <a:ext cx="1783200" cy="178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49" name="Google Shape;149;p13"/>
          <p:cNvSpPr/>
          <p:nvPr>
            <p:ph idx="2" type="pic"/>
          </p:nvPr>
        </p:nvSpPr>
        <p:spPr>
          <a:xfrm>
            <a:off x="446675" y="2758375"/>
            <a:ext cx="1783200" cy="1783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0" name="Google Shape;150;p13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51" name="Google Shape;151;p13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52" name="Google Shape;152;p13"/>
          <p:cNvSpPr txBox="1"/>
          <p:nvPr>
            <p:ph type="title"/>
          </p:nvPr>
        </p:nvSpPr>
        <p:spPr>
          <a:xfrm>
            <a:off x="284700" y="474750"/>
            <a:ext cx="4227300" cy="49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53" name="Google Shape;153;p13"/>
          <p:cNvSpPr txBox="1"/>
          <p:nvPr>
            <p:ph idx="4" type="body"/>
          </p:nvPr>
        </p:nvSpPr>
        <p:spPr>
          <a:xfrm>
            <a:off x="284700" y="1208750"/>
            <a:ext cx="4227300" cy="9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13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3"/>
          <p:cNvSpPr txBox="1"/>
          <p:nvPr>
            <p:ph idx="5" type="title"/>
          </p:nvPr>
        </p:nvSpPr>
        <p:spPr>
          <a:xfrm>
            <a:off x="2457150" y="3051277"/>
            <a:ext cx="4227300" cy="49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locks- two ideas">
  <p:cSld name="CUSTOM_5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58" name="Google Shape;158;p14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59" name="Google Shape;159;p14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elements">
  <p:cSld name="CUSTOM_6">
    <p:bg>
      <p:bgPr>
        <a:solidFill>
          <a:schemeClr val="dk2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/>
          <p:nvPr>
            <p:ph idx="1" type="body"/>
          </p:nvPr>
        </p:nvSpPr>
        <p:spPr>
          <a:xfrm>
            <a:off x="284700" y="2630400"/>
            <a:ext cx="2055000" cy="2038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Char char="■"/>
              <a:defRPr/>
            </a:lvl9pPr>
          </a:lstStyle>
          <a:p/>
        </p:txBody>
      </p:sp>
      <p:sp>
        <p:nvSpPr>
          <p:cNvPr id="162" name="Google Shape;162;p15"/>
          <p:cNvSpPr/>
          <p:nvPr>
            <p:ph idx="2" type="pic"/>
          </p:nvPr>
        </p:nvSpPr>
        <p:spPr>
          <a:xfrm>
            <a:off x="4629600" y="2630549"/>
            <a:ext cx="4227300" cy="2038200"/>
          </a:xfrm>
          <a:prstGeom prst="roundRect">
            <a:avLst>
              <a:gd fmla="val 9982" name="adj"/>
            </a:avLst>
          </a:prstGeom>
          <a:noFill/>
          <a:ln>
            <a:noFill/>
          </a:ln>
        </p:spPr>
      </p:sp>
      <p:sp>
        <p:nvSpPr>
          <p:cNvPr id="163" name="Google Shape;163;p15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64" name="Google Shape;164;p15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65" name="Google Shape;165;p15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rious boxes">
  <p:cSld name="CUSTOM_6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/>
          <p:nvPr>
            <p:ph idx="2" type="pic"/>
          </p:nvPr>
        </p:nvSpPr>
        <p:spPr>
          <a:xfrm>
            <a:off x="4630975" y="1365900"/>
            <a:ext cx="2055000" cy="3302700"/>
          </a:xfrm>
          <a:prstGeom prst="roundRect">
            <a:avLst>
              <a:gd fmla="val 11973" name="adj"/>
            </a:avLst>
          </a:prstGeom>
          <a:noFill/>
          <a:ln>
            <a:noFill/>
          </a:ln>
        </p:spPr>
      </p:sp>
      <p:sp>
        <p:nvSpPr>
          <p:cNvPr id="168" name="Google Shape;168;p16"/>
          <p:cNvSpPr txBox="1"/>
          <p:nvPr>
            <p:ph idx="1" type="body"/>
          </p:nvPr>
        </p:nvSpPr>
        <p:spPr>
          <a:xfrm>
            <a:off x="417625" y="2720125"/>
            <a:ext cx="3754500" cy="48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9" name="Google Shape;169;p16"/>
          <p:cNvSpPr txBox="1"/>
          <p:nvPr>
            <p:ph idx="3" type="body"/>
          </p:nvPr>
        </p:nvSpPr>
        <p:spPr>
          <a:xfrm>
            <a:off x="417625" y="3990775"/>
            <a:ext cx="1875600" cy="5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i="1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i="1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i="1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i="1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i="1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i="1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i="1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i="1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i="1"/>
            </a:lvl9pPr>
          </a:lstStyle>
          <a:p/>
        </p:txBody>
      </p:sp>
      <p:sp>
        <p:nvSpPr>
          <p:cNvPr id="170" name="Google Shape;170;p16"/>
          <p:cNvSpPr txBox="1"/>
          <p:nvPr>
            <p:ph idx="4" type="body"/>
          </p:nvPr>
        </p:nvSpPr>
        <p:spPr>
          <a:xfrm>
            <a:off x="2457075" y="4311325"/>
            <a:ext cx="2053500" cy="3543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1" name="Google Shape;171;p16"/>
          <p:cNvSpPr txBox="1"/>
          <p:nvPr>
            <p:ph idx="5" type="body"/>
          </p:nvPr>
        </p:nvSpPr>
        <p:spPr>
          <a:xfrm>
            <a:off x="6801300" y="2498700"/>
            <a:ext cx="2055000" cy="12045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72" name="Google Shape;172;p16"/>
          <p:cNvSpPr txBox="1"/>
          <p:nvPr>
            <p:ph type="title"/>
          </p:nvPr>
        </p:nvSpPr>
        <p:spPr>
          <a:xfrm>
            <a:off x="288350" y="1365975"/>
            <a:ext cx="4227300" cy="11565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6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74" name="Google Shape;174;p16"/>
          <p:cNvSpPr txBox="1"/>
          <p:nvPr>
            <p:ph idx="7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75" name="Google Shape;175;p16"/>
          <p:cNvSpPr txBox="1"/>
          <p:nvPr>
            <p:ph idx="8" type="subTitle"/>
          </p:nvPr>
        </p:nvSpPr>
        <p:spPr>
          <a:xfrm>
            <a:off x="2454063" y="3535641"/>
            <a:ext cx="2051400" cy="422700"/>
          </a:xfrm>
          <a:prstGeom prst="rect">
            <a:avLst/>
          </a:prstGeom>
        </p:spPr>
        <p:txBody>
          <a:bodyPr anchorCtr="0" anchor="t" bIns="91425" lIns="182875" spcFirstLastPara="1" rIns="91425" wrap="square" tIns="182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strument Sans SemiBold"/>
              <a:buNone/>
              <a:defRPr sz="24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76" name="Google Shape;176;p16"/>
          <p:cNvSpPr txBox="1"/>
          <p:nvPr>
            <p:ph idx="9" type="subTitle"/>
          </p:nvPr>
        </p:nvSpPr>
        <p:spPr>
          <a:xfrm>
            <a:off x="6801300" y="1957926"/>
            <a:ext cx="2051400" cy="4527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77" name="Google Shape;177;p16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589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ALT 3">
  <p:cSld name="BLANK_1_1_1_1_1_1_1_1_1_1_1_1_1_1_3_1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/>
          <p:nvPr>
            <p:ph idx="2" type="pic"/>
          </p:nvPr>
        </p:nvSpPr>
        <p:spPr>
          <a:xfrm>
            <a:off x="6802025" y="1372800"/>
            <a:ext cx="2058600" cy="3296700"/>
          </a:xfrm>
          <a:prstGeom prst="roundRect">
            <a:avLst>
              <a:gd fmla="val 11530" name="adj"/>
            </a:avLst>
          </a:prstGeom>
          <a:noFill/>
          <a:ln>
            <a:noFill/>
          </a:ln>
        </p:spPr>
      </p:sp>
      <p:sp>
        <p:nvSpPr>
          <p:cNvPr id="180" name="Google Shape;180;p17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17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4" type="body"/>
          </p:nvPr>
        </p:nvSpPr>
        <p:spPr>
          <a:xfrm>
            <a:off x="284700" y="2792774"/>
            <a:ext cx="2053500" cy="1569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85" name="Google Shape;185;p17"/>
          <p:cNvSpPr txBox="1"/>
          <p:nvPr>
            <p:ph idx="5" type="title"/>
          </p:nvPr>
        </p:nvSpPr>
        <p:spPr>
          <a:xfrm>
            <a:off x="284700" y="2053175"/>
            <a:ext cx="2058600" cy="49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6" type="title"/>
          </p:nvPr>
        </p:nvSpPr>
        <p:spPr>
          <a:xfrm>
            <a:off x="284700" y="1557525"/>
            <a:ext cx="1068000" cy="440700"/>
          </a:xfrm>
          <a:prstGeom prst="rect">
            <a:avLst/>
          </a:prstGeom>
          <a:noFill/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7" name="Google Shape;187;p17"/>
          <p:cNvSpPr txBox="1"/>
          <p:nvPr>
            <p:ph idx="7" type="body"/>
          </p:nvPr>
        </p:nvSpPr>
        <p:spPr>
          <a:xfrm>
            <a:off x="2457088" y="2792774"/>
            <a:ext cx="2053500" cy="1569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88" name="Google Shape;188;p17"/>
          <p:cNvSpPr txBox="1"/>
          <p:nvPr>
            <p:ph idx="8" type="title"/>
          </p:nvPr>
        </p:nvSpPr>
        <p:spPr>
          <a:xfrm>
            <a:off x="2457088" y="2053175"/>
            <a:ext cx="2058600" cy="49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9" name="Google Shape;189;p17"/>
          <p:cNvSpPr txBox="1"/>
          <p:nvPr>
            <p:ph idx="9" type="title"/>
          </p:nvPr>
        </p:nvSpPr>
        <p:spPr>
          <a:xfrm>
            <a:off x="2457088" y="1557525"/>
            <a:ext cx="1068000" cy="440700"/>
          </a:xfrm>
          <a:prstGeom prst="rect">
            <a:avLst/>
          </a:prstGeom>
          <a:noFill/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90" name="Google Shape;190;p17"/>
          <p:cNvSpPr txBox="1"/>
          <p:nvPr>
            <p:ph idx="13" type="body"/>
          </p:nvPr>
        </p:nvSpPr>
        <p:spPr>
          <a:xfrm>
            <a:off x="4629475" y="2792774"/>
            <a:ext cx="2053500" cy="1569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91" name="Google Shape;191;p17"/>
          <p:cNvSpPr txBox="1"/>
          <p:nvPr>
            <p:ph idx="14" type="title"/>
          </p:nvPr>
        </p:nvSpPr>
        <p:spPr>
          <a:xfrm>
            <a:off x="4629475" y="2053175"/>
            <a:ext cx="2058600" cy="49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92" name="Google Shape;192;p17"/>
          <p:cNvSpPr txBox="1"/>
          <p:nvPr>
            <p:ph idx="15" type="title"/>
          </p:nvPr>
        </p:nvSpPr>
        <p:spPr>
          <a:xfrm>
            <a:off x="4629475" y="1557525"/>
            <a:ext cx="1068000" cy="440700"/>
          </a:xfrm>
          <a:prstGeom prst="rect">
            <a:avLst/>
          </a:prstGeom>
          <a:noFill/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1">
  <p:cSld name="BLANK_1_1_1_1_2_2_3">
    <p:bg>
      <p:bgPr>
        <a:solidFill>
          <a:schemeClr val="lt2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95" name="Google Shape;195;p18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96" name="Google Shape;196;p1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18"/>
          <p:cNvSpPr txBox="1"/>
          <p:nvPr>
            <p:ph idx="3" type="subTitle"/>
          </p:nvPr>
        </p:nvSpPr>
        <p:spPr>
          <a:xfrm>
            <a:off x="385925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198" name="Google Shape;198;p18"/>
          <p:cNvSpPr txBox="1"/>
          <p:nvPr>
            <p:ph idx="4" type="subTitle"/>
          </p:nvPr>
        </p:nvSpPr>
        <p:spPr>
          <a:xfrm>
            <a:off x="2650250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199" name="Google Shape;199;p18"/>
          <p:cNvSpPr txBox="1"/>
          <p:nvPr>
            <p:ph idx="5" type="subTitle"/>
          </p:nvPr>
        </p:nvSpPr>
        <p:spPr>
          <a:xfrm>
            <a:off x="4721750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6" type="subTitle"/>
          </p:nvPr>
        </p:nvSpPr>
        <p:spPr>
          <a:xfrm>
            <a:off x="6986075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idx="7" type="body"/>
          </p:nvPr>
        </p:nvSpPr>
        <p:spPr>
          <a:xfrm>
            <a:off x="284700" y="41700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202" name="Google Shape;202;p18"/>
          <p:cNvSpPr txBox="1"/>
          <p:nvPr>
            <p:ph idx="8" type="subTitle"/>
          </p:nvPr>
        </p:nvSpPr>
        <p:spPr>
          <a:xfrm>
            <a:off x="284700" y="36936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3" name="Google Shape;203;p18"/>
          <p:cNvSpPr txBox="1"/>
          <p:nvPr>
            <p:ph idx="9" type="subTitle"/>
          </p:nvPr>
        </p:nvSpPr>
        <p:spPr>
          <a:xfrm>
            <a:off x="284700" y="38803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4" name="Google Shape;204;p18"/>
          <p:cNvSpPr txBox="1"/>
          <p:nvPr>
            <p:ph idx="13" type="body"/>
          </p:nvPr>
        </p:nvSpPr>
        <p:spPr>
          <a:xfrm>
            <a:off x="3185700" y="41700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05" name="Google Shape;205;p18"/>
          <p:cNvSpPr txBox="1"/>
          <p:nvPr>
            <p:ph idx="14" type="subTitle"/>
          </p:nvPr>
        </p:nvSpPr>
        <p:spPr>
          <a:xfrm>
            <a:off x="3185700" y="36936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6" name="Google Shape;206;p18"/>
          <p:cNvSpPr txBox="1"/>
          <p:nvPr>
            <p:ph idx="15" type="subTitle"/>
          </p:nvPr>
        </p:nvSpPr>
        <p:spPr>
          <a:xfrm>
            <a:off x="3185700" y="38803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7" name="Google Shape;207;p18"/>
          <p:cNvSpPr txBox="1"/>
          <p:nvPr>
            <p:ph idx="16" type="body"/>
          </p:nvPr>
        </p:nvSpPr>
        <p:spPr>
          <a:xfrm>
            <a:off x="6086700" y="41700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08" name="Google Shape;208;p18"/>
          <p:cNvSpPr txBox="1"/>
          <p:nvPr>
            <p:ph idx="17" type="subTitle"/>
          </p:nvPr>
        </p:nvSpPr>
        <p:spPr>
          <a:xfrm>
            <a:off x="6086700" y="36936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9" name="Google Shape;209;p18"/>
          <p:cNvSpPr txBox="1"/>
          <p:nvPr>
            <p:ph idx="18" type="subTitle"/>
          </p:nvPr>
        </p:nvSpPr>
        <p:spPr>
          <a:xfrm>
            <a:off x="6086700" y="38803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10" name="Google Shape;210;p18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2">
  <p:cSld name="BLANK_1_1_1_1_2_2_3_1">
    <p:bg>
      <p:bgPr>
        <a:solidFill>
          <a:schemeClr val="lt2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13" name="Google Shape;213;p19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14" name="Google Shape;214;p19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19"/>
          <p:cNvSpPr txBox="1"/>
          <p:nvPr>
            <p:ph idx="3" type="body"/>
          </p:nvPr>
        </p:nvSpPr>
        <p:spPr>
          <a:xfrm>
            <a:off x="284700" y="37039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16" name="Google Shape;216;p19"/>
          <p:cNvSpPr txBox="1"/>
          <p:nvPr>
            <p:ph idx="4" type="subTitle"/>
          </p:nvPr>
        </p:nvSpPr>
        <p:spPr>
          <a:xfrm>
            <a:off x="284700" y="32275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17" name="Google Shape;217;p19"/>
          <p:cNvSpPr txBox="1"/>
          <p:nvPr>
            <p:ph idx="5" type="subTitle"/>
          </p:nvPr>
        </p:nvSpPr>
        <p:spPr>
          <a:xfrm>
            <a:off x="284700" y="34142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6" type="body"/>
          </p:nvPr>
        </p:nvSpPr>
        <p:spPr>
          <a:xfrm>
            <a:off x="3185700" y="37039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19" name="Google Shape;219;p19"/>
          <p:cNvSpPr txBox="1"/>
          <p:nvPr>
            <p:ph idx="7" type="subTitle"/>
          </p:nvPr>
        </p:nvSpPr>
        <p:spPr>
          <a:xfrm>
            <a:off x="3185700" y="32275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8" type="subTitle"/>
          </p:nvPr>
        </p:nvSpPr>
        <p:spPr>
          <a:xfrm>
            <a:off x="3185700" y="34142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21" name="Google Shape;221;p19"/>
          <p:cNvSpPr txBox="1"/>
          <p:nvPr>
            <p:ph idx="9" type="body"/>
          </p:nvPr>
        </p:nvSpPr>
        <p:spPr>
          <a:xfrm>
            <a:off x="6086700" y="37039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22" name="Google Shape;222;p19"/>
          <p:cNvSpPr txBox="1"/>
          <p:nvPr>
            <p:ph idx="13" type="subTitle"/>
          </p:nvPr>
        </p:nvSpPr>
        <p:spPr>
          <a:xfrm>
            <a:off x="6086700" y="32275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23" name="Google Shape;223;p19"/>
          <p:cNvSpPr txBox="1"/>
          <p:nvPr>
            <p:ph idx="14" type="subTitle"/>
          </p:nvPr>
        </p:nvSpPr>
        <p:spPr>
          <a:xfrm>
            <a:off x="6086700" y="34142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cxnSp>
        <p:nvCxnSpPr>
          <p:cNvPr id="224" name="Google Shape;224;p19"/>
          <p:cNvCxnSpPr/>
          <p:nvPr/>
        </p:nvCxnSpPr>
        <p:spPr>
          <a:xfrm>
            <a:off x="306250" y="2632300"/>
            <a:ext cx="85455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19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3">
  <p:cSld name="BLANK_1_1_1_1_2_2_3_1_1">
    <p:bg>
      <p:bgPr>
        <a:solidFill>
          <a:schemeClr val="lt2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28" name="Google Shape;228;p20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29" name="Google Shape;229;p20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20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31" name="Google Shape;231;p20"/>
          <p:cNvSpPr txBox="1"/>
          <p:nvPr>
            <p:ph idx="3" type="subTitle"/>
          </p:nvPr>
        </p:nvSpPr>
        <p:spPr>
          <a:xfrm>
            <a:off x="26235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2" name="Google Shape;232;p20"/>
          <p:cNvSpPr txBox="1"/>
          <p:nvPr>
            <p:ph idx="4" type="subTitle"/>
          </p:nvPr>
        </p:nvSpPr>
        <p:spPr>
          <a:xfrm>
            <a:off x="35191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3" name="Google Shape;233;p20"/>
          <p:cNvSpPr txBox="1"/>
          <p:nvPr>
            <p:ph idx="5" type="subTitle"/>
          </p:nvPr>
        </p:nvSpPr>
        <p:spPr>
          <a:xfrm>
            <a:off x="44147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4" name="Google Shape;234;p20"/>
          <p:cNvSpPr txBox="1"/>
          <p:nvPr>
            <p:ph idx="6" type="subTitle"/>
          </p:nvPr>
        </p:nvSpPr>
        <p:spPr>
          <a:xfrm>
            <a:off x="53103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5" name="Google Shape;235;p20"/>
          <p:cNvSpPr txBox="1"/>
          <p:nvPr>
            <p:ph idx="7" type="subTitle"/>
          </p:nvPr>
        </p:nvSpPr>
        <p:spPr>
          <a:xfrm>
            <a:off x="62059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8" type="subTitle"/>
          </p:nvPr>
        </p:nvSpPr>
        <p:spPr>
          <a:xfrm>
            <a:off x="71015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7" name="Google Shape;237;p20"/>
          <p:cNvSpPr txBox="1"/>
          <p:nvPr>
            <p:ph idx="9" type="subTitle"/>
          </p:nvPr>
        </p:nvSpPr>
        <p:spPr>
          <a:xfrm>
            <a:off x="79971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13" type="subTitle"/>
          </p:nvPr>
        </p:nvSpPr>
        <p:spPr>
          <a:xfrm>
            <a:off x="430525" y="1551325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9" name="Google Shape;239;p20"/>
          <p:cNvSpPr txBox="1"/>
          <p:nvPr>
            <p:ph idx="14" type="subTitle"/>
          </p:nvPr>
        </p:nvSpPr>
        <p:spPr>
          <a:xfrm>
            <a:off x="430525" y="1817255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15" type="subTitle"/>
          </p:nvPr>
        </p:nvSpPr>
        <p:spPr>
          <a:xfrm>
            <a:off x="430525" y="2083184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16" type="subTitle"/>
          </p:nvPr>
        </p:nvSpPr>
        <p:spPr>
          <a:xfrm>
            <a:off x="430525" y="2349114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idx="17" type="subTitle"/>
          </p:nvPr>
        </p:nvSpPr>
        <p:spPr>
          <a:xfrm>
            <a:off x="430525" y="2615043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3" name="Google Shape;243;p20"/>
          <p:cNvSpPr txBox="1"/>
          <p:nvPr>
            <p:ph idx="18" type="subTitle"/>
          </p:nvPr>
        </p:nvSpPr>
        <p:spPr>
          <a:xfrm>
            <a:off x="430525" y="2880973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4" name="Google Shape;244;p20"/>
          <p:cNvSpPr txBox="1"/>
          <p:nvPr>
            <p:ph idx="19" type="subTitle"/>
          </p:nvPr>
        </p:nvSpPr>
        <p:spPr>
          <a:xfrm>
            <a:off x="430525" y="3146902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5" name="Google Shape;245;p20"/>
          <p:cNvSpPr txBox="1"/>
          <p:nvPr>
            <p:ph idx="20" type="subTitle"/>
          </p:nvPr>
        </p:nvSpPr>
        <p:spPr>
          <a:xfrm>
            <a:off x="430525" y="3412832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6" name="Google Shape;246;p20"/>
          <p:cNvSpPr txBox="1"/>
          <p:nvPr>
            <p:ph idx="21" type="subTitle"/>
          </p:nvPr>
        </p:nvSpPr>
        <p:spPr>
          <a:xfrm>
            <a:off x="430525" y="3678761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7" name="Google Shape;247;p20"/>
          <p:cNvSpPr txBox="1"/>
          <p:nvPr>
            <p:ph idx="22" type="subTitle"/>
          </p:nvPr>
        </p:nvSpPr>
        <p:spPr>
          <a:xfrm>
            <a:off x="430525" y="3944691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8" name="Google Shape;248;p20"/>
          <p:cNvSpPr txBox="1"/>
          <p:nvPr>
            <p:ph idx="23" type="subTitle"/>
          </p:nvPr>
        </p:nvSpPr>
        <p:spPr>
          <a:xfrm>
            <a:off x="430525" y="4210620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9" name="Google Shape;249;p20"/>
          <p:cNvSpPr txBox="1"/>
          <p:nvPr>
            <p:ph idx="24" type="subTitle"/>
          </p:nvPr>
        </p:nvSpPr>
        <p:spPr>
          <a:xfrm>
            <a:off x="430525" y="4476550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BLANK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291800" y="465200"/>
            <a:ext cx="5666400" cy="20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grpSp>
        <p:nvGrpSpPr>
          <p:cNvPr id="24" name="Google Shape;24;p3"/>
          <p:cNvGrpSpPr/>
          <p:nvPr/>
        </p:nvGrpSpPr>
        <p:grpSpPr>
          <a:xfrm>
            <a:off x="5689900" y="0"/>
            <a:ext cx="2908801" cy="5143500"/>
            <a:chOff x="5689900" y="0"/>
            <a:chExt cx="2908801" cy="5143500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2">
              <a:alphaModFix/>
            </a:blip>
            <a:srcRect b="18778" l="0" r="0" t="0"/>
            <a:stretch/>
          </p:blipFill>
          <p:spPr>
            <a:xfrm>
              <a:off x="5689900" y="2780975"/>
              <a:ext cx="2908800" cy="236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3">
              <a:alphaModFix/>
            </a:blip>
            <a:srcRect b="0" l="0" r="0" t="25727"/>
            <a:stretch/>
          </p:blipFill>
          <p:spPr>
            <a:xfrm>
              <a:off x="5689900" y="0"/>
              <a:ext cx="2908800" cy="21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89900" y="960725"/>
              <a:ext cx="2908800" cy="2908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 1">
  <p:cSld name="BLANK_1_1_1_1_2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/>
          <p:nvPr>
            <p:ph idx="2" type="pic"/>
          </p:nvPr>
        </p:nvSpPr>
        <p:spPr>
          <a:xfrm>
            <a:off x="284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52" name="Google Shape;252;p21"/>
          <p:cNvSpPr/>
          <p:nvPr>
            <p:ph idx="3" type="pic"/>
          </p:nvPr>
        </p:nvSpPr>
        <p:spPr>
          <a:xfrm>
            <a:off x="1002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253" name="Google Shape;253;p21"/>
          <p:cNvSpPr/>
          <p:nvPr>
            <p:ph idx="4" type="pic"/>
          </p:nvPr>
        </p:nvSpPr>
        <p:spPr>
          <a:xfrm>
            <a:off x="3185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54" name="Google Shape;254;p21"/>
          <p:cNvSpPr/>
          <p:nvPr>
            <p:ph idx="5" type="pic"/>
          </p:nvPr>
        </p:nvSpPr>
        <p:spPr>
          <a:xfrm>
            <a:off x="3903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255" name="Google Shape;255;p21"/>
          <p:cNvSpPr/>
          <p:nvPr>
            <p:ph idx="6" type="pic"/>
          </p:nvPr>
        </p:nvSpPr>
        <p:spPr>
          <a:xfrm>
            <a:off x="6086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56" name="Google Shape;256;p21"/>
          <p:cNvSpPr/>
          <p:nvPr>
            <p:ph idx="7" type="pic"/>
          </p:nvPr>
        </p:nvSpPr>
        <p:spPr>
          <a:xfrm>
            <a:off x="6804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257" name="Google Shape;257;p21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58" name="Google Shape;258;p21"/>
          <p:cNvSpPr txBox="1"/>
          <p:nvPr>
            <p:ph idx="1" type="body"/>
          </p:nvPr>
        </p:nvSpPr>
        <p:spPr>
          <a:xfrm>
            <a:off x="284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9" name="Google Shape;259;p21"/>
          <p:cNvSpPr txBox="1"/>
          <p:nvPr>
            <p:ph idx="8" type="subTitle"/>
          </p:nvPr>
        </p:nvSpPr>
        <p:spPr>
          <a:xfrm>
            <a:off x="284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60" name="Google Shape;260;p21"/>
          <p:cNvSpPr txBox="1"/>
          <p:nvPr>
            <p:ph idx="9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61" name="Google Shape;261;p21"/>
          <p:cNvSpPr txBox="1"/>
          <p:nvPr>
            <p:ph idx="1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62" name="Google Shape;262;p21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21"/>
          <p:cNvSpPr txBox="1"/>
          <p:nvPr>
            <p:ph idx="14" type="body"/>
          </p:nvPr>
        </p:nvSpPr>
        <p:spPr>
          <a:xfrm>
            <a:off x="3185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64" name="Google Shape;264;p21"/>
          <p:cNvSpPr txBox="1"/>
          <p:nvPr>
            <p:ph idx="15" type="subTitle"/>
          </p:nvPr>
        </p:nvSpPr>
        <p:spPr>
          <a:xfrm>
            <a:off x="3185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16" type="body"/>
          </p:nvPr>
        </p:nvSpPr>
        <p:spPr>
          <a:xfrm>
            <a:off x="6086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66" name="Google Shape;266;p21"/>
          <p:cNvSpPr txBox="1"/>
          <p:nvPr>
            <p:ph idx="17" type="subTitle"/>
          </p:nvPr>
        </p:nvSpPr>
        <p:spPr>
          <a:xfrm>
            <a:off x="6086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text and images">
  <p:cSld name="CUSTOM_1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"/>
          <p:cNvSpPr/>
          <p:nvPr>
            <p:ph idx="2" type="pic"/>
          </p:nvPr>
        </p:nvSpPr>
        <p:spPr>
          <a:xfrm>
            <a:off x="284700" y="2901150"/>
            <a:ext cx="2772600" cy="177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69" name="Google Shape;269;p22"/>
          <p:cNvSpPr/>
          <p:nvPr>
            <p:ph idx="3" type="pic"/>
          </p:nvPr>
        </p:nvSpPr>
        <p:spPr>
          <a:xfrm>
            <a:off x="3185800" y="2901150"/>
            <a:ext cx="2772600" cy="177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70" name="Google Shape;270;p22"/>
          <p:cNvSpPr/>
          <p:nvPr>
            <p:ph idx="4" type="pic"/>
          </p:nvPr>
        </p:nvSpPr>
        <p:spPr>
          <a:xfrm>
            <a:off x="3185800" y="1440150"/>
            <a:ext cx="2772600" cy="1347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71" name="Google Shape;271;p22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72" name="Google Shape;272;p22"/>
          <p:cNvSpPr txBox="1"/>
          <p:nvPr>
            <p:ph idx="5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73" name="Google Shape;273;p22"/>
          <p:cNvSpPr txBox="1"/>
          <p:nvPr>
            <p:ph idx="6" type="body"/>
          </p:nvPr>
        </p:nvSpPr>
        <p:spPr>
          <a:xfrm>
            <a:off x="284700" y="1440225"/>
            <a:ext cx="2772600" cy="96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74" name="Google Shape;274;p22"/>
          <p:cNvSpPr txBox="1"/>
          <p:nvPr>
            <p:ph idx="7" type="body"/>
          </p:nvPr>
        </p:nvSpPr>
        <p:spPr>
          <a:xfrm>
            <a:off x="6086900" y="3095300"/>
            <a:ext cx="2772600" cy="6555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75" name="Google Shape;275;p22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76" name="Google Shape;276;p22"/>
          <p:cNvSpPr txBox="1"/>
          <p:nvPr>
            <p:ph idx="8" type="subTitle"/>
          </p:nvPr>
        </p:nvSpPr>
        <p:spPr>
          <a:xfrm>
            <a:off x="6084175" y="2787750"/>
            <a:ext cx="2772600" cy="1920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w/ left box">
  <p:cSld name="BLANK_1_1_1_1_1_1_1_1_1_1_1_1_1_1_1_1_1_1_1_1_2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/>
          <p:nvPr>
            <p:ph idx="2" type="pic"/>
          </p:nvPr>
        </p:nvSpPr>
        <p:spPr>
          <a:xfrm>
            <a:off x="-10475" y="0"/>
            <a:ext cx="9167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23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80" name="Google Shape;280;p23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81" name="Google Shape;281;p23"/>
          <p:cNvSpPr txBox="1"/>
          <p:nvPr>
            <p:ph idx="4" type="body"/>
          </p:nvPr>
        </p:nvSpPr>
        <p:spPr>
          <a:xfrm>
            <a:off x="284800" y="3713250"/>
            <a:ext cx="4227300" cy="955200"/>
          </a:xfrm>
          <a:prstGeom prst="rect">
            <a:avLst/>
          </a:prstGeom>
        </p:spPr>
        <p:txBody>
          <a:bodyPr anchorCtr="0" anchor="b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82" name="Google Shape;282;p23"/>
          <p:cNvSpPr txBox="1"/>
          <p:nvPr>
            <p:ph type="title"/>
          </p:nvPr>
        </p:nvSpPr>
        <p:spPr>
          <a:xfrm>
            <a:off x="284700" y="474750"/>
            <a:ext cx="42273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283" name="Google Shape;283;p23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w/ right box ">
  <p:cSld name="BLANK_1_1_1_1_1_1_1_1_1_1_1_1_1_1_1_1_1_1_1_1_2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"/>
          <p:cNvSpPr/>
          <p:nvPr>
            <p:ph idx="2" type="pic"/>
          </p:nvPr>
        </p:nvSpPr>
        <p:spPr>
          <a:xfrm>
            <a:off x="-10475" y="0"/>
            <a:ext cx="9167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24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87" name="Google Shape;287;p24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88" name="Google Shape;288;p24"/>
          <p:cNvSpPr txBox="1"/>
          <p:nvPr>
            <p:ph idx="4" type="body"/>
          </p:nvPr>
        </p:nvSpPr>
        <p:spPr>
          <a:xfrm>
            <a:off x="5078626" y="3728550"/>
            <a:ext cx="3767400" cy="941700"/>
          </a:xfrm>
          <a:prstGeom prst="rect">
            <a:avLst/>
          </a:prstGeom>
        </p:spPr>
        <p:txBody>
          <a:bodyPr anchorCtr="0" anchor="b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89" name="Google Shape;289;p24"/>
          <p:cNvSpPr txBox="1"/>
          <p:nvPr>
            <p:ph type="title"/>
          </p:nvPr>
        </p:nvSpPr>
        <p:spPr>
          <a:xfrm>
            <a:off x="284700" y="474750"/>
            <a:ext cx="43449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290" name="Google Shape;290;p24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/images and blocks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25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94" name="Google Shape;294;p25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95" name="Google Shape;295;p25"/>
          <p:cNvSpPr txBox="1"/>
          <p:nvPr>
            <p:ph idx="3" type="body"/>
          </p:nvPr>
        </p:nvSpPr>
        <p:spPr>
          <a:xfrm>
            <a:off x="284700" y="1862325"/>
            <a:ext cx="4219200" cy="5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96" name="Google Shape;296;p25"/>
          <p:cNvSpPr/>
          <p:nvPr>
            <p:ph idx="4" type="pic"/>
          </p:nvPr>
        </p:nvSpPr>
        <p:spPr>
          <a:xfrm>
            <a:off x="4623425" y="672675"/>
            <a:ext cx="4247100" cy="1839300"/>
          </a:xfrm>
          <a:prstGeom prst="roundRect">
            <a:avLst>
              <a:gd fmla="val 14674" name="adj"/>
            </a:avLst>
          </a:prstGeom>
          <a:noFill/>
          <a:ln>
            <a:noFill/>
          </a:ln>
        </p:spPr>
      </p:sp>
      <p:sp>
        <p:nvSpPr>
          <p:cNvPr id="297" name="Google Shape;297;p25"/>
          <p:cNvSpPr/>
          <p:nvPr>
            <p:ph idx="5" type="pic"/>
          </p:nvPr>
        </p:nvSpPr>
        <p:spPr>
          <a:xfrm>
            <a:off x="4623425" y="2629425"/>
            <a:ext cx="4227600" cy="1074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98" name="Google Shape;298;p25"/>
          <p:cNvSpPr txBox="1"/>
          <p:nvPr>
            <p:ph idx="6" type="body"/>
          </p:nvPr>
        </p:nvSpPr>
        <p:spPr>
          <a:xfrm>
            <a:off x="4627625" y="4055988"/>
            <a:ext cx="4219200" cy="612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99" name="Google Shape;299;p25"/>
          <p:cNvSpPr txBox="1"/>
          <p:nvPr>
            <p:ph idx="7" type="body"/>
          </p:nvPr>
        </p:nvSpPr>
        <p:spPr>
          <a:xfrm>
            <a:off x="2450475" y="3154450"/>
            <a:ext cx="2055000" cy="546000"/>
          </a:xfrm>
          <a:prstGeom prst="rect">
            <a:avLst/>
          </a:prstGeom>
        </p:spPr>
        <p:txBody>
          <a:bodyPr anchorCtr="0" anchor="t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00" name="Google Shape;300;p25"/>
          <p:cNvSpPr txBox="1"/>
          <p:nvPr>
            <p:ph idx="8" type="body"/>
          </p:nvPr>
        </p:nvSpPr>
        <p:spPr>
          <a:xfrm>
            <a:off x="284700" y="3154450"/>
            <a:ext cx="2051400" cy="549000"/>
          </a:xfrm>
          <a:prstGeom prst="rect">
            <a:avLst/>
          </a:prstGeom>
        </p:spPr>
        <p:txBody>
          <a:bodyPr anchorCtr="0" anchor="t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01" name="Google Shape;301;p25"/>
          <p:cNvSpPr txBox="1"/>
          <p:nvPr>
            <p:ph type="title"/>
          </p:nvPr>
        </p:nvSpPr>
        <p:spPr>
          <a:xfrm>
            <a:off x="284700" y="672675"/>
            <a:ext cx="4219200" cy="7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02" name="Google Shape;302;p25"/>
          <p:cNvSpPr txBox="1"/>
          <p:nvPr>
            <p:ph idx="9" type="subTitle"/>
          </p:nvPr>
        </p:nvSpPr>
        <p:spPr>
          <a:xfrm>
            <a:off x="284700" y="2630400"/>
            <a:ext cx="2051400" cy="4989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 SemiBold"/>
              <a:buNone/>
              <a:defRPr sz="18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03" name="Google Shape;303;p25"/>
          <p:cNvSpPr txBox="1"/>
          <p:nvPr>
            <p:ph idx="13" type="subTitle"/>
          </p:nvPr>
        </p:nvSpPr>
        <p:spPr>
          <a:xfrm>
            <a:off x="2454069" y="2630400"/>
            <a:ext cx="2051400" cy="4989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 SemiBold"/>
              <a:buNone/>
              <a:defRPr sz="18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details">
  <p:cSld name="CUSTOM_8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/>
          <p:nvPr/>
        </p:nvSpPr>
        <p:spPr>
          <a:xfrm>
            <a:off x="288400" y="474900"/>
            <a:ext cx="8568300" cy="4193700"/>
          </a:xfrm>
          <a:prstGeom prst="roundRect">
            <a:avLst>
              <a:gd fmla="val 552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06" name="Google Shape;306;p26"/>
          <p:cNvSpPr txBox="1"/>
          <p:nvPr>
            <p:ph idx="1" type="body"/>
          </p:nvPr>
        </p:nvSpPr>
        <p:spPr>
          <a:xfrm>
            <a:off x="617750" y="775450"/>
            <a:ext cx="7281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2" type="body"/>
          </p:nvPr>
        </p:nvSpPr>
        <p:spPr>
          <a:xfrm>
            <a:off x="617750" y="2630400"/>
            <a:ext cx="3889500" cy="180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8" name="Google Shape;308;p26"/>
          <p:cNvSpPr/>
          <p:nvPr>
            <p:ph idx="3" type="pic"/>
          </p:nvPr>
        </p:nvSpPr>
        <p:spPr>
          <a:xfrm>
            <a:off x="6806700" y="1335775"/>
            <a:ext cx="1821600" cy="2563500"/>
          </a:xfrm>
          <a:prstGeom prst="roundRect">
            <a:avLst>
              <a:gd fmla="val 13098" name="adj"/>
            </a:avLst>
          </a:prstGeom>
          <a:noFill/>
          <a:ln>
            <a:noFill/>
          </a:ln>
        </p:spPr>
      </p:sp>
      <p:sp>
        <p:nvSpPr>
          <p:cNvPr id="309" name="Google Shape;309;p26"/>
          <p:cNvSpPr txBox="1"/>
          <p:nvPr>
            <p:ph type="title"/>
          </p:nvPr>
        </p:nvSpPr>
        <p:spPr>
          <a:xfrm>
            <a:off x="622700" y="1323975"/>
            <a:ext cx="38895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10" name="Google Shape;310;p26"/>
          <p:cNvSpPr txBox="1"/>
          <p:nvPr>
            <p:ph idx="4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11" name="Google Shape;311;p26"/>
          <p:cNvSpPr txBox="1"/>
          <p:nvPr>
            <p:ph idx="5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12" name="Google Shape;312;p26"/>
          <p:cNvSpPr txBox="1"/>
          <p:nvPr>
            <p:ph idx="6" type="body"/>
          </p:nvPr>
        </p:nvSpPr>
        <p:spPr>
          <a:xfrm>
            <a:off x="4629475" y="2513100"/>
            <a:ext cx="2055000" cy="192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13" name="Google Shape;313;p26"/>
          <p:cNvSpPr txBox="1"/>
          <p:nvPr>
            <p:ph idx="7" type="subTitle"/>
          </p:nvPr>
        </p:nvSpPr>
        <p:spPr>
          <a:xfrm>
            <a:off x="4783900" y="1539225"/>
            <a:ext cx="18216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4" name="Google Shape;314;p26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details 2">
  <p:cSld name="CUSTOM_8_1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"/>
          <p:cNvSpPr/>
          <p:nvPr/>
        </p:nvSpPr>
        <p:spPr>
          <a:xfrm>
            <a:off x="288400" y="474900"/>
            <a:ext cx="8568300" cy="4193700"/>
          </a:xfrm>
          <a:prstGeom prst="roundRect">
            <a:avLst>
              <a:gd fmla="val 552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17" name="Google Shape;317;p27"/>
          <p:cNvSpPr txBox="1"/>
          <p:nvPr>
            <p:ph idx="1" type="body"/>
          </p:nvPr>
        </p:nvSpPr>
        <p:spPr>
          <a:xfrm>
            <a:off x="617750" y="775450"/>
            <a:ext cx="7281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8" name="Google Shape;318;p27"/>
          <p:cNvSpPr txBox="1"/>
          <p:nvPr>
            <p:ph idx="2" type="body"/>
          </p:nvPr>
        </p:nvSpPr>
        <p:spPr>
          <a:xfrm>
            <a:off x="617750" y="2630400"/>
            <a:ext cx="3889500" cy="180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9" name="Google Shape;319;p27"/>
          <p:cNvSpPr txBox="1"/>
          <p:nvPr>
            <p:ph type="title"/>
          </p:nvPr>
        </p:nvSpPr>
        <p:spPr>
          <a:xfrm>
            <a:off x="622700" y="1323975"/>
            <a:ext cx="38895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20" name="Google Shape;320;p27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21" name="Google Shape;321;p27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22" name="Google Shape;322;p27"/>
          <p:cNvSpPr txBox="1"/>
          <p:nvPr>
            <p:ph idx="5" type="body"/>
          </p:nvPr>
        </p:nvSpPr>
        <p:spPr>
          <a:xfrm>
            <a:off x="4629475" y="2513100"/>
            <a:ext cx="2055000" cy="192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23" name="Google Shape;323;p27"/>
          <p:cNvSpPr txBox="1"/>
          <p:nvPr>
            <p:ph idx="6" type="subTitle"/>
          </p:nvPr>
        </p:nvSpPr>
        <p:spPr>
          <a:xfrm>
            <a:off x="4783900" y="1539225"/>
            <a:ext cx="18216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4" name="Google Shape;324;p27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es and image">
  <p:cSld name="CUSTOM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/>
          <p:nvPr/>
        </p:nvSpPr>
        <p:spPr>
          <a:xfrm>
            <a:off x="6084175" y="474900"/>
            <a:ext cx="2771400" cy="4193700"/>
          </a:xfrm>
          <a:prstGeom prst="roundRect">
            <a:avLst>
              <a:gd fmla="val 733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27" name="Google Shape;327;p2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28"/>
          <p:cNvSpPr/>
          <p:nvPr/>
        </p:nvSpPr>
        <p:spPr>
          <a:xfrm>
            <a:off x="288400" y="474900"/>
            <a:ext cx="5670000" cy="4193700"/>
          </a:xfrm>
          <a:prstGeom prst="roundRect">
            <a:avLst>
              <a:gd fmla="val 407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567700" y="4089150"/>
            <a:ext cx="1112100" cy="3507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30" name="Google Shape;330;p28"/>
          <p:cNvSpPr/>
          <p:nvPr/>
        </p:nvSpPr>
        <p:spPr>
          <a:xfrm>
            <a:off x="1679742" y="4089150"/>
            <a:ext cx="1112100" cy="3507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31" name="Google Shape;331;p28"/>
          <p:cNvSpPr/>
          <p:nvPr/>
        </p:nvSpPr>
        <p:spPr>
          <a:xfrm>
            <a:off x="2791783" y="4089150"/>
            <a:ext cx="1112100" cy="3507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32" name="Google Shape;332;p28"/>
          <p:cNvSpPr txBox="1"/>
          <p:nvPr>
            <p:ph type="title"/>
          </p:nvPr>
        </p:nvSpPr>
        <p:spPr>
          <a:xfrm>
            <a:off x="586125" y="745875"/>
            <a:ext cx="4471200" cy="9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33" name="Google Shape;333;p28"/>
          <p:cNvSpPr txBox="1"/>
          <p:nvPr>
            <p:ph idx="1" type="body"/>
          </p:nvPr>
        </p:nvSpPr>
        <p:spPr>
          <a:xfrm>
            <a:off x="6379950" y="3477525"/>
            <a:ext cx="2121300" cy="9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4" name="Google Shape;334;p28"/>
          <p:cNvSpPr txBox="1"/>
          <p:nvPr>
            <p:ph idx="2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35" name="Google Shape;335;p28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36" name="Google Shape;336;p28"/>
          <p:cNvSpPr/>
          <p:nvPr>
            <p:ph idx="4" type="pic"/>
          </p:nvPr>
        </p:nvSpPr>
        <p:spPr>
          <a:xfrm>
            <a:off x="6084175" y="474750"/>
            <a:ext cx="2771400" cy="1458300"/>
          </a:xfrm>
          <a:prstGeom prst="roundRect">
            <a:avLst>
              <a:gd fmla="val 1104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steps 4 elements 1">
  <p:cSld name="CUSTOM_10_3">
    <p:bg>
      <p:bgPr>
        <a:solidFill>
          <a:schemeClr val="dk2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9"/>
          <p:cNvPicPr preferRelativeResize="0"/>
          <p:nvPr/>
        </p:nvPicPr>
        <p:blipFill rotWithShape="1">
          <a:blip r:embed="rId2">
            <a:alphaModFix/>
          </a:blip>
          <a:srcRect b="31415" l="0" r="33444" t="1233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9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40" name="Google Shape;340;p29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41" name="Google Shape;341;p29"/>
          <p:cNvSpPr txBox="1"/>
          <p:nvPr>
            <p:ph type="title"/>
          </p:nvPr>
        </p:nvSpPr>
        <p:spPr>
          <a:xfrm>
            <a:off x="288400" y="476400"/>
            <a:ext cx="2769000" cy="4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42" name="Google Shape;342;p29"/>
          <p:cNvSpPr txBox="1"/>
          <p:nvPr>
            <p:ph idx="3" type="subTitle"/>
          </p:nvPr>
        </p:nvSpPr>
        <p:spPr>
          <a:xfrm>
            <a:off x="284701" y="1716225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3" name="Google Shape;343;p29"/>
          <p:cNvSpPr txBox="1"/>
          <p:nvPr>
            <p:ph idx="4" type="subTitle"/>
          </p:nvPr>
        </p:nvSpPr>
        <p:spPr>
          <a:xfrm>
            <a:off x="1148000" y="171382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44" name="Google Shape;344;p29"/>
          <p:cNvSpPr txBox="1"/>
          <p:nvPr>
            <p:ph idx="5" type="subTitle"/>
          </p:nvPr>
        </p:nvSpPr>
        <p:spPr>
          <a:xfrm>
            <a:off x="5842012" y="171382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45" name="Google Shape;345;p29"/>
          <p:cNvSpPr txBox="1"/>
          <p:nvPr>
            <p:ph idx="6" type="subTitle"/>
          </p:nvPr>
        </p:nvSpPr>
        <p:spPr>
          <a:xfrm>
            <a:off x="284701" y="2506919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6" name="Google Shape;346;p29"/>
          <p:cNvSpPr txBox="1"/>
          <p:nvPr>
            <p:ph idx="7" type="subTitle"/>
          </p:nvPr>
        </p:nvSpPr>
        <p:spPr>
          <a:xfrm>
            <a:off x="1148000" y="2504519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47" name="Google Shape;347;p29"/>
          <p:cNvSpPr txBox="1"/>
          <p:nvPr>
            <p:ph idx="8" type="subTitle"/>
          </p:nvPr>
        </p:nvSpPr>
        <p:spPr>
          <a:xfrm>
            <a:off x="5842012" y="2504519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48" name="Google Shape;348;p29"/>
          <p:cNvSpPr txBox="1"/>
          <p:nvPr>
            <p:ph idx="9" type="subTitle"/>
          </p:nvPr>
        </p:nvSpPr>
        <p:spPr>
          <a:xfrm>
            <a:off x="284701" y="3255713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9" name="Google Shape;349;p29"/>
          <p:cNvSpPr txBox="1"/>
          <p:nvPr>
            <p:ph idx="13" type="subTitle"/>
          </p:nvPr>
        </p:nvSpPr>
        <p:spPr>
          <a:xfrm>
            <a:off x="1148000" y="3253313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50" name="Google Shape;350;p29"/>
          <p:cNvSpPr txBox="1"/>
          <p:nvPr>
            <p:ph idx="14" type="subTitle"/>
          </p:nvPr>
        </p:nvSpPr>
        <p:spPr>
          <a:xfrm>
            <a:off x="5842012" y="3253313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51" name="Google Shape;351;p29"/>
          <p:cNvSpPr txBox="1"/>
          <p:nvPr>
            <p:ph idx="15" type="subTitle"/>
          </p:nvPr>
        </p:nvSpPr>
        <p:spPr>
          <a:xfrm>
            <a:off x="284701" y="4029675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2" name="Google Shape;352;p29"/>
          <p:cNvSpPr txBox="1"/>
          <p:nvPr>
            <p:ph idx="16" type="subTitle"/>
          </p:nvPr>
        </p:nvSpPr>
        <p:spPr>
          <a:xfrm>
            <a:off x="1148000" y="402727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53" name="Google Shape;353;p29"/>
          <p:cNvSpPr txBox="1"/>
          <p:nvPr>
            <p:ph idx="17" type="subTitle"/>
          </p:nvPr>
        </p:nvSpPr>
        <p:spPr>
          <a:xfrm>
            <a:off x="5842012" y="402727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54" name="Google Shape;354;p29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357" name="Google Shape;357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BLANK_2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608106" y="3907013"/>
            <a:ext cx="571200" cy="57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0" name="Google Shape;30;p4"/>
          <p:cNvSpPr/>
          <p:nvPr>
            <p:ph idx="2" type="pic"/>
          </p:nvPr>
        </p:nvSpPr>
        <p:spPr>
          <a:xfrm>
            <a:off x="598225" y="3900375"/>
            <a:ext cx="571200" cy="571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291800" y="465200"/>
            <a:ext cx="5666400" cy="20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1416800" y="3864575"/>
            <a:ext cx="2908800" cy="3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3" type="subTitle"/>
          </p:nvPr>
        </p:nvSpPr>
        <p:spPr>
          <a:xfrm>
            <a:off x="1416800" y="4185969"/>
            <a:ext cx="2908800" cy="30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i="1" sz="12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grpSp>
        <p:nvGrpSpPr>
          <p:cNvPr id="34" name="Google Shape;34;p4"/>
          <p:cNvGrpSpPr/>
          <p:nvPr/>
        </p:nvGrpSpPr>
        <p:grpSpPr>
          <a:xfrm>
            <a:off x="5689900" y="0"/>
            <a:ext cx="2908801" cy="5143500"/>
            <a:chOff x="5689900" y="0"/>
            <a:chExt cx="2908801" cy="5143500"/>
          </a:xfrm>
        </p:grpSpPr>
        <p:pic>
          <p:nvPicPr>
            <p:cNvPr id="35" name="Google Shape;35;p4"/>
            <p:cNvPicPr preferRelativeResize="0"/>
            <p:nvPr/>
          </p:nvPicPr>
          <p:blipFill rotWithShape="1">
            <a:blip r:embed="rId2">
              <a:alphaModFix/>
            </a:blip>
            <a:srcRect b="18778" l="0" r="0" t="0"/>
            <a:stretch/>
          </p:blipFill>
          <p:spPr>
            <a:xfrm>
              <a:off x="5689900" y="2780975"/>
              <a:ext cx="2908800" cy="236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4"/>
            <p:cNvPicPr preferRelativeResize="0"/>
            <p:nvPr/>
          </p:nvPicPr>
          <p:blipFill rotWithShape="1">
            <a:blip r:embed="rId3">
              <a:alphaModFix/>
            </a:blip>
            <a:srcRect b="0" l="0" r="0" t="25727"/>
            <a:stretch/>
          </p:blipFill>
          <p:spPr>
            <a:xfrm>
              <a:off x="5689900" y="0"/>
              <a:ext cx="2908800" cy="21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89900" y="960725"/>
              <a:ext cx="2908800" cy="2908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2" name="Google Shape;362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5" name="Google Shape;365;p3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6" name="Google Shape;366;p3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71" name="Google Shape;371;p3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76" name="Google Shape;376;p3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7" name="Google Shape;377;p3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382" name="Google Shape;382;p3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4 elements">
  <p:cSld name="BLANK_1_1_1_1_1_1_1_1_1_1_1_2">
    <p:bg>
      <p:bgPr>
        <a:solidFill>
          <a:schemeClr val="dk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31415" l="0" r="33444" t="1233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/>
          <p:nvPr>
            <p:ph idx="1" type="body"/>
          </p:nvPr>
        </p:nvSpPr>
        <p:spPr>
          <a:xfrm>
            <a:off x="462817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680187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3" type="body"/>
          </p:nvPr>
        </p:nvSpPr>
        <p:spPr>
          <a:xfrm>
            <a:off x="28087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4" type="body"/>
          </p:nvPr>
        </p:nvSpPr>
        <p:spPr>
          <a:xfrm>
            <a:off x="245452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5" type="subTitle"/>
          </p:nvPr>
        </p:nvSpPr>
        <p:spPr>
          <a:xfrm>
            <a:off x="289100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6" type="subTitle"/>
          </p:nvPr>
        </p:nvSpPr>
        <p:spPr>
          <a:xfrm>
            <a:off x="2459475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7" type="subTitle"/>
          </p:nvPr>
        </p:nvSpPr>
        <p:spPr>
          <a:xfrm>
            <a:off x="4629100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8" type="subTitle"/>
          </p:nvPr>
        </p:nvSpPr>
        <p:spPr>
          <a:xfrm>
            <a:off x="6807639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5"/>
          <p:cNvSpPr txBox="1"/>
          <p:nvPr>
            <p:ph idx="9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1" name="Google Shape;51;p5"/>
          <p:cNvSpPr txBox="1"/>
          <p:nvPr>
            <p:ph idx="1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14" type="subTitle"/>
          </p:nvPr>
        </p:nvSpPr>
        <p:spPr>
          <a:xfrm>
            <a:off x="282950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15" type="subTitle"/>
          </p:nvPr>
        </p:nvSpPr>
        <p:spPr>
          <a:xfrm>
            <a:off x="2456213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16" type="subTitle"/>
          </p:nvPr>
        </p:nvSpPr>
        <p:spPr>
          <a:xfrm>
            <a:off x="4629025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7" type="subTitle"/>
          </p:nvPr>
        </p:nvSpPr>
        <p:spPr>
          <a:xfrm>
            <a:off x="6801875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41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7" name="Google Shape;387;p41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8" name="Google Shape;388;p41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9" name="Google Shape;389;p41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0" name="Google Shape;390;p41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1" name="Google Shape;391;p41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4" name="Google Shape;394;p42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95" name="Google Shape;395;p42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98" name="Google Shape;398;p43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99" name="Google Shape;399;p43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0" name="Google Shape;400;p43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1" name="Google Shape;401;p43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4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4" name="Google Shape;404;p44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5" name="Google Shape;405;p44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06" name="Google Shape;406;p44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7" name="Google Shape;407;p44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8" name="Google Shape;408;p44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9" name="Google Shape;409;p44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2" name="Google Shape;412;p45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3" name="Google Shape;413;p45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4" name="Google Shape;414;p45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5" name="Google Shape;415;p45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16" name="Google Shape;416;p45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7" name="Google Shape;417;p45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8" name="Google Shape;418;p45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9" name="Google Shape;419;p45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2" name="Google Shape;422;p46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5" name="Google Shape;425;p47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7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47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8" name="Google Shape;428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9" name="Google Shape;429;p47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0" name="Google Shape;430;p47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8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3" name="Google Shape;433;p48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48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48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6" name="Google Shape;436;p48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37" name="Google Shape;437;p48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8" name="Google Shape;438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9" name="Google Shape;439;p48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0" name="Google Shape;440;p48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1" name="Google Shape;441;p48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9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0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50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7" name="Google Shape;447;p50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50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50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50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50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2" name="Google Shape;452;p50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50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50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6 elements">
  <p:cSld name="BLANK_1_1_1_1_1_1_1_1_1_1_1_2_1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6"/>
          <p:cNvPicPr preferRelativeResize="0"/>
          <p:nvPr/>
        </p:nvPicPr>
        <p:blipFill rotWithShape="1">
          <a:blip r:embed="rId2">
            <a:alphaModFix/>
          </a:blip>
          <a:srcRect b="31415" l="0" r="33444" t="1233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"/>
          <p:cNvSpPr txBox="1"/>
          <p:nvPr>
            <p:ph idx="1" type="body"/>
          </p:nvPr>
        </p:nvSpPr>
        <p:spPr>
          <a:xfrm>
            <a:off x="281050" y="2623225"/>
            <a:ext cx="1363500" cy="1323600"/>
          </a:xfrm>
          <a:prstGeom prst="rect">
            <a:avLst/>
          </a:prstGeom>
        </p:spPr>
        <p:txBody>
          <a:bodyPr anchorCtr="0" anchor="t" bIns="91425" lIns="137150" spcFirstLastPara="1" rIns="90250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2" type="body"/>
          </p:nvPr>
        </p:nvSpPr>
        <p:spPr>
          <a:xfrm>
            <a:off x="1721100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3" type="body"/>
          </p:nvPr>
        </p:nvSpPr>
        <p:spPr>
          <a:xfrm>
            <a:off x="3166974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4" type="body"/>
          </p:nvPr>
        </p:nvSpPr>
        <p:spPr>
          <a:xfrm>
            <a:off x="4608100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5" type="body"/>
          </p:nvPr>
        </p:nvSpPr>
        <p:spPr>
          <a:xfrm>
            <a:off x="6053974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6" type="body"/>
          </p:nvPr>
        </p:nvSpPr>
        <p:spPr>
          <a:xfrm>
            <a:off x="7495100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6"/>
          <p:cNvSpPr txBox="1"/>
          <p:nvPr>
            <p:ph idx="7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7" name="Google Shape;67;p6"/>
          <p:cNvSpPr txBox="1"/>
          <p:nvPr>
            <p:ph idx="8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8" name="Google Shape;68;p6"/>
          <p:cNvSpPr txBox="1"/>
          <p:nvPr>
            <p:ph idx="9" type="subTitle"/>
          </p:nvPr>
        </p:nvSpPr>
        <p:spPr>
          <a:xfrm>
            <a:off x="282950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9" name="Google Shape;69;p6"/>
          <p:cNvSpPr txBox="1"/>
          <p:nvPr>
            <p:ph idx="13" type="subTitle"/>
          </p:nvPr>
        </p:nvSpPr>
        <p:spPr>
          <a:xfrm>
            <a:off x="1724950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70" name="Google Shape;70;p6"/>
          <p:cNvSpPr txBox="1"/>
          <p:nvPr>
            <p:ph idx="14" type="subTitle"/>
          </p:nvPr>
        </p:nvSpPr>
        <p:spPr>
          <a:xfrm>
            <a:off x="316652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71" name="Google Shape;71;p6"/>
          <p:cNvSpPr txBox="1"/>
          <p:nvPr>
            <p:ph idx="15" type="subTitle"/>
          </p:nvPr>
        </p:nvSpPr>
        <p:spPr>
          <a:xfrm>
            <a:off x="460787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72" name="Google Shape;72;p6"/>
          <p:cNvSpPr txBox="1"/>
          <p:nvPr>
            <p:ph idx="16" type="subTitle"/>
          </p:nvPr>
        </p:nvSpPr>
        <p:spPr>
          <a:xfrm>
            <a:off x="604922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73" name="Google Shape;73;p6"/>
          <p:cNvSpPr txBox="1"/>
          <p:nvPr>
            <p:ph idx="17" type="subTitle"/>
          </p:nvPr>
        </p:nvSpPr>
        <p:spPr>
          <a:xfrm>
            <a:off x="749057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74" name="Google Shape;74;p6"/>
          <p:cNvSpPr txBox="1"/>
          <p:nvPr>
            <p:ph idx="18" type="subTitle"/>
          </p:nvPr>
        </p:nvSpPr>
        <p:spPr>
          <a:xfrm>
            <a:off x="289100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19" type="subTitle"/>
          </p:nvPr>
        </p:nvSpPr>
        <p:spPr>
          <a:xfrm>
            <a:off x="1728038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"/>
          <p:cNvSpPr txBox="1"/>
          <p:nvPr>
            <p:ph idx="20" type="subTitle"/>
          </p:nvPr>
        </p:nvSpPr>
        <p:spPr>
          <a:xfrm>
            <a:off x="3168063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"/>
          <p:cNvSpPr txBox="1"/>
          <p:nvPr>
            <p:ph idx="21" type="subTitle"/>
          </p:nvPr>
        </p:nvSpPr>
        <p:spPr>
          <a:xfrm>
            <a:off x="4608638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"/>
          <p:cNvSpPr txBox="1"/>
          <p:nvPr>
            <p:ph idx="22" type="subTitle"/>
          </p:nvPr>
        </p:nvSpPr>
        <p:spPr>
          <a:xfrm>
            <a:off x="6051325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"/>
          <p:cNvSpPr txBox="1"/>
          <p:nvPr>
            <p:ph idx="23" type="subTitle"/>
          </p:nvPr>
        </p:nvSpPr>
        <p:spPr>
          <a:xfrm>
            <a:off x="7490350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s">
  <p:cSld name="BLANK_1_1_1_1_1_1_1_1_1_1_1_2_1_1"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7"/>
          <p:cNvSpPr/>
          <p:nvPr>
            <p:ph idx="2" type="pic"/>
          </p:nvPr>
        </p:nvSpPr>
        <p:spPr>
          <a:xfrm>
            <a:off x="477231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" name="Google Shape;84;p7"/>
          <p:cNvSpPr/>
          <p:nvPr>
            <p:ph idx="3" type="pic"/>
          </p:nvPr>
        </p:nvSpPr>
        <p:spPr>
          <a:xfrm>
            <a:off x="1867356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5" name="Google Shape;85;p7"/>
          <p:cNvSpPr/>
          <p:nvPr>
            <p:ph idx="4" type="pic"/>
          </p:nvPr>
        </p:nvSpPr>
        <p:spPr>
          <a:xfrm>
            <a:off x="3257481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6" name="Google Shape;86;p7"/>
          <p:cNvSpPr/>
          <p:nvPr>
            <p:ph idx="5" type="pic"/>
          </p:nvPr>
        </p:nvSpPr>
        <p:spPr>
          <a:xfrm>
            <a:off x="4647606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7" name="Google Shape;87;p7"/>
          <p:cNvSpPr/>
          <p:nvPr>
            <p:ph idx="6" type="pic"/>
          </p:nvPr>
        </p:nvSpPr>
        <p:spPr>
          <a:xfrm>
            <a:off x="6037732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8" name="Google Shape;88;p7"/>
          <p:cNvSpPr/>
          <p:nvPr>
            <p:ph idx="7" type="pic"/>
          </p:nvPr>
        </p:nvSpPr>
        <p:spPr>
          <a:xfrm>
            <a:off x="7427857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9" name="Google Shape;89;p7"/>
          <p:cNvSpPr txBox="1"/>
          <p:nvPr>
            <p:ph idx="1" type="body"/>
          </p:nvPr>
        </p:nvSpPr>
        <p:spPr>
          <a:xfrm>
            <a:off x="47520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0" name="Google Shape;90;p7"/>
          <p:cNvSpPr txBox="1"/>
          <p:nvPr>
            <p:ph idx="8" type="body"/>
          </p:nvPr>
        </p:nvSpPr>
        <p:spPr>
          <a:xfrm>
            <a:off x="186573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1" name="Google Shape;91;p7"/>
          <p:cNvSpPr txBox="1"/>
          <p:nvPr>
            <p:ph idx="9" type="body"/>
          </p:nvPr>
        </p:nvSpPr>
        <p:spPr>
          <a:xfrm>
            <a:off x="325626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2" name="Google Shape;92;p7"/>
          <p:cNvSpPr txBox="1"/>
          <p:nvPr>
            <p:ph idx="13" type="body"/>
          </p:nvPr>
        </p:nvSpPr>
        <p:spPr>
          <a:xfrm>
            <a:off x="464679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3" name="Google Shape;93;p7"/>
          <p:cNvSpPr txBox="1"/>
          <p:nvPr>
            <p:ph idx="14" type="body"/>
          </p:nvPr>
        </p:nvSpPr>
        <p:spPr>
          <a:xfrm>
            <a:off x="603732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4" name="Google Shape;94;p7"/>
          <p:cNvSpPr txBox="1"/>
          <p:nvPr>
            <p:ph idx="15" type="body"/>
          </p:nvPr>
        </p:nvSpPr>
        <p:spPr>
          <a:xfrm>
            <a:off x="742785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5" name="Google Shape;95;p7"/>
          <p:cNvSpPr txBox="1"/>
          <p:nvPr>
            <p:ph idx="16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6" name="Google Shape;96;p7"/>
          <p:cNvSpPr txBox="1"/>
          <p:nvPr>
            <p:ph idx="17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s 2">
  <p:cSld name="BLANK_1_1_1_1_1_1_1_1_1_1_1_2_1_1_1">
    <p:bg>
      <p:bgPr>
        <a:solidFill>
          <a:schemeClr val="l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99" name="Google Shape;99;p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8"/>
          <p:cNvSpPr txBox="1"/>
          <p:nvPr>
            <p:ph idx="1" type="body"/>
          </p:nvPr>
        </p:nvSpPr>
        <p:spPr>
          <a:xfrm>
            <a:off x="282017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1" name="Google Shape;101;p8"/>
          <p:cNvSpPr txBox="1"/>
          <p:nvPr>
            <p:ph idx="2" type="body"/>
          </p:nvPr>
        </p:nvSpPr>
        <p:spPr>
          <a:xfrm>
            <a:off x="1735443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2" name="Google Shape;102;p8"/>
          <p:cNvSpPr txBox="1"/>
          <p:nvPr>
            <p:ph idx="3" type="body"/>
          </p:nvPr>
        </p:nvSpPr>
        <p:spPr>
          <a:xfrm>
            <a:off x="3188870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3" name="Google Shape;103;p8"/>
          <p:cNvSpPr txBox="1"/>
          <p:nvPr>
            <p:ph idx="4" type="body"/>
          </p:nvPr>
        </p:nvSpPr>
        <p:spPr>
          <a:xfrm>
            <a:off x="4642297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4" name="Google Shape;104;p8"/>
          <p:cNvSpPr txBox="1"/>
          <p:nvPr>
            <p:ph idx="5" type="body"/>
          </p:nvPr>
        </p:nvSpPr>
        <p:spPr>
          <a:xfrm>
            <a:off x="6095723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5" name="Google Shape;105;p8"/>
          <p:cNvSpPr txBox="1"/>
          <p:nvPr>
            <p:ph idx="6" type="body"/>
          </p:nvPr>
        </p:nvSpPr>
        <p:spPr>
          <a:xfrm>
            <a:off x="7549150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6" name="Google Shape;106;p8"/>
          <p:cNvSpPr txBox="1"/>
          <p:nvPr>
            <p:ph idx="7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7" name="Google Shape;107;p8"/>
          <p:cNvSpPr txBox="1"/>
          <p:nvPr>
            <p:ph idx="8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8" name="Google Shape;108;p8"/>
          <p:cNvSpPr/>
          <p:nvPr>
            <p:ph idx="9" type="pic"/>
          </p:nvPr>
        </p:nvSpPr>
        <p:spPr>
          <a:xfrm>
            <a:off x="282017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09" name="Google Shape;109;p8"/>
          <p:cNvSpPr/>
          <p:nvPr>
            <p:ph idx="13" type="pic"/>
          </p:nvPr>
        </p:nvSpPr>
        <p:spPr>
          <a:xfrm>
            <a:off x="1735443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0" name="Google Shape;110;p8"/>
          <p:cNvSpPr/>
          <p:nvPr>
            <p:ph idx="14" type="pic"/>
          </p:nvPr>
        </p:nvSpPr>
        <p:spPr>
          <a:xfrm>
            <a:off x="3188870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1" name="Google Shape;111;p8"/>
          <p:cNvSpPr/>
          <p:nvPr>
            <p:ph idx="15" type="pic"/>
          </p:nvPr>
        </p:nvSpPr>
        <p:spPr>
          <a:xfrm>
            <a:off x="4642297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2" name="Google Shape;112;p8"/>
          <p:cNvSpPr/>
          <p:nvPr>
            <p:ph idx="16" type="pic"/>
          </p:nvPr>
        </p:nvSpPr>
        <p:spPr>
          <a:xfrm>
            <a:off x="6095723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3" name="Google Shape;113;p8"/>
          <p:cNvSpPr/>
          <p:nvPr>
            <p:ph idx="17" type="pic"/>
          </p:nvPr>
        </p:nvSpPr>
        <p:spPr>
          <a:xfrm>
            <a:off x="7549150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4" name="Google Shape;114;p8"/>
          <p:cNvSpPr txBox="1"/>
          <p:nvPr>
            <p:ph idx="18" type="body"/>
          </p:nvPr>
        </p:nvSpPr>
        <p:spPr>
          <a:xfrm>
            <a:off x="279292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15" name="Google Shape;115;p8"/>
          <p:cNvSpPr txBox="1"/>
          <p:nvPr>
            <p:ph idx="19" type="body"/>
          </p:nvPr>
        </p:nvSpPr>
        <p:spPr>
          <a:xfrm>
            <a:off x="1732718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16" name="Google Shape;116;p8"/>
          <p:cNvSpPr txBox="1"/>
          <p:nvPr>
            <p:ph idx="20" type="body"/>
          </p:nvPr>
        </p:nvSpPr>
        <p:spPr>
          <a:xfrm>
            <a:off x="3186145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17" name="Google Shape;117;p8"/>
          <p:cNvSpPr txBox="1"/>
          <p:nvPr>
            <p:ph idx="21" type="body"/>
          </p:nvPr>
        </p:nvSpPr>
        <p:spPr>
          <a:xfrm>
            <a:off x="4639572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18" name="Google Shape;118;p8"/>
          <p:cNvSpPr txBox="1"/>
          <p:nvPr>
            <p:ph idx="22" type="body"/>
          </p:nvPr>
        </p:nvSpPr>
        <p:spPr>
          <a:xfrm>
            <a:off x="6092998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19" name="Google Shape;119;p8"/>
          <p:cNvSpPr txBox="1"/>
          <p:nvPr>
            <p:ph idx="23" type="body"/>
          </p:nvPr>
        </p:nvSpPr>
        <p:spPr>
          <a:xfrm>
            <a:off x="7546425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CUSTOM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22" name="Google Shape;122;p9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23" name="Google Shape;123;p9"/>
          <p:cNvSpPr txBox="1"/>
          <p:nvPr>
            <p:ph idx="3" type="body"/>
          </p:nvPr>
        </p:nvSpPr>
        <p:spPr>
          <a:xfrm>
            <a:off x="360300" y="2181900"/>
            <a:ext cx="8496600" cy="248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indent="-228600" lvl="1" marL="9144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indent="-228600" lvl="2" marL="1371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indent="-228600" lvl="3" marL="18288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indent="-228600" lvl="4" marL="2286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indent="-228600" lvl="5" marL="2743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indent="-228600" lvl="6" marL="32004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indent="-228600" lvl="7" marL="3657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indent="-228600" lvl="8" marL="41148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124" name="Google Shape;124;p9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1">
  <p:cSld name="BLANK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/>
          <p:nvPr>
            <p:ph type="title"/>
          </p:nvPr>
        </p:nvSpPr>
        <p:spPr>
          <a:xfrm>
            <a:off x="284700" y="474750"/>
            <a:ext cx="4227300" cy="9654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27" name="Google Shape;127;p10"/>
          <p:cNvSpPr/>
          <p:nvPr>
            <p:ph idx="2" type="pic"/>
          </p:nvPr>
        </p:nvSpPr>
        <p:spPr>
          <a:xfrm>
            <a:off x="4629600" y="474750"/>
            <a:ext cx="4227300" cy="4194000"/>
          </a:xfrm>
          <a:prstGeom prst="roundRect">
            <a:avLst>
              <a:gd fmla="val 5294" name="adj"/>
            </a:avLst>
          </a:prstGeom>
          <a:noFill/>
          <a:ln>
            <a:noFill/>
          </a:ln>
        </p:spPr>
      </p:sp>
      <p:sp>
        <p:nvSpPr>
          <p:cNvPr id="128" name="Google Shape;128;p10"/>
          <p:cNvSpPr txBox="1"/>
          <p:nvPr>
            <p:ph idx="1" type="body"/>
          </p:nvPr>
        </p:nvSpPr>
        <p:spPr>
          <a:xfrm>
            <a:off x="284700" y="3065325"/>
            <a:ext cx="2772600" cy="160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10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0" name="Google Shape;130;p10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1" name="Google Shape;131;p10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28600" y="1833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28600" y="256925"/>
            <a:ext cx="86283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2" type="body"/>
          </p:nvPr>
        </p:nvSpPr>
        <p:spPr>
          <a:xfrm>
            <a:off x="4028050" y="1866850"/>
            <a:ext cx="3640800" cy="24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474">
          <p15:clr>
            <a:srgbClr val="E46962"/>
          </p15:clr>
        </p15:guide>
        <p15:guide id="2" pos="1548">
          <p15:clr>
            <a:srgbClr val="E46962"/>
          </p15:clr>
        </p15:guide>
        <p15:guide id="3" pos="2842">
          <p15:clr>
            <a:srgbClr val="E46962"/>
          </p15:clr>
        </p15:guide>
        <p15:guide id="4" pos="2916">
          <p15:clr>
            <a:srgbClr val="E46962"/>
          </p15:clr>
        </p15:guide>
        <p15:guide id="5" pos="4211">
          <p15:clr>
            <a:srgbClr val="E46962"/>
          </p15:clr>
        </p15:guide>
        <p15:guide id="6" pos="4285">
          <p15:clr>
            <a:srgbClr val="E46962"/>
          </p15:clr>
        </p15:guide>
        <p15:guide id="7" pos="1926">
          <p15:clr>
            <a:srgbClr val="E46962"/>
          </p15:clr>
        </p15:guide>
        <p15:guide id="8" pos="2007">
          <p15:clr>
            <a:srgbClr val="E46962"/>
          </p15:clr>
        </p15:guide>
        <p15:guide id="9" pos="3753">
          <p15:clr>
            <a:srgbClr val="E46962"/>
          </p15:clr>
        </p15:guide>
        <p15:guide id="10" pos="3833">
          <p15:clr>
            <a:srgbClr val="E46962"/>
          </p15:clr>
        </p15:guide>
        <p15:guide id="11" orient="horz" pos="299">
          <p15:clr>
            <a:srgbClr val="E46962"/>
          </p15:clr>
        </p15:guide>
        <p15:guide id="12" orient="horz" pos="907">
          <p15:clr>
            <a:srgbClr val="E46962"/>
          </p15:clr>
        </p15:guide>
        <p15:guide id="13" orient="horz" pos="981">
          <p15:clr>
            <a:srgbClr val="E46962"/>
          </p15:clr>
        </p15:guide>
        <p15:guide id="14" orient="horz" pos="1583">
          <p15:clr>
            <a:srgbClr val="E46962"/>
          </p15:clr>
        </p15:guide>
        <p15:guide id="15" orient="horz" pos="1657">
          <p15:clr>
            <a:srgbClr val="E46962"/>
          </p15:clr>
        </p15:guide>
        <p15:guide id="16" orient="horz" pos="2259">
          <p15:clr>
            <a:srgbClr val="E46962"/>
          </p15:clr>
        </p15:guide>
        <p15:guide id="17" orient="horz" pos="2333">
          <p15:clr>
            <a:srgbClr val="E46962"/>
          </p15:clr>
        </p15:guide>
        <p15:guide id="18" orient="horz" pos="2941">
          <p15:clr>
            <a:srgbClr val="E46962"/>
          </p15:clr>
        </p15:guide>
        <p15:guide id="19" pos="179">
          <p15:clr>
            <a:srgbClr val="E46962"/>
          </p15:clr>
        </p15:guide>
        <p15:guide id="20" orient="horz" pos="180">
          <p15:clr>
            <a:srgbClr val="E46962"/>
          </p15:clr>
        </p15:guide>
        <p15:guide id="21" orient="horz" pos="3061">
          <p15:clr>
            <a:srgbClr val="E46962"/>
          </p15:clr>
        </p15:guide>
        <p15:guide id="22" pos="5579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5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1"/>
          <p:cNvSpPr/>
          <p:nvPr/>
        </p:nvSpPr>
        <p:spPr>
          <a:xfrm>
            <a:off x="284700" y="4434600"/>
            <a:ext cx="1848000" cy="4227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rPr>
              <a:t>Christy Huang</a:t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460" name="Google Shape;460;p51"/>
          <p:cNvSpPr/>
          <p:nvPr/>
        </p:nvSpPr>
        <p:spPr>
          <a:xfrm>
            <a:off x="2132824" y="4434600"/>
            <a:ext cx="1293600" cy="4227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rPr>
              <a:t>EPS 109</a:t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461" name="Google Shape;461;p51"/>
          <p:cNvSpPr txBox="1"/>
          <p:nvPr>
            <p:ph type="title"/>
          </p:nvPr>
        </p:nvSpPr>
        <p:spPr>
          <a:xfrm>
            <a:off x="291800" y="465200"/>
            <a:ext cx="8461200" cy="10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Vanishing Cities: A Stylized Erosion Simulation of Urban Skylines</a:t>
            </a:r>
            <a:endParaRPr sz="4000"/>
          </a:p>
        </p:txBody>
      </p:sp>
      <p:pic>
        <p:nvPicPr>
          <p:cNvPr id="462" name="Google Shape;462;p51" title="Screenshot 2025-12-01 at 11.35.16 A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225" y="1843188"/>
            <a:ext cx="5074200" cy="2019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2"/>
          <p:cNvSpPr txBox="1"/>
          <p:nvPr>
            <p:ph type="title"/>
          </p:nvPr>
        </p:nvSpPr>
        <p:spPr>
          <a:xfrm>
            <a:off x="348900" y="6689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Simulation</a:t>
            </a:r>
            <a:endParaRPr/>
          </a:p>
        </p:txBody>
      </p:sp>
      <p:sp>
        <p:nvSpPr>
          <p:cNvPr id="468" name="Google Shape;468;p52"/>
          <p:cNvSpPr txBox="1"/>
          <p:nvPr>
            <p:ph idx="4" type="body"/>
          </p:nvPr>
        </p:nvSpPr>
        <p:spPr>
          <a:xfrm>
            <a:off x="348900" y="1634425"/>
            <a:ext cx="3405000" cy="249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A 2D city skyline that gradually “weathers away” over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Buildings are represented as a </a:t>
            </a:r>
            <a:r>
              <a:rPr b="1" lang="en"/>
              <a:t>binary grid </a:t>
            </a:r>
            <a:r>
              <a:rPr lang="en"/>
              <a:t>(1 = building, 0 = air)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Erosion is meant to mimic wind/rain preferentially removing exposed edges, corners, and tall structures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/>
              <a:t>Goal</a:t>
            </a:r>
            <a:r>
              <a:rPr lang="en"/>
              <a:t>: show how different “materials” and wind conditions change how the skyline decays, both visually and quantitatively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52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0" name="Google Shape;470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03" l="0" r="0" t="903"/>
          <a:stretch/>
        </p:blipFill>
        <p:spPr>
          <a:xfrm>
            <a:off x="4629600" y="474750"/>
            <a:ext cx="4227300" cy="4194000"/>
          </a:xfrm>
          <a:prstGeom prst="roundRect">
            <a:avLst>
              <a:gd fmla="val 16667" name="adj"/>
            </a:avLst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3"/>
          <p:cNvSpPr/>
          <p:nvPr/>
        </p:nvSpPr>
        <p:spPr>
          <a:xfrm>
            <a:off x="284700" y="2037676"/>
            <a:ext cx="2055000" cy="2632200"/>
          </a:xfrm>
          <a:prstGeom prst="roundRect">
            <a:avLst>
              <a:gd fmla="val 113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476" name="Google Shape;476;p53"/>
          <p:cNvSpPr/>
          <p:nvPr/>
        </p:nvSpPr>
        <p:spPr>
          <a:xfrm>
            <a:off x="2457075" y="2037676"/>
            <a:ext cx="2055000" cy="2632200"/>
          </a:xfrm>
          <a:prstGeom prst="roundRect">
            <a:avLst>
              <a:gd fmla="val 1027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477" name="Google Shape;477;p53"/>
          <p:cNvSpPr/>
          <p:nvPr/>
        </p:nvSpPr>
        <p:spPr>
          <a:xfrm>
            <a:off x="4629475" y="2037676"/>
            <a:ext cx="2055000" cy="2632200"/>
          </a:xfrm>
          <a:prstGeom prst="roundRect">
            <a:avLst>
              <a:gd fmla="val 100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478" name="Google Shape;478;p53"/>
          <p:cNvSpPr/>
          <p:nvPr/>
        </p:nvSpPr>
        <p:spPr>
          <a:xfrm>
            <a:off x="6801850" y="2037676"/>
            <a:ext cx="2055000" cy="2632200"/>
          </a:xfrm>
          <a:prstGeom prst="roundRect">
            <a:avLst>
              <a:gd fmla="val 978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479" name="Google Shape;479;p53"/>
          <p:cNvSpPr txBox="1"/>
          <p:nvPr>
            <p:ph idx="3" type="body"/>
          </p:nvPr>
        </p:nvSpPr>
        <p:spPr>
          <a:xfrm>
            <a:off x="138725" y="2623225"/>
            <a:ext cx="2154600" cy="21393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Instrument Sans"/>
              <a:buChar char="●"/>
            </a:pPr>
            <a:r>
              <a:rPr lang="en" sz="900">
                <a:latin typeface="Instrument Sans"/>
                <a:ea typeface="Instrument Sans"/>
                <a:cs typeface="Instrument Sans"/>
                <a:sym typeface="Instrument Sans"/>
              </a:rPr>
              <a:t>At each time step, every building cell checks its 8 neighbors</a:t>
            </a:r>
            <a:endParaRPr sz="900"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Instrument Sans"/>
              <a:buChar char="●"/>
            </a:pPr>
            <a:r>
              <a:rPr lang="en" sz="900">
                <a:latin typeface="Instrument Sans"/>
                <a:ea typeface="Instrument Sans"/>
                <a:cs typeface="Instrument Sans"/>
                <a:sym typeface="Instrument Sans"/>
              </a:rPr>
              <a:t>Cells with more air neighbors (more exposed) erode with higher probability</a:t>
            </a:r>
            <a:endParaRPr sz="900"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Instrument Sans"/>
              <a:buChar char="●"/>
            </a:pPr>
            <a:r>
              <a:rPr lang="en" sz="900">
                <a:latin typeface="Instrument Sans"/>
                <a:ea typeface="Instrument Sans"/>
                <a:cs typeface="Instrument Sans"/>
                <a:sym typeface="Instrument Sans"/>
              </a:rPr>
              <a:t>Erosion probability increases with height (more exposed to weather)</a:t>
            </a:r>
            <a:endParaRPr sz="900"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Instrument Sans"/>
              <a:buChar char="●"/>
            </a:pPr>
            <a:r>
              <a:rPr lang="en" sz="900">
                <a:latin typeface="Instrument Sans"/>
                <a:ea typeface="Instrument Sans"/>
                <a:cs typeface="Instrument Sans"/>
                <a:sym typeface="Instrument Sans"/>
              </a:rPr>
              <a:t>Extra erosion probability to wind-facing sides</a:t>
            </a:r>
            <a:endParaRPr sz="900"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480" name="Google Shape;480;p53"/>
          <p:cNvSpPr txBox="1"/>
          <p:nvPr>
            <p:ph idx="4" type="body"/>
          </p:nvPr>
        </p:nvSpPr>
        <p:spPr>
          <a:xfrm>
            <a:off x="2339712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</a:pPr>
            <a:r>
              <a:rPr lang="en" sz="1000">
                <a:latin typeface="Instrument Sans"/>
                <a:ea typeface="Instrument Sans"/>
                <a:cs typeface="Instrument Sans"/>
                <a:sym typeface="Instrument Sans"/>
              </a:rPr>
              <a:t>After erosion, columns “collapse” downward so there are no floating blocks</a:t>
            </a:r>
            <a:endParaRPr sz="1000"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481" name="Google Shape;481;p53"/>
          <p:cNvSpPr txBox="1"/>
          <p:nvPr>
            <p:ph idx="1" type="body"/>
          </p:nvPr>
        </p:nvSpPr>
        <p:spPr>
          <a:xfrm>
            <a:off x="4489365" y="2623225"/>
            <a:ext cx="21546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</a:pPr>
            <a:r>
              <a:rPr lang="en">
                <a:latin typeface="Instrument Sans"/>
                <a:ea typeface="Instrument Sans"/>
                <a:cs typeface="Instrument Sans"/>
                <a:sym typeface="Instrument Sans"/>
              </a:rPr>
              <a:t>Separate grid for window lights that gradually turn off over time</a:t>
            </a: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</a:pPr>
            <a:r>
              <a:rPr lang="en">
                <a:latin typeface="Instrument Sans"/>
                <a:ea typeface="Instrument Sans"/>
                <a:cs typeface="Instrument Sans"/>
                <a:sym typeface="Instrument Sans"/>
              </a:rPr>
              <a:t>Colored sky gradient + sun/moon added for a more interpretable visualization</a:t>
            </a: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482" name="Google Shape;482;p53"/>
          <p:cNvSpPr txBox="1"/>
          <p:nvPr>
            <p:ph idx="2" type="body"/>
          </p:nvPr>
        </p:nvSpPr>
        <p:spPr>
          <a:xfrm>
            <a:off x="6656037" y="2623225"/>
            <a:ext cx="2154600" cy="25203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</a:pPr>
            <a:r>
              <a:rPr lang="en">
                <a:latin typeface="Instrument Sans"/>
                <a:ea typeface="Instrument Sans"/>
                <a:cs typeface="Instrument Sans"/>
                <a:sym typeface="Instrument Sans"/>
              </a:rPr>
              <a:t>Time series of grids rendered with matplotlib as an animation</a:t>
            </a: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</a:pPr>
            <a:r>
              <a:rPr lang="en">
                <a:latin typeface="Instrument Sans"/>
                <a:ea typeface="Instrument Sans"/>
                <a:cs typeface="Instrument Sans"/>
                <a:sym typeface="Instrument Sans"/>
              </a:rPr>
              <a:t>Parallel plot of simple metrics over time to quantify the decay</a:t>
            </a: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483" name="Google Shape;483;p53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4" name="Google Shape;484;p53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>
              <a:highlight>
                <a:schemeClr val="accent2"/>
              </a:highlight>
            </a:endParaRPr>
          </a:p>
        </p:txBody>
      </p:sp>
      <p:sp>
        <p:nvSpPr>
          <p:cNvPr id="485" name="Google Shape;485;p53"/>
          <p:cNvSpPr txBox="1"/>
          <p:nvPr>
            <p:ph idx="14" type="subTitle"/>
          </p:nvPr>
        </p:nvSpPr>
        <p:spPr>
          <a:xfrm>
            <a:off x="359150" y="2296925"/>
            <a:ext cx="2055000" cy="498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Cellular Automation</a:t>
            </a:r>
            <a:endParaRPr/>
          </a:p>
        </p:txBody>
      </p:sp>
      <p:sp>
        <p:nvSpPr>
          <p:cNvPr id="486" name="Google Shape;486;p53"/>
          <p:cNvSpPr txBox="1"/>
          <p:nvPr>
            <p:ph idx="15" type="subTitle"/>
          </p:nvPr>
        </p:nvSpPr>
        <p:spPr>
          <a:xfrm>
            <a:off x="2532432" y="2296925"/>
            <a:ext cx="1381500" cy="312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Gravity</a:t>
            </a:r>
            <a:endParaRPr/>
          </a:p>
        </p:txBody>
      </p:sp>
      <p:sp>
        <p:nvSpPr>
          <p:cNvPr id="487" name="Google Shape;487;p53"/>
          <p:cNvSpPr txBox="1"/>
          <p:nvPr>
            <p:ph idx="16" type="subTitle"/>
          </p:nvPr>
        </p:nvSpPr>
        <p:spPr>
          <a:xfrm>
            <a:off x="4705225" y="2296925"/>
            <a:ext cx="1668600" cy="312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Lights &amp; Environment</a:t>
            </a:r>
            <a:endParaRPr/>
          </a:p>
        </p:txBody>
      </p:sp>
      <p:sp>
        <p:nvSpPr>
          <p:cNvPr id="488" name="Google Shape;488;p53"/>
          <p:cNvSpPr txBox="1"/>
          <p:nvPr>
            <p:ph idx="17" type="subTitle"/>
          </p:nvPr>
        </p:nvSpPr>
        <p:spPr>
          <a:xfrm>
            <a:off x="6878075" y="2296925"/>
            <a:ext cx="1280400" cy="312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4"/>
          <p:cNvSpPr txBox="1"/>
          <p:nvPr>
            <p:ph idx="8" type="subTitle"/>
          </p:nvPr>
        </p:nvSpPr>
        <p:spPr>
          <a:xfrm>
            <a:off x="284700" y="4178917"/>
            <a:ext cx="27726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Calm Night, Resistant City</a:t>
            </a:r>
            <a:endParaRPr/>
          </a:p>
        </p:txBody>
      </p:sp>
      <p:sp>
        <p:nvSpPr>
          <p:cNvPr id="494" name="Google Shape;494;p54"/>
          <p:cNvSpPr txBox="1"/>
          <p:nvPr>
            <p:ph idx="15" type="subTitle"/>
          </p:nvPr>
        </p:nvSpPr>
        <p:spPr>
          <a:xfrm>
            <a:off x="3185700" y="4178917"/>
            <a:ext cx="27726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Windy Evening, Moderate Erosion</a:t>
            </a:r>
            <a:endParaRPr/>
          </a:p>
        </p:txBody>
      </p:sp>
      <p:sp>
        <p:nvSpPr>
          <p:cNvPr id="495" name="Google Shape;495;p54"/>
          <p:cNvSpPr txBox="1"/>
          <p:nvPr>
            <p:ph idx="12" type="sldNum"/>
          </p:nvPr>
        </p:nvSpPr>
        <p:spPr>
          <a:xfrm>
            <a:off x="8556779" y="5216718"/>
            <a:ext cx="300000" cy="16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6" name="Google Shape;496;p54"/>
          <p:cNvSpPr txBox="1"/>
          <p:nvPr>
            <p:ph type="title"/>
          </p:nvPr>
        </p:nvSpPr>
        <p:spPr>
          <a:xfrm>
            <a:off x="284700" y="1418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Animations</a:t>
            </a:r>
            <a:endParaRPr/>
          </a:p>
        </p:txBody>
      </p:sp>
      <p:sp>
        <p:nvSpPr>
          <p:cNvPr id="497" name="Google Shape;497;p54"/>
          <p:cNvSpPr txBox="1"/>
          <p:nvPr>
            <p:ph idx="1" type="body"/>
          </p:nvPr>
        </p:nvSpPr>
        <p:spPr>
          <a:xfrm>
            <a:off x="284700" y="4508878"/>
            <a:ext cx="2772600" cy="867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Slower erosion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lights on, turn off slowly</a:t>
            </a:r>
            <a:endParaRPr/>
          </a:p>
        </p:txBody>
      </p:sp>
      <p:sp>
        <p:nvSpPr>
          <p:cNvPr id="498" name="Google Shape;498;p54"/>
          <p:cNvSpPr txBox="1"/>
          <p:nvPr>
            <p:ph idx="14" type="body"/>
          </p:nvPr>
        </p:nvSpPr>
        <p:spPr>
          <a:xfrm>
            <a:off x="3185700" y="4631989"/>
            <a:ext cx="2772600" cy="678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Stronger wind-driven erosion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Fewer lights on, turn off faster</a:t>
            </a:r>
            <a:endParaRPr/>
          </a:p>
        </p:txBody>
      </p:sp>
      <p:sp>
        <p:nvSpPr>
          <p:cNvPr id="499" name="Google Shape;499;p54"/>
          <p:cNvSpPr txBox="1"/>
          <p:nvPr>
            <p:ph idx="16" type="body"/>
          </p:nvPr>
        </p:nvSpPr>
        <p:spPr>
          <a:xfrm>
            <a:off x="6086700" y="4508878"/>
            <a:ext cx="2772600" cy="867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Brittle material: edges erode aggressively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lights on initially, city empties quickly</a:t>
            </a:r>
            <a:endParaRPr/>
          </a:p>
        </p:txBody>
      </p:sp>
      <p:sp>
        <p:nvSpPr>
          <p:cNvPr id="500" name="Google Shape;500;p54"/>
          <p:cNvSpPr txBox="1"/>
          <p:nvPr>
            <p:ph idx="17" type="subTitle"/>
          </p:nvPr>
        </p:nvSpPr>
        <p:spPr>
          <a:xfrm>
            <a:off x="6086700" y="4178917"/>
            <a:ext cx="27726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Brittle Skyline in Storm</a:t>
            </a:r>
            <a:endParaRPr/>
          </a:p>
        </p:txBody>
      </p:sp>
      <p:sp>
        <p:nvSpPr>
          <p:cNvPr id="501" name="Google Shape;501;p54"/>
          <p:cNvSpPr/>
          <p:nvPr/>
        </p:nvSpPr>
        <p:spPr>
          <a:xfrm>
            <a:off x="288400" y="3863550"/>
            <a:ext cx="605100" cy="2601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rPr>
              <a:t>01</a:t>
            </a:r>
            <a:endParaRPr sz="10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502" name="Google Shape;502;p54"/>
          <p:cNvSpPr/>
          <p:nvPr/>
        </p:nvSpPr>
        <p:spPr>
          <a:xfrm>
            <a:off x="3186288" y="3863550"/>
            <a:ext cx="605100" cy="2601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rPr>
              <a:t>02</a:t>
            </a:r>
            <a:endParaRPr sz="10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503" name="Google Shape;503;p54"/>
          <p:cNvSpPr/>
          <p:nvPr/>
        </p:nvSpPr>
        <p:spPr>
          <a:xfrm>
            <a:off x="6084175" y="3863550"/>
            <a:ext cx="605100" cy="2601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rPr>
              <a:t>03</a:t>
            </a:r>
            <a:endParaRPr sz="10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pic>
        <p:nvPicPr>
          <p:cNvPr id="504" name="Google Shape;504;p54" title="Animation 1 from ezgif.gif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24726" l="1053" r="50381" t="18664"/>
          <a:stretch/>
        </p:blipFill>
        <p:spPr>
          <a:xfrm>
            <a:off x="298350" y="781775"/>
            <a:ext cx="2640000" cy="1230900"/>
          </a:xfrm>
          <a:prstGeom prst="roundRect">
            <a:avLst>
              <a:gd fmla="val 16667" name="adj"/>
            </a:avLst>
          </a:prstGeom>
        </p:spPr>
      </p:pic>
      <p:pic>
        <p:nvPicPr>
          <p:cNvPr id="505" name="Google Shape;505;p54" title="Animation 1 from ezgif.gif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48997" r="0" t="0"/>
          <a:stretch/>
        </p:blipFill>
        <p:spPr>
          <a:xfrm>
            <a:off x="298350" y="2085703"/>
            <a:ext cx="2127600" cy="1668900"/>
          </a:xfrm>
          <a:prstGeom prst="roundRect">
            <a:avLst>
              <a:gd fmla="val 16667" name="adj"/>
            </a:avLst>
          </a:prstGeom>
        </p:spPr>
      </p:pic>
      <p:pic>
        <p:nvPicPr>
          <p:cNvPr id="506" name="Google Shape;506;p54" title="Animation 2 GIF from ezgif.mp4.gif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23743" l="392" r="50505" t="18218"/>
          <a:stretch/>
        </p:blipFill>
        <p:spPr>
          <a:xfrm>
            <a:off x="3057300" y="781775"/>
            <a:ext cx="2603700" cy="1230900"/>
          </a:xfrm>
          <a:prstGeom prst="roundRect">
            <a:avLst>
              <a:gd fmla="val 16667" name="adj"/>
            </a:avLst>
          </a:prstGeom>
        </p:spPr>
      </p:pic>
      <p:pic>
        <p:nvPicPr>
          <p:cNvPr id="507" name="Google Shape;507;p54" title="Animation 2 GIF from ezgif.mp4.gif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48618" r="387" t="0"/>
          <a:stretch/>
        </p:blipFill>
        <p:spPr>
          <a:xfrm>
            <a:off x="3057300" y="2085703"/>
            <a:ext cx="2127600" cy="1668900"/>
          </a:xfrm>
          <a:prstGeom prst="roundRect">
            <a:avLst>
              <a:gd fmla="val 16667" name="adj"/>
            </a:avLst>
          </a:prstGeom>
        </p:spPr>
      </p:pic>
      <p:pic>
        <p:nvPicPr>
          <p:cNvPr id="508" name="Google Shape;508;p54" title="Animation 3 GIF from ezgif.mp4.gif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22780" l="-427" r="50143" t="17787"/>
          <a:stretch/>
        </p:blipFill>
        <p:spPr>
          <a:xfrm>
            <a:off x="5958300" y="781775"/>
            <a:ext cx="2603700" cy="1230900"/>
          </a:xfrm>
          <a:prstGeom prst="roundRect">
            <a:avLst>
              <a:gd fmla="val 16667" name="adj"/>
            </a:avLst>
          </a:prstGeom>
        </p:spPr>
      </p:pic>
      <p:pic>
        <p:nvPicPr>
          <p:cNvPr id="509" name="Google Shape;509;p54" title="Animation 3 GIF from ezgif.mp4.gif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0" l="48561" r="443" t="0"/>
          <a:stretch/>
        </p:blipFill>
        <p:spPr>
          <a:xfrm>
            <a:off x="5958300" y="2085703"/>
            <a:ext cx="2127600" cy="1668900"/>
          </a:xfrm>
          <a:prstGeom prst="roundRect">
            <a:avLst>
              <a:gd fmla="val 16667" name="adj"/>
            </a:avLst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stel gradients">
  <a:themeElements>
    <a:clrScheme name="Simple Light">
      <a:dk1>
        <a:srgbClr val="F4F4F4"/>
      </a:dk1>
      <a:lt1>
        <a:srgbClr val="202124"/>
      </a:lt1>
      <a:dk2>
        <a:srgbClr val="E8F0FE"/>
      </a:dk2>
      <a:lt2>
        <a:srgbClr val="FEFEFE"/>
      </a:lt2>
      <a:accent1>
        <a:srgbClr val="FFFFBE"/>
      </a:accent1>
      <a:accent2>
        <a:srgbClr val="AECBFA"/>
      </a:accent2>
      <a:accent3>
        <a:srgbClr val="FFC9C9"/>
      </a:accent3>
      <a:accent4>
        <a:srgbClr val="F9F93D"/>
      </a:accent4>
      <a:accent5>
        <a:srgbClr val="747474"/>
      </a:accent5>
      <a:accent6>
        <a:srgbClr val="5A5A5A"/>
      </a:accent6>
      <a:hlink>
        <a:srgbClr val="FFC9C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