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0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60835FF-45E0-4A72-8991-61F7339D59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7074599-1ED9-47C4-806E-64566F82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3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F890-6FA4-3575-35A2-166A99B78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59" y="1214439"/>
            <a:ext cx="6879772" cy="2387600"/>
          </a:xfrm>
        </p:spPr>
        <p:txBody>
          <a:bodyPr>
            <a:normAutofit/>
          </a:bodyPr>
          <a:lstStyle/>
          <a:p>
            <a:r>
              <a:rPr lang="en-US" dirty="0"/>
              <a:t>Erosion of the Spiral Jetty over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765EA-72EE-C39B-3407-2BFD1C5CD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9173" y="360203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Lillian Goerzen</a:t>
            </a:r>
          </a:p>
          <a:p>
            <a:r>
              <a:rPr lang="en-US" sz="3200" dirty="0"/>
              <a:t>12/3/25</a:t>
            </a:r>
          </a:p>
        </p:txBody>
      </p:sp>
      <p:pic>
        <p:nvPicPr>
          <p:cNvPr id="5" name="Picture 4" descr="A graph and diagram of a spiral&#10;&#10;AI-generated content may be incorrect.">
            <a:extLst>
              <a:ext uri="{FF2B5EF4-FFF2-40B4-BE49-F238E27FC236}">
                <a16:creationId xmlns:a16="http://schemas.microsoft.com/office/drawing/2014/main" id="{74AD242C-8456-3DA2-6943-749246EC0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1"/>
          <a:stretch>
            <a:fillRect/>
          </a:stretch>
        </p:blipFill>
        <p:spPr>
          <a:xfrm>
            <a:off x="6629400" y="1817596"/>
            <a:ext cx="5301343" cy="47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6974-E8C0-20B3-A69B-10EF0B2B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Topic/Methods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CBD17-D3FE-DA33-3E32-B6913A3D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erosion model for the Spiral Jetty</a:t>
            </a:r>
          </a:p>
          <a:p>
            <a:pPr lvl="1"/>
            <a:r>
              <a:rPr lang="en-US" dirty="0"/>
              <a:t>Landscape art located in Great Salt Lake</a:t>
            </a:r>
          </a:p>
          <a:p>
            <a:r>
              <a:rPr lang="en-US" dirty="0"/>
              <a:t>Used erosion model from class</a:t>
            </a:r>
          </a:p>
          <a:p>
            <a:pPr lvl="1"/>
            <a:r>
              <a:rPr lang="en-US" dirty="0"/>
              <a:t>Adjusted to better fit landform</a:t>
            </a:r>
          </a:p>
          <a:p>
            <a:pPr lvl="1"/>
            <a:r>
              <a:rPr lang="en-US" dirty="0"/>
              <a:t>Also used previous methods of defining arrays</a:t>
            </a:r>
          </a:p>
        </p:txBody>
      </p:sp>
    </p:spTree>
    <p:extLst>
      <p:ext uri="{BB962C8B-B14F-4D97-AF65-F5344CB8AC3E}">
        <p14:creationId xmlns:p14="http://schemas.microsoft.com/office/powerpoint/2010/main" val="239635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D0E1-E438-4705-B37B-34C54B07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Final_Project">
            <a:hlinkClick r:id="" action="ppaction://media"/>
            <a:extLst>
              <a:ext uri="{FF2B5EF4-FFF2-40B4-BE49-F238E27FC236}">
                <a16:creationId xmlns:a16="http://schemas.microsoft.com/office/drawing/2014/main" id="{E504564C-6E5A-CC07-B443-1323F4FE13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6528" y="1361395"/>
            <a:ext cx="8958943" cy="50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45</Words>
  <Application>Microsoft Office PowerPoint</Application>
  <PresentationFormat>Widescreen</PresentationFormat>
  <Paragraphs>10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Erosion of the Spiral Jetty over time</vt:lpstr>
      <vt:lpstr>Topic/Methods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Lillian Goerzen</dc:creator>
  <cp:lastModifiedBy>Lillian Goerzen</cp:lastModifiedBy>
  <cp:revision>1</cp:revision>
  <dcterms:created xsi:type="dcterms:W3CDTF">2025-12-03T09:00:44Z</dcterms:created>
  <dcterms:modified xsi:type="dcterms:W3CDTF">2025-12-03T09:34:04Z</dcterms:modified>
</cp:coreProperties>
</file>