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Inter SemiBold"/>
      <p:regular r:id="rId9"/>
      <p:bold r:id="rId10"/>
      <p:italic r:id="rId11"/>
      <p:boldItalic r:id="rId12"/>
    </p:embeddedFont>
    <p:embeddedFont>
      <p:font typeface="Inter Light"/>
      <p:regular r:id="rId13"/>
      <p:bold r:id="rId14"/>
      <p:italic r:id="rId15"/>
      <p:boldItalic r:id="rId16"/>
    </p:embeddedFont>
    <p:embeddedFont>
      <p:font typeface="Inter"/>
      <p:regular r:id="rId17"/>
      <p:bold r:id="rId18"/>
      <p:italic r:id="rId19"/>
      <p:boldItalic r:id="rId20"/>
    </p:embeddedFont>
    <p:embeddedFont>
      <p:font typeface="Inter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Italic.fntdata"/><Relationship Id="rId22" Type="http://schemas.openxmlformats.org/officeDocument/2006/relationships/font" Target="fonts/InterExtraBold-boldItalic.fntdata"/><Relationship Id="rId21" Type="http://schemas.openxmlformats.org/officeDocument/2006/relationships/font" Target="fonts/Inter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SemiBold-italic.fntdata"/><Relationship Id="rId10" Type="http://schemas.openxmlformats.org/officeDocument/2006/relationships/font" Target="fonts/InterSemiBold-bold.fntdata"/><Relationship Id="rId13" Type="http://schemas.openxmlformats.org/officeDocument/2006/relationships/font" Target="fonts/InterLight-regular.fntdata"/><Relationship Id="rId12" Type="http://schemas.openxmlformats.org/officeDocument/2006/relationships/font" Target="fonts/InterSemiBold-boldItalic.fntdata"/><Relationship Id="rId15" Type="http://schemas.openxmlformats.org/officeDocument/2006/relationships/font" Target="fonts/InterLight-italic.fntdata"/><Relationship Id="rId14" Type="http://schemas.openxmlformats.org/officeDocument/2006/relationships/font" Target="fonts/InterLight-bold.fntdata"/><Relationship Id="rId17" Type="http://schemas.openxmlformats.org/officeDocument/2006/relationships/font" Target="fonts/Inter-regular.fntdata"/><Relationship Id="rId16" Type="http://schemas.openxmlformats.org/officeDocument/2006/relationships/font" Target="fonts/InterLight-boldItalic.fntdata"/><Relationship Id="rId19" Type="http://schemas.openxmlformats.org/officeDocument/2006/relationships/font" Target="fonts/Inter-italic.fntdata"/><Relationship Id="rId1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91247021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91247021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91247021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91247021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912470214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912470214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2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</a:t>
            </a: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Breakdown">
  <p:cSld name="SECTION_TITLE_AND_DESCRIPTION_1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1"/>
          <p:cNvSpPr txBox="1"/>
          <p:nvPr>
            <p:ph idx="1" type="subTitle"/>
          </p:nvPr>
        </p:nvSpPr>
        <p:spPr>
          <a:xfrm>
            <a:off x="34865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34160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102" name="Google Shape;102;p11"/>
          <p:cNvCxnSpPr>
            <a:endCxn id="103" idx="2"/>
          </p:cNvCxnSpPr>
          <p:nvPr/>
        </p:nvCxnSpPr>
        <p:spPr>
          <a:xfrm>
            <a:off x="2904275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1"/>
          <p:cNvCxnSpPr/>
          <p:nvPr/>
        </p:nvCxnSpPr>
        <p:spPr>
          <a:xfrm>
            <a:off x="4765924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1"/>
          <p:cNvCxnSpPr/>
          <p:nvPr/>
        </p:nvCxnSpPr>
        <p:spPr>
          <a:xfrm>
            <a:off x="6635736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1"/>
          <p:cNvSpPr/>
          <p:nvPr/>
        </p:nvSpPr>
        <p:spPr>
          <a:xfrm>
            <a:off x="367617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5548513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741772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1"/>
          <p:cNvSpPr txBox="1"/>
          <p:nvPr>
            <p:ph idx="3" type="subTitle"/>
          </p:nvPr>
        </p:nvSpPr>
        <p:spPr>
          <a:xfrm>
            <a:off x="535892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11"/>
          <p:cNvSpPr txBox="1"/>
          <p:nvPr>
            <p:ph idx="4" type="body"/>
          </p:nvPr>
        </p:nvSpPr>
        <p:spPr>
          <a:xfrm>
            <a:off x="528842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0" name="Google Shape;110;p11"/>
          <p:cNvSpPr txBox="1"/>
          <p:nvPr>
            <p:ph idx="5" type="subTitle"/>
          </p:nvPr>
        </p:nvSpPr>
        <p:spPr>
          <a:xfrm>
            <a:off x="72312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1"/>
          <p:cNvSpPr txBox="1"/>
          <p:nvPr>
            <p:ph idx="6" type="body"/>
          </p:nvPr>
        </p:nvSpPr>
        <p:spPr>
          <a:xfrm>
            <a:off x="71607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2" name="Google Shape;112;p11"/>
          <p:cNvSpPr/>
          <p:nvPr/>
        </p:nvSpPr>
        <p:spPr>
          <a:xfrm>
            <a:off x="603475" y="2706950"/>
            <a:ext cx="2313300" cy="1413600"/>
          </a:xfrm>
          <a:prstGeom prst="roundRect">
            <a:avLst>
              <a:gd fmla="val 7414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F6F5EC"/>
              </a:solidFill>
            </a:endParaRPr>
          </a:p>
        </p:txBody>
      </p:sp>
      <p:sp>
        <p:nvSpPr>
          <p:cNvPr id="113" name="Google Shape;113;p11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7" type="body"/>
          </p:nvPr>
        </p:nvSpPr>
        <p:spPr>
          <a:xfrm>
            <a:off x="603475" y="2758400"/>
            <a:ext cx="2313300" cy="13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1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/ Graph">
  <p:cSld name="CAPTION_ONLY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2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21" name="Google Shape;121;p1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2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Header">
  <p:cSld name="BIG_NUMBER">
    <p:bg>
      <p:bgPr>
        <a:solidFill>
          <a:schemeClr val="dk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>
            <p:ph idx="2" type="pic"/>
          </p:nvPr>
        </p:nvSpPr>
        <p:spPr>
          <a:xfrm>
            <a:off x="213750" y="586950"/>
            <a:ext cx="8701800" cy="2327100"/>
          </a:xfrm>
          <a:prstGeom prst="roundRect">
            <a:avLst>
              <a:gd fmla="val 3913" name="adj"/>
            </a:avLst>
          </a:prstGeom>
          <a:noFill/>
          <a:ln>
            <a:noFill/>
          </a:ln>
        </p:spPr>
      </p:sp>
      <p:sp>
        <p:nvSpPr>
          <p:cNvPr id="126" name="Google Shape;126;p1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7" name="Google Shape;127;p1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5362800" y="30712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Google Shape;129;p1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Strategy" type="blank">
  <p:cSld name="BLANK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>
            <p:ph idx="2" type="pic"/>
          </p:nvPr>
        </p:nvSpPr>
        <p:spPr>
          <a:xfrm>
            <a:off x="6445900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sp>
        <p:nvSpPr>
          <p:cNvPr id="133" name="Google Shape;133;p14"/>
          <p:cNvSpPr/>
          <p:nvPr>
            <p:ph idx="3" type="pic"/>
          </p:nvPr>
        </p:nvSpPr>
        <p:spPr>
          <a:xfrm>
            <a:off x="4210025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cxnSp>
        <p:nvCxnSpPr>
          <p:cNvPr id="134" name="Google Shape;134;p1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4"/>
          <p:cNvSpPr txBox="1"/>
          <p:nvPr>
            <p:ph type="title"/>
          </p:nvPr>
        </p:nvSpPr>
        <p:spPr>
          <a:xfrm>
            <a:off x="450850" y="596800"/>
            <a:ext cx="40830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1" type="subTitle"/>
          </p:nvPr>
        </p:nvSpPr>
        <p:spPr>
          <a:xfrm>
            <a:off x="4210025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4"/>
          <p:cNvSpPr txBox="1"/>
          <p:nvPr>
            <p:ph idx="4" type="body"/>
          </p:nvPr>
        </p:nvSpPr>
        <p:spPr>
          <a:xfrm>
            <a:off x="4210025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14"/>
          <p:cNvSpPr txBox="1"/>
          <p:nvPr>
            <p:ph idx="5" type="subTitle"/>
          </p:nvPr>
        </p:nvSpPr>
        <p:spPr>
          <a:xfrm>
            <a:off x="6458950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14"/>
          <p:cNvSpPr txBox="1"/>
          <p:nvPr>
            <p:ph idx="6" type="body"/>
          </p:nvPr>
        </p:nvSpPr>
        <p:spPr>
          <a:xfrm>
            <a:off x="6458950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7" type="body"/>
          </p:nvPr>
        </p:nvSpPr>
        <p:spPr>
          <a:xfrm>
            <a:off x="450850" y="2399275"/>
            <a:ext cx="3048000" cy="21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1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TITLE_1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1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5"/>
          <p:cNvSpPr txBox="1"/>
          <p:nvPr>
            <p:ph type="title"/>
          </p:nvPr>
        </p:nvSpPr>
        <p:spPr>
          <a:xfrm>
            <a:off x="452575" y="596800"/>
            <a:ext cx="44181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47" name="Google Shape;147;p15"/>
          <p:cNvSpPr txBox="1"/>
          <p:nvPr>
            <p:ph idx="1" type="subTitle"/>
          </p:nvPr>
        </p:nvSpPr>
        <p:spPr>
          <a:xfrm>
            <a:off x="46782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39162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subTitle"/>
          </p:nvPr>
        </p:nvSpPr>
        <p:spPr>
          <a:xfrm>
            <a:off x="3052450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2976250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idx="5" type="subTitle"/>
          </p:nvPr>
        </p:nvSpPr>
        <p:spPr>
          <a:xfrm>
            <a:off x="563707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56087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7" type="subTitle"/>
          </p:nvPr>
        </p:nvSpPr>
        <p:spPr>
          <a:xfrm>
            <a:off x="46782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4" name="Google Shape;154;p15"/>
          <p:cNvSpPr txBox="1"/>
          <p:nvPr>
            <p:ph idx="8" type="body"/>
          </p:nvPr>
        </p:nvSpPr>
        <p:spPr>
          <a:xfrm>
            <a:off x="39162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5" name="Google Shape;155;p15"/>
          <p:cNvSpPr txBox="1"/>
          <p:nvPr>
            <p:ph idx="9" type="subTitle"/>
          </p:nvPr>
        </p:nvSpPr>
        <p:spPr>
          <a:xfrm>
            <a:off x="3052450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6" name="Google Shape;156;p15"/>
          <p:cNvSpPr txBox="1"/>
          <p:nvPr>
            <p:ph idx="13" type="body"/>
          </p:nvPr>
        </p:nvSpPr>
        <p:spPr>
          <a:xfrm>
            <a:off x="2976250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7" name="Google Shape;157;p15"/>
          <p:cNvSpPr txBox="1"/>
          <p:nvPr>
            <p:ph idx="14" type="subTitle"/>
          </p:nvPr>
        </p:nvSpPr>
        <p:spPr>
          <a:xfrm>
            <a:off x="563707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8" name="Google Shape;158;p15"/>
          <p:cNvSpPr txBox="1"/>
          <p:nvPr>
            <p:ph idx="15" type="body"/>
          </p:nvPr>
        </p:nvSpPr>
        <p:spPr>
          <a:xfrm>
            <a:off x="556087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9" name="Google Shape;159;p1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15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/ Benefits">
  <p:cSld name="CUSTOM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1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6"/>
          <p:cNvSpPr txBox="1"/>
          <p:nvPr>
            <p:ph type="title"/>
          </p:nvPr>
        </p:nvSpPr>
        <p:spPr>
          <a:xfrm>
            <a:off x="452575" y="633600"/>
            <a:ext cx="39546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67" name="Google Shape;167;p1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p16"/>
          <p:cNvSpPr txBox="1"/>
          <p:nvPr>
            <p:ph idx="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CUSTOM_1">
    <p:bg>
      <p:bgPr>
        <a:solidFill>
          <a:schemeClr val="dk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>
            <p:ph idx="2" type="pic"/>
          </p:nvPr>
        </p:nvSpPr>
        <p:spPr>
          <a:xfrm>
            <a:off x="2118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  <p:sp>
        <p:nvSpPr>
          <p:cNvPr id="172" name="Google Shape;172;p17"/>
          <p:cNvSpPr/>
          <p:nvPr>
            <p:ph idx="3" type="pic"/>
          </p:nvPr>
        </p:nvSpPr>
        <p:spPr>
          <a:xfrm>
            <a:off x="46397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Competition">
  <p:cSld name="CUSTOM_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>
            <p:ph idx="2" type="pic"/>
          </p:nvPr>
        </p:nvSpPr>
        <p:spPr>
          <a:xfrm>
            <a:off x="40147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5" name="Google Shape;175;p18"/>
          <p:cNvSpPr/>
          <p:nvPr>
            <p:ph idx="3" type="pic"/>
          </p:nvPr>
        </p:nvSpPr>
        <p:spPr>
          <a:xfrm>
            <a:off x="568857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6" name="Google Shape;176;p18"/>
          <p:cNvSpPr/>
          <p:nvPr>
            <p:ph idx="4" type="pic"/>
          </p:nvPr>
        </p:nvSpPr>
        <p:spPr>
          <a:xfrm>
            <a:off x="73624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7" name="Google Shape;177;p18"/>
          <p:cNvSpPr/>
          <p:nvPr>
            <p:ph idx="5" type="pic"/>
          </p:nvPr>
        </p:nvSpPr>
        <p:spPr>
          <a:xfrm>
            <a:off x="40147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8" name="Google Shape;178;p18"/>
          <p:cNvSpPr/>
          <p:nvPr>
            <p:ph idx="6" type="pic"/>
          </p:nvPr>
        </p:nvSpPr>
        <p:spPr>
          <a:xfrm>
            <a:off x="568857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9" name="Google Shape;179;p18"/>
          <p:cNvSpPr/>
          <p:nvPr>
            <p:ph idx="7" type="pic"/>
          </p:nvPr>
        </p:nvSpPr>
        <p:spPr>
          <a:xfrm>
            <a:off x="73624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cxnSp>
        <p:nvCxnSpPr>
          <p:cNvPr id="180" name="Google Shape;180;p1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8"/>
          <p:cNvSpPr txBox="1"/>
          <p:nvPr>
            <p:ph type="title"/>
          </p:nvPr>
        </p:nvSpPr>
        <p:spPr>
          <a:xfrm>
            <a:off x="452575" y="596800"/>
            <a:ext cx="32625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82" name="Google Shape;182;p18"/>
          <p:cNvSpPr txBox="1"/>
          <p:nvPr>
            <p:ph idx="1" type="subTitle"/>
          </p:nvPr>
        </p:nvSpPr>
        <p:spPr>
          <a:xfrm>
            <a:off x="452575" y="1956400"/>
            <a:ext cx="26160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3" name="Google Shape;183;p18"/>
          <p:cNvSpPr txBox="1"/>
          <p:nvPr>
            <p:ph idx="8" type="body"/>
          </p:nvPr>
        </p:nvSpPr>
        <p:spPr>
          <a:xfrm>
            <a:off x="467825" y="2583700"/>
            <a:ext cx="32472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9" type="subTitle"/>
          </p:nvPr>
        </p:nvSpPr>
        <p:spPr>
          <a:xfrm>
            <a:off x="40147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5" name="Google Shape;185;p18"/>
          <p:cNvSpPr txBox="1"/>
          <p:nvPr>
            <p:ph idx="13" type="subTitle"/>
          </p:nvPr>
        </p:nvSpPr>
        <p:spPr>
          <a:xfrm>
            <a:off x="568857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6" name="Google Shape;186;p18"/>
          <p:cNvSpPr txBox="1"/>
          <p:nvPr>
            <p:ph idx="14" type="subTitle"/>
          </p:nvPr>
        </p:nvSpPr>
        <p:spPr>
          <a:xfrm>
            <a:off x="73624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7" name="Google Shape;187;p18"/>
          <p:cNvSpPr txBox="1"/>
          <p:nvPr>
            <p:ph idx="15" type="subTitle"/>
          </p:nvPr>
        </p:nvSpPr>
        <p:spPr>
          <a:xfrm>
            <a:off x="40147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8" name="Google Shape;188;p18"/>
          <p:cNvSpPr txBox="1"/>
          <p:nvPr>
            <p:ph idx="16" type="subTitle"/>
          </p:nvPr>
        </p:nvSpPr>
        <p:spPr>
          <a:xfrm>
            <a:off x="568857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9" name="Google Shape;189;p18"/>
          <p:cNvSpPr txBox="1"/>
          <p:nvPr>
            <p:ph idx="17" type="subTitle"/>
          </p:nvPr>
        </p:nvSpPr>
        <p:spPr>
          <a:xfrm>
            <a:off x="73624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90" name="Google Shape;190;p1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18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">
  <p:cSld name="CUSTOM_1_1">
    <p:bg>
      <p:bgPr>
        <a:solidFill>
          <a:schemeClr val="dk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>
            <p:ph idx="2" type="pic"/>
          </p:nvPr>
        </p:nvSpPr>
        <p:spPr>
          <a:xfrm>
            <a:off x="2286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5" name="Google Shape;195;p19"/>
          <p:cNvSpPr/>
          <p:nvPr>
            <p:ph idx="3" type="pic"/>
          </p:nvPr>
        </p:nvSpPr>
        <p:spPr>
          <a:xfrm>
            <a:off x="39319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6" name="Google Shape;196;p19"/>
          <p:cNvSpPr/>
          <p:nvPr>
            <p:ph idx="4" type="pic"/>
          </p:nvPr>
        </p:nvSpPr>
        <p:spPr>
          <a:xfrm>
            <a:off x="7635600" y="59262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7" name="Google Shape;197;p19"/>
          <p:cNvSpPr/>
          <p:nvPr>
            <p:ph idx="5" type="pic"/>
          </p:nvPr>
        </p:nvSpPr>
        <p:spPr>
          <a:xfrm>
            <a:off x="25753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8" name="Google Shape;198;p19"/>
          <p:cNvSpPr/>
          <p:nvPr>
            <p:ph idx="6" type="pic"/>
          </p:nvPr>
        </p:nvSpPr>
        <p:spPr>
          <a:xfrm>
            <a:off x="62788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19"/>
          <p:cNvSpPr/>
          <p:nvPr>
            <p:ph idx="7" type="pic"/>
          </p:nvPr>
        </p:nvSpPr>
        <p:spPr>
          <a:xfrm>
            <a:off x="2286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0" name="Google Shape;200;p19"/>
          <p:cNvSpPr/>
          <p:nvPr>
            <p:ph idx="8" type="pic"/>
          </p:nvPr>
        </p:nvSpPr>
        <p:spPr>
          <a:xfrm>
            <a:off x="1545425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1" name="Google Shape;201;p19"/>
          <p:cNvSpPr/>
          <p:nvPr>
            <p:ph idx="9" type="pic"/>
          </p:nvPr>
        </p:nvSpPr>
        <p:spPr>
          <a:xfrm>
            <a:off x="3932063" y="1963950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2" name="Google Shape;202;p19"/>
          <p:cNvSpPr/>
          <p:nvPr>
            <p:ph idx="13" type="pic"/>
          </p:nvPr>
        </p:nvSpPr>
        <p:spPr>
          <a:xfrm>
            <a:off x="5248888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3" name="Google Shape;203;p19"/>
          <p:cNvSpPr/>
          <p:nvPr>
            <p:ph idx="14" type="pic"/>
          </p:nvPr>
        </p:nvSpPr>
        <p:spPr>
          <a:xfrm>
            <a:off x="75557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19"/>
          <p:cNvSpPr/>
          <p:nvPr>
            <p:ph idx="15" type="pic"/>
          </p:nvPr>
        </p:nvSpPr>
        <p:spPr>
          <a:xfrm>
            <a:off x="2286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5" name="Google Shape;205;p19"/>
          <p:cNvSpPr/>
          <p:nvPr>
            <p:ph idx="16" type="pic"/>
          </p:nvPr>
        </p:nvSpPr>
        <p:spPr>
          <a:xfrm>
            <a:off x="39319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6" name="Google Shape;206;p19"/>
          <p:cNvSpPr/>
          <p:nvPr>
            <p:ph idx="17" type="pic"/>
          </p:nvPr>
        </p:nvSpPr>
        <p:spPr>
          <a:xfrm>
            <a:off x="7635600" y="333527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7" name="Google Shape;207;p19"/>
          <p:cNvSpPr/>
          <p:nvPr>
            <p:ph idx="18" type="pic"/>
          </p:nvPr>
        </p:nvSpPr>
        <p:spPr>
          <a:xfrm>
            <a:off x="25753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19"/>
          <p:cNvSpPr/>
          <p:nvPr>
            <p:ph idx="19" type="pic"/>
          </p:nvPr>
        </p:nvSpPr>
        <p:spPr>
          <a:xfrm>
            <a:off x="62788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19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10" name="Google Shape;210;p1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1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5" name="Google Shape;21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6" name="Google Shape;2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Divider Slide">
  <p:cSld name="CUSTOM_3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9" name="Google Shape;2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3" name="Google Shape;2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6" name="Google Shape;226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7" name="Google Shape;227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5" name="Google Shape;23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8" name="Google Shape;23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2" name="Google Shape;242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3" name="Google Shape;243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 / Mission" type="secHead">
  <p:cSld name="SECTION_HEADER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>
            <p:ph idx="2" type="pic"/>
          </p:nvPr>
        </p:nvSpPr>
        <p:spPr>
          <a:xfrm>
            <a:off x="5039775" y="203250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cxnSp>
        <p:nvCxnSpPr>
          <p:cNvPr id="28" name="Google Shape;28;p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2575" y="1853525"/>
            <a:ext cx="29655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30" name="Google Shape;30;p4"/>
          <p:cNvSpPr/>
          <p:nvPr>
            <p:ph idx="3" type="pic"/>
          </p:nvPr>
        </p:nvSpPr>
        <p:spPr>
          <a:xfrm>
            <a:off x="5039775" y="2624675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6" name="Google Shape;25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8" name="Google Shape;258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9" name="Google Shape;259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0" name="Google Shape;260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1" name="Google Shape;261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2" name="Google Shape;262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6" name="Google Shape;266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2" name="Google Shape;272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3" name="Google Shape;273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4" name="Google Shape;274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8" name="Google Shape;278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9" name="Google Shape;279;p34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1" name="Google Shape;281;p34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2" name="Google Shape;282;p34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3" name="Google Shape;283;p34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7" name="Google Shape;287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8" name="Google Shape;288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9" name="Google Shape;289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0" name="Google Shape;290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1" name="Google Shape;291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2" name="Google Shape;292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3" name="Google Shape;293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4" name="Google Shape;294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1" name="Google Shape;301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4" name="Google Shape;30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06" name="Google Shape;306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7" name="Google Shape;307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0" name="Google Shape;310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3" name="Google Shape;313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5" name="Google Shape;31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7" name="Google Shape;317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8" name="Google Shape;318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9" name="Google Shape;319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2" name="Google Shape;332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Divider" type="tx">
  <p:cSld name="TITLE_AND_BODY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 txBox="1"/>
          <p:nvPr>
            <p:ph type="title"/>
          </p:nvPr>
        </p:nvSpPr>
        <p:spPr>
          <a:xfrm>
            <a:off x="420875" y="155235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title"/>
          </p:nvPr>
        </p:nvSpPr>
        <p:spPr>
          <a:xfrm>
            <a:off x="472350" y="3144800"/>
            <a:ext cx="29655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Model" type="twoColTx">
  <p:cSld name="TITLE_AND_TWO_COLUMNS">
    <p:bg>
      <p:bgPr>
        <a:solidFill>
          <a:schemeClr val="dk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5605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1131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" name="Google Shape;49;p6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Timeline" type="titleOnly">
  <p:cSld name="TITLE_ONLY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7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7"/>
          <p:cNvSpPr txBox="1"/>
          <p:nvPr>
            <p:ph type="title"/>
          </p:nvPr>
        </p:nvSpPr>
        <p:spPr>
          <a:xfrm>
            <a:off x="452575" y="596800"/>
            <a:ext cx="68688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589475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26018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46014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8" name="Google Shape;58;p7"/>
          <p:cNvSpPr txBox="1"/>
          <p:nvPr>
            <p:ph idx="4" type="body"/>
          </p:nvPr>
        </p:nvSpPr>
        <p:spPr>
          <a:xfrm>
            <a:off x="660280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7"/>
          <p:cNvSpPr txBox="1"/>
          <p:nvPr>
            <p:ph idx="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dvantage">
  <p:cSld name="ONE_COLUMN_TEXT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8"/>
          <p:cNvSpPr txBox="1"/>
          <p:nvPr>
            <p:ph type="title"/>
          </p:nvPr>
        </p:nvSpPr>
        <p:spPr>
          <a:xfrm>
            <a:off x="452575" y="596800"/>
            <a:ext cx="44181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66" name="Google Shape;66;p8"/>
          <p:cNvSpPr/>
          <p:nvPr>
            <p:ph idx="2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45257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68" name="Google Shape;68;p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8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MAIN_POINT"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>
            <p:ph idx="2" type="pic"/>
          </p:nvPr>
        </p:nvSpPr>
        <p:spPr>
          <a:xfrm>
            <a:off x="5663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3" name="Google Shape;73;p9"/>
          <p:cNvSpPr/>
          <p:nvPr>
            <p:ph idx="3" type="pic"/>
          </p:nvPr>
        </p:nvSpPr>
        <p:spPr>
          <a:xfrm>
            <a:off x="2588275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4" name="Google Shape;74;p9"/>
          <p:cNvSpPr/>
          <p:nvPr>
            <p:ph idx="4" type="pic"/>
          </p:nvPr>
        </p:nvSpPr>
        <p:spPr>
          <a:xfrm>
            <a:off x="4613113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5" name="Google Shape;75;p9"/>
          <p:cNvSpPr/>
          <p:nvPr>
            <p:ph idx="5" type="pic"/>
          </p:nvPr>
        </p:nvSpPr>
        <p:spPr>
          <a:xfrm>
            <a:off x="66379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cxnSp>
        <p:nvCxnSpPr>
          <p:cNvPr id="76" name="Google Shape;76;p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9"/>
          <p:cNvSpPr txBox="1"/>
          <p:nvPr>
            <p:ph type="title"/>
          </p:nvPr>
        </p:nvSpPr>
        <p:spPr>
          <a:xfrm>
            <a:off x="450850" y="596800"/>
            <a:ext cx="67677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" type="subTitle"/>
          </p:nvPr>
        </p:nvSpPr>
        <p:spPr>
          <a:xfrm>
            <a:off x="5663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6" type="subTitle"/>
          </p:nvPr>
        </p:nvSpPr>
        <p:spPr>
          <a:xfrm>
            <a:off x="2588275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7" type="subTitle"/>
          </p:nvPr>
        </p:nvSpPr>
        <p:spPr>
          <a:xfrm>
            <a:off x="4613113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8" type="subTitle"/>
          </p:nvPr>
        </p:nvSpPr>
        <p:spPr>
          <a:xfrm>
            <a:off x="66379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rent Market / Market Size">
  <p:cSld name="SECTION_TITLE_AND_DESCRIPTION"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0"/>
          <p:cNvSpPr txBox="1"/>
          <p:nvPr>
            <p:ph idx="1" type="subTitle"/>
          </p:nvPr>
        </p:nvSpPr>
        <p:spPr>
          <a:xfrm>
            <a:off x="675475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2" type="body"/>
          </p:nvPr>
        </p:nvSpPr>
        <p:spPr>
          <a:xfrm>
            <a:off x="604925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3" type="subTitle"/>
          </p:nvPr>
        </p:nvSpPr>
        <p:spPr>
          <a:xfrm>
            <a:off x="3885400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4" type="body"/>
          </p:nvPr>
        </p:nvSpPr>
        <p:spPr>
          <a:xfrm>
            <a:off x="3814850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5" type="subTitle"/>
          </p:nvPr>
        </p:nvSpPr>
        <p:spPr>
          <a:xfrm>
            <a:off x="7024719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6" type="body"/>
          </p:nvPr>
        </p:nvSpPr>
        <p:spPr>
          <a:xfrm>
            <a:off x="6954219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50850" y="596800"/>
            <a:ext cx="6767700" cy="12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10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8925" y="278025"/>
            <a:ext cx="44484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b="1"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613175" y="2780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type="title"/>
          </p:nvPr>
        </p:nvSpPr>
        <p:spPr>
          <a:xfrm>
            <a:off x="334903" y="1705496"/>
            <a:ext cx="4324800" cy="17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Downfall of Atlantis</a:t>
            </a:r>
            <a:endParaRPr/>
          </a:p>
        </p:txBody>
      </p:sp>
      <p:sp>
        <p:nvSpPr>
          <p:cNvPr id="340" name="Google Shape;340;p41"/>
          <p:cNvSpPr txBox="1"/>
          <p:nvPr>
            <p:ph idx="2" type="title"/>
          </p:nvPr>
        </p:nvSpPr>
        <p:spPr>
          <a:xfrm>
            <a:off x="420875" y="3318663"/>
            <a:ext cx="4036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Oindree Chatterjee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12/02/2025</a:t>
            </a:r>
            <a:endParaRPr/>
          </a:p>
        </p:txBody>
      </p:sp>
      <p:pic>
        <p:nvPicPr>
          <p:cNvPr descr="Abstract image of blue ribbons on a black background." id="341" name="Google Shape;341;p4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2943" r="32255" t="0"/>
          <a:stretch/>
        </p:blipFill>
        <p:spPr>
          <a:xfrm>
            <a:off x="5039775" y="196800"/>
            <a:ext cx="3905400" cy="4749900"/>
          </a:xfrm>
          <a:prstGeom prst="roundRect">
            <a:avLst>
              <a:gd fmla="val 16667" name="adj"/>
            </a:avLst>
          </a:prstGeom>
        </p:spPr>
      </p:pic>
      <p:sp>
        <p:nvSpPr>
          <p:cNvPr id="342" name="Google Shape;342;p41"/>
          <p:cNvSpPr/>
          <p:nvPr/>
        </p:nvSpPr>
        <p:spPr>
          <a:xfrm>
            <a:off x="560525" y="1083400"/>
            <a:ext cx="1962600" cy="41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EPS 109</a:t>
            </a:r>
            <a:endParaRPr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6252825" y="2366700"/>
            <a:ext cx="1479300" cy="41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LOGO HERE</a:t>
            </a:r>
            <a:endParaRPr>
              <a:solidFill>
                <a:schemeClr val="accen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344" name="Google Shape;344;p41" title="Screenshot 2025-11-30 at 8.46.5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377" y="156525"/>
            <a:ext cx="4623424" cy="483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 title="Screenshot 2025-12-02 at 1.35.46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75" y="4482225"/>
            <a:ext cx="3386325" cy="5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/>
          <p:nvPr>
            <p:ph idx="1" type="body"/>
          </p:nvPr>
        </p:nvSpPr>
        <p:spPr>
          <a:xfrm>
            <a:off x="452575" y="1663675"/>
            <a:ext cx="4119300" cy="22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</a:pPr>
            <a:r>
              <a:rPr lang="en"/>
              <a:t>S</a:t>
            </a:r>
            <a:r>
              <a:rPr lang="en"/>
              <a:t>imulating how erosion, sea level rise, and both at the same time affects an island and causes it to submerge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Using </a:t>
            </a:r>
            <a:r>
              <a:rPr lang="en"/>
              <a:t>ODEs for time evolution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Erosion over time </a:t>
            </a:r>
            <a:endParaRPr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/>
              <a:t>dh_terrain/dt = -k, dh_water/dt = 0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Sea level rise over time</a:t>
            </a:r>
            <a:endParaRPr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/>
              <a:t>dh_terrain/dt = 0, dh_water/dt = C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Erosion and Sea level rise over time</a:t>
            </a:r>
            <a:endParaRPr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/>
              <a:t>dh_terrain/dt = -k, dh_water/dt =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2"/>
          <p:cNvSpPr txBox="1"/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Atlantis</a:t>
            </a:r>
            <a:endParaRPr/>
          </a:p>
        </p:txBody>
      </p:sp>
      <p:sp>
        <p:nvSpPr>
          <p:cNvPr id="352" name="Google Shape;352;p42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3" name="Google Shape;353;p42" title="Screenshot 2025-12-02 at 1.35.3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38" y="4423200"/>
            <a:ext cx="4734974" cy="60366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 txBox="1"/>
          <p:nvPr>
            <p:ph type="title"/>
          </p:nvPr>
        </p:nvSpPr>
        <p:spPr>
          <a:xfrm>
            <a:off x="2488325" y="1160525"/>
            <a:ext cx="4263600" cy="5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&amp; methods used </a:t>
            </a:r>
            <a:endParaRPr sz="1600"/>
          </a:p>
        </p:txBody>
      </p:sp>
      <p:pic>
        <p:nvPicPr>
          <p:cNvPr id="355" name="Google Shape;355;p42" title="Screenshot 2025-12-02 at 3.38.5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748" y="275200"/>
            <a:ext cx="1572100" cy="14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 title="Screenshot 2025-12-02 at 3.39.03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0750" y="1859065"/>
            <a:ext cx="1572100" cy="162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 title="Screenshot 2025-12-02 at 3.39.07 PM.png"/>
          <p:cNvPicPr preferRelativeResize="0"/>
          <p:nvPr/>
        </p:nvPicPr>
        <p:blipFill rotWithShape="1">
          <a:blip r:embed="rId6">
            <a:alphaModFix/>
          </a:blip>
          <a:srcRect b="0" l="-5850" r="5850" t="0"/>
          <a:stretch/>
        </p:blipFill>
        <p:spPr>
          <a:xfrm>
            <a:off x="7043116" y="3518425"/>
            <a:ext cx="1543959" cy="16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 title="Screenshot 2025-12-02 at 3.39.23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9828" y="295173"/>
            <a:ext cx="1572100" cy="147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 title="Screenshot 2025-12-02 at 3.39.30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9836" y="1847687"/>
            <a:ext cx="1572101" cy="166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 title="Screenshot 2025-12-02 at 3.39.35 P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9825" y="3596925"/>
            <a:ext cx="1572101" cy="1546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6" name="Google Shape;366;p43" title="optimized gif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00" y="992850"/>
            <a:ext cx="8508000" cy="28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3" title="Screenshot 2025-12-02 at 1.36.0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984800"/>
            <a:ext cx="6702679" cy="10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vestor Pitch">
  <a:themeElements>
    <a:clrScheme name="Simple Light">
      <a:dk1>
        <a:srgbClr val="1A36B4"/>
      </a:dk1>
      <a:lt1>
        <a:srgbClr val="F6F5EC"/>
      </a:lt1>
      <a:dk2>
        <a:srgbClr val="1D1D1D"/>
      </a:dk2>
      <a:lt2>
        <a:srgbClr val="A4C2F4"/>
      </a:lt2>
      <a:accent1>
        <a:srgbClr val="FFFFFF"/>
      </a:accent1>
      <a:accent2>
        <a:srgbClr val="1A36B4"/>
      </a:accent2>
      <a:accent3>
        <a:srgbClr val="1D1D1D"/>
      </a:accent3>
      <a:accent4>
        <a:srgbClr val="F6F5EC"/>
      </a:accent4>
      <a:accent5>
        <a:srgbClr val="1A36B4"/>
      </a:accent5>
      <a:accent6>
        <a:srgbClr val="595959"/>
      </a:accent6>
      <a:hlink>
        <a:srgbClr val="A4C2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