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Urbanist Medium"/>
      <p:regular r:id="rId11"/>
      <p:bold r:id="rId12"/>
      <p:italic r:id="rId13"/>
      <p:boldItalic r:id="rId14"/>
    </p:embeddedFont>
    <p:embeddedFont>
      <p:font typeface="Urbanist SemiBold"/>
      <p:regular r:id="rId15"/>
      <p:bold r:id="rId16"/>
      <p:italic r:id="rId17"/>
      <p:boldItalic r:id="rId18"/>
    </p:embeddedFont>
    <p:embeddedFont>
      <p:font typeface="Urbanis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rbanist-bold.fntdata"/><Relationship Id="rId22" Type="http://schemas.openxmlformats.org/officeDocument/2006/relationships/font" Target="fonts/Urbanist-boldItalic.fntdata"/><Relationship Id="rId21" Type="http://schemas.openxmlformats.org/officeDocument/2006/relationships/font" Target="fonts/Urbanis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UrbanistMedium-regular.fntdata"/><Relationship Id="rId10" Type="http://schemas.openxmlformats.org/officeDocument/2006/relationships/slide" Target="slides/slide5.xml"/><Relationship Id="rId13" Type="http://schemas.openxmlformats.org/officeDocument/2006/relationships/font" Target="fonts/UrbanistMedium-italic.fntdata"/><Relationship Id="rId12" Type="http://schemas.openxmlformats.org/officeDocument/2006/relationships/font" Target="fonts/UrbanistMedium-bold.fntdata"/><Relationship Id="rId15" Type="http://schemas.openxmlformats.org/officeDocument/2006/relationships/font" Target="fonts/UrbanistSemiBold-regular.fntdata"/><Relationship Id="rId14" Type="http://schemas.openxmlformats.org/officeDocument/2006/relationships/font" Target="fonts/UrbanistMedium-boldItalic.fntdata"/><Relationship Id="rId17" Type="http://schemas.openxmlformats.org/officeDocument/2006/relationships/font" Target="fonts/UrbanistSemiBold-italic.fntdata"/><Relationship Id="rId16" Type="http://schemas.openxmlformats.org/officeDocument/2006/relationships/font" Target="fonts/UrbanistSemiBold-bold.fntdata"/><Relationship Id="rId19" Type="http://schemas.openxmlformats.org/officeDocument/2006/relationships/font" Target="fonts/Urbanist-regular.fntdata"/><Relationship Id="rId18" Type="http://schemas.openxmlformats.org/officeDocument/2006/relationships/font" Target="fonts/UrbanistSemiBold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aced26fc67_0_9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aced26fc67_0_9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aced26fc67_0_9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aced26fc67_0_9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aced26fc6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aced26fc6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aced26fc67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aced26fc67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aced26fc67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3aced26fc67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LT 1">
  <p:cSld name="BLANK_4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b="8145" l="3133" r="7834" t="16785"/>
          <a:stretch/>
        </p:blipFill>
        <p:spPr>
          <a:xfrm flipH="1" rot="10800000">
            <a:off x="0" y="-3474"/>
            <a:ext cx="9161550" cy="51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 flipH="1" rot="10800000">
            <a:off x="0" y="4676700"/>
            <a:ext cx="9149700" cy="4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" name="Google Shape;16;p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" name="Google Shape;18;p2"/>
          <p:cNvSpPr txBox="1"/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9" name="Google Shape;19;p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" name="Google Shape;20;p2"/>
          <p:cNvSpPr txBox="1"/>
          <p:nvPr>
            <p:ph idx="5" type="subTitle"/>
          </p:nvPr>
        </p:nvSpPr>
        <p:spPr>
          <a:xfrm>
            <a:off x="2970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6" type="subTitle"/>
          </p:nvPr>
        </p:nvSpPr>
        <p:spPr>
          <a:xfrm>
            <a:off x="1786375" y="4175900"/>
            <a:ext cx="1264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7" type="subTitle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8" type="subTitle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hort big title and body">
  <p:cSld name="BLANK_1_1_1_1_1_1_1_1_1_1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al black shapes against a shadowy background. " id="161" name="Google Shape;161;p11"/>
          <p:cNvPicPr preferRelativeResize="0"/>
          <p:nvPr/>
        </p:nvPicPr>
        <p:blipFill rotWithShape="1">
          <a:blip r:embed="rId2">
            <a:alphaModFix/>
          </a:blip>
          <a:srcRect b="42245" l="17240" r="25038" t="34"/>
          <a:stretch/>
        </p:blipFill>
        <p:spPr>
          <a:xfrm>
            <a:off x="0" y="-289"/>
            <a:ext cx="9144000" cy="5144100"/>
          </a:xfrm>
          <a:prstGeom prst="roundRect">
            <a:avLst>
              <a:gd fmla="val 0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" name="Google Shape;162;p11"/>
          <p:cNvSpPr txBox="1"/>
          <p:nvPr>
            <p:ph idx="1" type="subTitle"/>
          </p:nvPr>
        </p:nvSpPr>
        <p:spPr>
          <a:xfrm>
            <a:off x="4314775" y="3818375"/>
            <a:ext cx="4230600" cy="452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63" name="Google Shape;163;p11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4" name="Google Shape;164;p11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5" name="Google Shape;165;p11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66" name="Google Shape;166;p11"/>
          <p:cNvSpPr txBox="1"/>
          <p:nvPr>
            <p:ph type="title"/>
          </p:nvPr>
        </p:nvSpPr>
        <p:spPr>
          <a:xfrm>
            <a:off x="228600" y="290448"/>
            <a:ext cx="3655800" cy="24075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167" name="Google Shape;167;p1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11"/>
          <p:cNvCxnSpPr/>
          <p:nvPr/>
        </p:nvCxnSpPr>
        <p:spPr>
          <a:xfrm>
            <a:off x="4159025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11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0" name="Google Shape;170;p1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2">
  <p:cSld name="BLANK_1_1_1_1_1_1_1_1_1_1_1_1_2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4" name="Google Shape;174;p12"/>
          <p:cNvSpPr/>
          <p:nvPr>
            <p:ph idx="2" type="pic"/>
          </p:nvPr>
        </p:nvSpPr>
        <p:spPr>
          <a:xfrm>
            <a:off x="5342000" y="457200"/>
            <a:ext cx="3573300" cy="3995400"/>
          </a:xfrm>
          <a:prstGeom prst="roundRect">
            <a:avLst>
              <a:gd fmla="val 6865" name="adj"/>
            </a:avLst>
          </a:prstGeom>
          <a:noFill/>
          <a:ln>
            <a:noFill/>
          </a:ln>
        </p:spPr>
      </p:sp>
      <p:sp>
        <p:nvSpPr>
          <p:cNvPr id="175" name="Google Shape;175;p12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6" name="Google Shape;176;p12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7" name="Google Shape;177;p12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8" name="Google Shape;178;p12"/>
          <p:cNvSpPr txBox="1"/>
          <p:nvPr>
            <p:ph idx="6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79" name="Google Shape;179;p12"/>
          <p:cNvSpPr txBox="1"/>
          <p:nvPr>
            <p:ph type="title"/>
          </p:nvPr>
        </p:nvSpPr>
        <p:spPr>
          <a:xfrm>
            <a:off x="228600" y="613525"/>
            <a:ext cx="42966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/>
        </p:txBody>
      </p:sp>
      <p:cxnSp>
        <p:nvCxnSpPr>
          <p:cNvPr id="180" name="Google Shape;180;p1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" name="Google Shape;181;p1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cards">
  <p:cSld name="CUSTOM_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/>
          <p:nvPr>
            <p:ph type="title"/>
          </p:nvPr>
        </p:nvSpPr>
        <p:spPr>
          <a:xfrm>
            <a:off x="3386700" y="489887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5" name="Google Shape;185;p13"/>
          <p:cNvSpPr txBox="1"/>
          <p:nvPr>
            <p:ph idx="1" type="subTitle"/>
          </p:nvPr>
        </p:nvSpPr>
        <p:spPr>
          <a:xfrm>
            <a:off x="338670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6" name="Google Shape;186;p13"/>
          <p:cNvSpPr txBox="1"/>
          <p:nvPr>
            <p:ph idx="2" type="subTitle"/>
          </p:nvPr>
        </p:nvSpPr>
        <p:spPr>
          <a:xfrm>
            <a:off x="338670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7" name="Google Shape;187;p13"/>
          <p:cNvSpPr txBox="1"/>
          <p:nvPr>
            <p:ph idx="3" type="title"/>
          </p:nvPr>
        </p:nvSpPr>
        <p:spPr>
          <a:xfrm>
            <a:off x="6307650" y="482616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188" name="Google Shape;188;p13"/>
          <p:cNvSpPr txBox="1"/>
          <p:nvPr>
            <p:ph idx="4" type="subTitle"/>
          </p:nvPr>
        </p:nvSpPr>
        <p:spPr>
          <a:xfrm>
            <a:off x="6307650" y="690369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89" name="Google Shape;189;p13"/>
          <p:cNvSpPr txBox="1"/>
          <p:nvPr>
            <p:ph idx="5" type="subTitle"/>
          </p:nvPr>
        </p:nvSpPr>
        <p:spPr>
          <a:xfrm>
            <a:off x="6307650" y="1070875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0" name="Google Shape;190;p13"/>
          <p:cNvSpPr txBox="1"/>
          <p:nvPr>
            <p:ph idx="6"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1" name="Google Shape;191;p13"/>
          <p:cNvSpPr txBox="1"/>
          <p:nvPr>
            <p:ph idx="7" type="subTitle"/>
          </p:nvPr>
        </p:nvSpPr>
        <p:spPr>
          <a:xfrm>
            <a:off x="3482800" y="4057204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2" name="Google Shape;192;p13"/>
          <p:cNvSpPr txBox="1"/>
          <p:nvPr>
            <p:ph idx="8" type="subTitle"/>
          </p:nvPr>
        </p:nvSpPr>
        <p:spPr>
          <a:xfrm>
            <a:off x="6405300" y="4057079"/>
            <a:ext cx="10761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93" name="Google Shape;193;p13"/>
          <p:cNvSpPr txBox="1"/>
          <p:nvPr>
            <p:ph idx="9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94" name="Google Shape;194;p13"/>
          <p:cNvSpPr txBox="1"/>
          <p:nvPr>
            <p:ph idx="1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95" name="Google Shape;195;p13"/>
          <p:cNvSpPr txBox="1"/>
          <p:nvPr>
            <p:ph idx="1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96" name="Google Shape;196;p1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7" name="Google Shape;197;p13"/>
          <p:cNvGrpSpPr/>
          <p:nvPr/>
        </p:nvGrpSpPr>
        <p:grpSpPr>
          <a:xfrm rot="-5400000">
            <a:off x="4794488" y="4206993"/>
            <a:ext cx="141588" cy="73485"/>
            <a:chOff x="498725" y="2069800"/>
            <a:chExt cx="205200" cy="106500"/>
          </a:xfrm>
        </p:grpSpPr>
        <p:cxnSp>
          <p:nvCxnSpPr>
            <p:cNvPr id="198" name="Google Shape;198;p13"/>
            <p:cNvCxnSpPr/>
            <p:nvPr/>
          </p:nvCxnSpPr>
          <p:spPr>
            <a:xfrm flipH="1" rot="-5400000">
              <a:off x="498725" y="2069800"/>
              <a:ext cx="103500" cy="10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13"/>
            <p:cNvCxnSpPr/>
            <p:nvPr/>
          </p:nvCxnSpPr>
          <p:spPr>
            <a:xfrm rot="5400000">
              <a:off x="596825" y="2069200"/>
              <a:ext cx="106500" cy="1077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00" name="Google Shape;200;p1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cards">
  <p:cSld name="CUSTOM_1_1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/>
          <p:nvPr>
            <p:ph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204" name="Google Shape;204;p14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5" name="Google Shape;205;p14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06" name="Google Shape;206;p14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07" name="Google Shape;207;p1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14"/>
          <p:cNvSpPr txBox="1"/>
          <p:nvPr>
            <p:ph idx="4" type="title"/>
          </p:nvPr>
        </p:nvSpPr>
        <p:spPr>
          <a:xfrm>
            <a:off x="3379125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09" name="Google Shape;209;p14"/>
          <p:cNvSpPr txBox="1"/>
          <p:nvPr>
            <p:ph idx="5" type="subTitle"/>
          </p:nvPr>
        </p:nvSpPr>
        <p:spPr>
          <a:xfrm>
            <a:off x="3379125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0" name="Google Shape;210;p14"/>
          <p:cNvSpPr txBox="1"/>
          <p:nvPr>
            <p:ph idx="6" type="subTitle"/>
          </p:nvPr>
        </p:nvSpPr>
        <p:spPr>
          <a:xfrm>
            <a:off x="3379123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1" name="Google Shape;211;p14"/>
          <p:cNvSpPr txBox="1"/>
          <p:nvPr>
            <p:ph idx="7" type="title"/>
          </p:nvPr>
        </p:nvSpPr>
        <p:spPr>
          <a:xfrm>
            <a:off x="6318039" y="49110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2" name="Google Shape;212;p14"/>
          <p:cNvSpPr txBox="1"/>
          <p:nvPr>
            <p:ph idx="8" type="subTitle"/>
          </p:nvPr>
        </p:nvSpPr>
        <p:spPr>
          <a:xfrm>
            <a:off x="6318039" y="691577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3" name="Google Shape;213;p14"/>
          <p:cNvSpPr txBox="1"/>
          <p:nvPr>
            <p:ph idx="9" type="subTitle"/>
          </p:nvPr>
        </p:nvSpPr>
        <p:spPr>
          <a:xfrm>
            <a:off x="6318036" y="107207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4" name="Google Shape;214;p14"/>
          <p:cNvSpPr txBox="1"/>
          <p:nvPr>
            <p:ph idx="13" type="title"/>
          </p:nvPr>
        </p:nvSpPr>
        <p:spPr>
          <a:xfrm>
            <a:off x="6318039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5" name="Google Shape;215;p14"/>
          <p:cNvSpPr txBox="1"/>
          <p:nvPr>
            <p:ph idx="14" type="subTitle"/>
          </p:nvPr>
        </p:nvSpPr>
        <p:spPr>
          <a:xfrm>
            <a:off x="6318039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6" name="Google Shape;216;p14"/>
          <p:cNvSpPr txBox="1"/>
          <p:nvPr>
            <p:ph idx="15" type="subTitle"/>
          </p:nvPr>
        </p:nvSpPr>
        <p:spPr>
          <a:xfrm>
            <a:off x="6318036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7" name="Google Shape;217;p14"/>
          <p:cNvSpPr txBox="1"/>
          <p:nvPr>
            <p:ph idx="16" type="title"/>
          </p:nvPr>
        </p:nvSpPr>
        <p:spPr>
          <a:xfrm>
            <a:off x="3379125" y="2655740"/>
            <a:ext cx="14613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18" name="Google Shape;218;p14"/>
          <p:cNvSpPr txBox="1"/>
          <p:nvPr>
            <p:ph idx="17" type="subTitle"/>
          </p:nvPr>
        </p:nvSpPr>
        <p:spPr>
          <a:xfrm>
            <a:off x="3379125" y="2856216"/>
            <a:ext cx="15495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19" name="Google Shape;219;p14"/>
          <p:cNvSpPr txBox="1"/>
          <p:nvPr>
            <p:ph idx="18" type="subTitle"/>
          </p:nvPr>
        </p:nvSpPr>
        <p:spPr>
          <a:xfrm>
            <a:off x="3379123" y="3236717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20" name="Google Shape;220;p1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CUSTOM_7_1_1_1_1_1_1_1_1_1_1_1_1_1_1_1_1_1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5"/>
          <p:cNvPicPr preferRelativeResize="0"/>
          <p:nvPr/>
        </p:nvPicPr>
        <p:blipFill rotWithShape="1">
          <a:blip r:embed="rId2">
            <a:alphaModFix/>
          </a:blip>
          <a:srcRect b="14588" l="0" r="15469" t="0"/>
          <a:stretch/>
        </p:blipFill>
        <p:spPr>
          <a:xfrm flipH="1">
            <a:off x="4571999" y="2061075"/>
            <a:ext cx="4572001" cy="3082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5" name="Google Shape;225;p15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6" name="Google Shape;226;p15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7" name="Google Shape;227;p15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8" name="Google Shape;228;p15"/>
          <p:cNvSpPr txBox="1"/>
          <p:nvPr>
            <p:ph idx="4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29" name="Google Shape;229;p15"/>
          <p:cNvSpPr txBox="1"/>
          <p:nvPr>
            <p:ph type="title"/>
          </p:nvPr>
        </p:nvSpPr>
        <p:spPr>
          <a:xfrm>
            <a:off x="35522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0" name="Google Shape;230;p15"/>
          <p:cNvSpPr txBox="1"/>
          <p:nvPr>
            <p:ph idx="5" type="subTitle"/>
          </p:nvPr>
        </p:nvSpPr>
        <p:spPr>
          <a:xfrm>
            <a:off x="35522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1" name="Google Shape;231;p15"/>
          <p:cNvSpPr txBox="1"/>
          <p:nvPr>
            <p:ph idx="6" type="body"/>
          </p:nvPr>
        </p:nvSpPr>
        <p:spPr>
          <a:xfrm>
            <a:off x="35522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" name="Google Shape;232;p15"/>
          <p:cNvSpPr txBox="1"/>
          <p:nvPr>
            <p:ph idx="7" type="title"/>
          </p:nvPr>
        </p:nvSpPr>
        <p:spPr>
          <a:xfrm>
            <a:off x="2543875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3" name="Google Shape;233;p15"/>
          <p:cNvSpPr txBox="1"/>
          <p:nvPr>
            <p:ph idx="8" type="subTitle"/>
          </p:nvPr>
        </p:nvSpPr>
        <p:spPr>
          <a:xfrm>
            <a:off x="2543875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4" name="Google Shape;234;p15"/>
          <p:cNvSpPr txBox="1"/>
          <p:nvPr>
            <p:ph idx="9" type="body"/>
          </p:nvPr>
        </p:nvSpPr>
        <p:spPr>
          <a:xfrm>
            <a:off x="2543875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5" name="Google Shape;235;p15"/>
          <p:cNvSpPr txBox="1"/>
          <p:nvPr>
            <p:ph idx="13" type="title"/>
          </p:nvPr>
        </p:nvSpPr>
        <p:spPr>
          <a:xfrm>
            <a:off x="47455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6" name="Google Shape;236;p15"/>
          <p:cNvSpPr txBox="1"/>
          <p:nvPr>
            <p:ph idx="14" type="subTitle"/>
          </p:nvPr>
        </p:nvSpPr>
        <p:spPr>
          <a:xfrm>
            <a:off x="47455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37" name="Google Shape;237;p15"/>
          <p:cNvSpPr txBox="1"/>
          <p:nvPr>
            <p:ph idx="15" type="body"/>
          </p:nvPr>
        </p:nvSpPr>
        <p:spPr>
          <a:xfrm>
            <a:off x="4745400" y="2465025"/>
            <a:ext cx="18267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8" name="Google Shape;238;p15"/>
          <p:cNvSpPr txBox="1"/>
          <p:nvPr>
            <p:ph idx="16" type="title"/>
          </p:nvPr>
        </p:nvSpPr>
        <p:spPr>
          <a:xfrm>
            <a:off x="6942300" y="1775475"/>
            <a:ext cx="18621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239" name="Google Shape;239;p15"/>
          <p:cNvSpPr txBox="1"/>
          <p:nvPr>
            <p:ph idx="17" type="subTitle"/>
          </p:nvPr>
        </p:nvSpPr>
        <p:spPr>
          <a:xfrm>
            <a:off x="6942300" y="2161825"/>
            <a:ext cx="1974600" cy="2046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40" name="Google Shape;240;p15"/>
          <p:cNvSpPr txBox="1"/>
          <p:nvPr>
            <p:ph idx="18" type="body"/>
          </p:nvPr>
        </p:nvSpPr>
        <p:spPr>
          <a:xfrm>
            <a:off x="6942300" y="2465025"/>
            <a:ext cx="1791600" cy="477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indent="-2794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indent="-2794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indent="-2794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indent="-2794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indent="-2794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1" name="Google Shape;241;p15"/>
          <p:cNvSpPr txBox="1"/>
          <p:nvPr>
            <p:ph idx="19" type="title"/>
          </p:nvPr>
        </p:nvSpPr>
        <p:spPr>
          <a:xfrm>
            <a:off x="228600" y="613525"/>
            <a:ext cx="3904500" cy="864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2" name="Google Shape;242;p1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ers">
  <p:cSld name="CUSTOM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46" name="Google Shape;246;p16"/>
          <p:cNvCxnSpPr/>
          <p:nvPr/>
        </p:nvCxnSpPr>
        <p:spPr>
          <a:xfrm>
            <a:off x="228450" y="2061025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7" name="Google Shape;247;p16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8" name="Google Shape;248;p16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49" name="Google Shape;249;p16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50" name="Google Shape;250;p1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1" name="Google Shape;251;p16"/>
          <p:cNvSpPr txBox="1"/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52" name="Google Shape;252;p16"/>
          <p:cNvSpPr/>
          <p:nvPr>
            <p:ph idx="5" type="pic"/>
          </p:nvPr>
        </p:nvSpPr>
        <p:spPr>
          <a:xfrm>
            <a:off x="3795900" y="2682425"/>
            <a:ext cx="1458300" cy="14583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6"/>
          <p:cNvSpPr txBox="1"/>
          <p:nvPr>
            <p:ph idx="6" type="body"/>
          </p:nvPr>
        </p:nvSpPr>
        <p:spPr>
          <a:xfrm>
            <a:off x="5871500" y="2468775"/>
            <a:ext cx="2864700" cy="6765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4" name="Google Shape;254;p16"/>
          <p:cNvSpPr txBox="1"/>
          <p:nvPr>
            <p:ph idx="7" type="body"/>
          </p:nvPr>
        </p:nvSpPr>
        <p:spPr>
          <a:xfrm>
            <a:off x="5871500" y="3553025"/>
            <a:ext cx="2864700" cy="696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indent="-3048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indent="-3048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indent="-3048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indent="-3048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indent="-3048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indent="-3048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indent="-3048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indent="-3048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5" name="Google Shape;255;p16"/>
          <p:cNvSpPr txBox="1"/>
          <p:nvPr>
            <p:ph idx="8" type="subTitle"/>
          </p:nvPr>
        </p:nvSpPr>
        <p:spPr>
          <a:xfrm>
            <a:off x="238800" y="2720113"/>
            <a:ext cx="2824500" cy="145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56" name="Google Shape;256;p1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s">
  <p:cSld name="CUSTOM_2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60" name="Google Shape;260;p1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61" name="Google Shape;261;p1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62" name="Google Shape;262;p1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3" name="Google Shape;263;p17"/>
          <p:cNvSpPr/>
          <p:nvPr/>
        </p:nvSpPr>
        <p:spPr>
          <a:xfrm>
            <a:off x="228600" y="1395962"/>
            <a:ext cx="2101200" cy="3054000"/>
          </a:xfrm>
          <a:prstGeom prst="roundRect">
            <a:avLst>
              <a:gd fmla="val 9631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2423700" y="1395962"/>
            <a:ext cx="3198600" cy="3054000"/>
          </a:xfrm>
          <a:prstGeom prst="roundRect">
            <a:avLst>
              <a:gd fmla="val 674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5716850" y="1395962"/>
            <a:ext cx="3198600" cy="1758300"/>
          </a:xfrm>
          <a:prstGeom prst="roundRect">
            <a:avLst>
              <a:gd fmla="val 9631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5716200" y="3231390"/>
            <a:ext cx="3198600" cy="1217400"/>
          </a:xfrm>
          <a:prstGeom prst="roundRect">
            <a:avLst>
              <a:gd fmla="val 1360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7" name="Google Shape;267;p17"/>
          <p:cNvSpPr/>
          <p:nvPr>
            <p:ph idx="4" type="pic"/>
          </p:nvPr>
        </p:nvSpPr>
        <p:spPr>
          <a:xfrm>
            <a:off x="381950" y="993050"/>
            <a:ext cx="850500" cy="8505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7"/>
          <p:cNvSpPr txBox="1"/>
          <p:nvPr>
            <p:ph idx="5" type="subTitle"/>
          </p:nvPr>
        </p:nvSpPr>
        <p:spPr>
          <a:xfrm>
            <a:off x="381950" y="2062875"/>
            <a:ext cx="1786500" cy="23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None/>
              <a:defRPr b="1" sz="1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69" name="Google Shape;269;p17"/>
          <p:cNvSpPr txBox="1"/>
          <p:nvPr>
            <p:ph idx="6" type="body"/>
          </p:nvPr>
        </p:nvSpPr>
        <p:spPr>
          <a:xfrm>
            <a:off x="381950" y="2453500"/>
            <a:ext cx="1786500" cy="1536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0" name="Google Shape;270;p17"/>
          <p:cNvSpPr txBox="1"/>
          <p:nvPr>
            <p:ph idx="7" type="subTitle"/>
          </p:nvPr>
        </p:nvSpPr>
        <p:spPr>
          <a:xfrm>
            <a:off x="2580250" y="1528150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1" name="Google Shape;271;p17"/>
          <p:cNvSpPr txBox="1"/>
          <p:nvPr>
            <p:ph idx="8" type="body"/>
          </p:nvPr>
        </p:nvSpPr>
        <p:spPr>
          <a:xfrm>
            <a:off x="2580250" y="1791652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cxnSp>
        <p:nvCxnSpPr>
          <p:cNvPr id="272" name="Google Shape;272;p17"/>
          <p:cNvCxnSpPr/>
          <p:nvPr/>
        </p:nvCxnSpPr>
        <p:spPr>
          <a:xfrm>
            <a:off x="2423700" y="2531312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17"/>
          <p:cNvCxnSpPr/>
          <p:nvPr/>
        </p:nvCxnSpPr>
        <p:spPr>
          <a:xfrm>
            <a:off x="2423700" y="3583537"/>
            <a:ext cx="3194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4" name="Google Shape;274;p17"/>
          <p:cNvSpPr txBox="1"/>
          <p:nvPr>
            <p:ph idx="9" type="subTitle"/>
          </p:nvPr>
        </p:nvSpPr>
        <p:spPr>
          <a:xfrm>
            <a:off x="2580250" y="26604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75" name="Google Shape;275;p17"/>
          <p:cNvSpPr txBox="1"/>
          <p:nvPr>
            <p:ph idx="13" type="body"/>
          </p:nvPr>
        </p:nvSpPr>
        <p:spPr>
          <a:xfrm>
            <a:off x="2580250" y="2931046"/>
            <a:ext cx="2911500" cy="610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76" name="Google Shape;276;p17"/>
          <p:cNvSpPr/>
          <p:nvPr/>
        </p:nvSpPr>
        <p:spPr>
          <a:xfrm flipH="1">
            <a:off x="2600988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7" name="Google Shape;277;p17"/>
          <p:cNvSpPr/>
          <p:nvPr/>
        </p:nvSpPr>
        <p:spPr>
          <a:xfrm flipH="1">
            <a:off x="3654625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8" name="Google Shape;278;p17"/>
          <p:cNvSpPr/>
          <p:nvPr/>
        </p:nvSpPr>
        <p:spPr>
          <a:xfrm flipH="1">
            <a:off x="4602650" y="3992942"/>
            <a:ext cx="681000" cy="273600"/>
          </a:xfrm>
          <a:prstGeom prst="roundRect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9" name="Google Shape;279;p17"/>
          <p:cNvSpPr txBox="1"/>
          <p:nvPr>
            <p:ph idx="14" type="subTitle"/>
          </p:nvPr>
        </p:nvSpPr>
        <p:spPr>
          <a:xfrm>
            <a:off x="2567250" y="36718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0" name="Google Shape;280;p17"/>
          <p:cNvSpPr txBox="1"/>
          <p:nvPr>
            <p:ph idx="15" type="subTitle"/>
          </p:nvPr>
        </p:nvSpPr>
        <p:spPr>
          <a:xfrm>
            <a:off x="5877425" y="15281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1" name="Google Shape;281;p17"/>
          <p:cNvSpPr txBox="1"/>
          <p:nvPr>
            <p:ph idx="16" type="subTitle"/>
          </p:nvPr>
        </p:nvSpPr>
        <p:spPr>
          <a:xfrm>
            <a:off x="5877425" y="178110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2" name="Google Shape;282;p17"/>
          <p:cNvSpPr txBox="1"/>
          <p:nvPr>
            <p:ph idx="17" type="subTitle"/>
          </p:nvPr>
        </p:nvSpPr>
        <p:spPr>
          <a:xfrm>
            <a:off x="5877425" y="221918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3" name="Google Shape;283;p17"/>
          <p:cNvSpPr txBox="1"/>
          <p:nvPr>
            <p:ph idx="18" type="subTitle"/>
          </p:nvPr>
        </p:nvSpPr>
        <p:spPr>
          <a:xfrm>
            <a:off x="5877425" y="2657257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b="1" sz="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4" name="Google Shape;284;p17"/>
          <p:cNvSpPr txBox="1"/>
          <p:nvPr>
            <p:ph idx="19" type="subTitle"/>
          </p:nvPr>
        </p:nvSpPr>
        <p:spPr>
          <a:xfrm>
            <a:off x="5877425" y="3354932"/>
            <a:ext cx="29115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85" name="Google Shape;285;p17"/>
          <p:cNvSpPr txBox="1"/>
          <p:nvPr>
            <p:ph idx="20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86" name="Google Shape;286;p1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4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/>
          <p:nvPr>
            <p:ph idx="1" type="body"/>
          </p:nvPr>
        </p:nvSpPr>
        <p:spPr>
          <a:xfrm>
            <a:off x="2054000" y="2952175"/>
            <a:ext cx="1377600" cy="93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2921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90" name="Google Shape;290;p18"/>
          <p:cNvSpPr txBox="1"/>
          <p:nvPr>
            <p:ph idx="2" type="body"/>
          </p:nvPr>
        </p:nvSpPr>
        <p:spPr>
          <a:xfrm>
            <a:off x="2461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1" name="Google Shape;291;p18"/>
          <p:cNvSpPr txBox="1"/>
          <p:nvPr>
            <p:ph idx="3" type="subTitle"/>
          </p:nvPr>
        </p:nvSpPr>
        <p:spPr>
          <a:xfrm>
            <a:off x="382995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292" name="Google Shape;292;p18"/>
          <p:cNvSpPr txBox="1"/>
          <p:nvPr>
            <p:ph idx="4" type="body"/>
          </p:nvPr>
        </p:nvSpPr>
        <p:spPr>
          <a:xfrm>
            <a:off x="3848250" y="2952163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3" name="Google Shape;293;p18"/>
          <p:cNvSpPr txBox="1"/>
          <p:nvPr>
            <p:ph idx="5" type="subTitle"/>
          </p:nvPr>
        </p:nvSpPr>
        <p:spPr>
          <a:xfrm>
            <a:off x="20774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294" name="Google Shape;294;p18"/>
          <p:cNvSpPr txBox="1"/>
          <p:nvPr>
            <p:ph idx="6" type="body"/>
          </p:nvPr>
        </p:nvSpPr>
        <p:spPr>
          <a:xfrm>
            <a:off x="5634175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295" name="Google Shape;295;p18"/>
          <p:cNvSpPr txBox="1"/>
          <p:nvPr>
            <p:ph idx="7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6" name="Google Shape;296;p18"/>
          <p:cNvSpPr txBox="1"/>
          <p:nvPr>
            <p:ph idx="8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7" name="Google Shape;297;p18"/>
          <p:cNvSpPr txBox="1"/>
          <p:nvPr>
            <p:ph idx="9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298" name="Google Shape;298;p1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9" name="Google Shape;299;p18"/>
          <p:cNvSpPr txBox="1"/>
          <p:nvPr>
            <p:ph type="title"/>
          </p:nvPr>
        </p:nvSpPr>
        <p:spPr>
          <a:xfrm>
            <a:off x="228600" y="613525"/>
            <a:ext cx="6841500" cy="753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0" name="Google Shape;300;p18"/>
          <p:cNvSpPr txBox="1"/>
          <p:nvPr>
            <p:ph idx="13" type="subTitle"/>
          </p:nvPr>
        </p:nvSpPr>
        <p:spPr>
          <a:xfrm>
            <a:off x="2775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1" name="Google Shape;301;p18"/>
          <p:cNvSpPr txBox="1"/>
          <p:nvPr>
            <p:ph idx="14" type="subTitle"/>
          </p:nvPr>
        </p:nvSpPr>
        <p:spPr>
          <a:xfrm>
            <a:off x="38773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2" name="Google Shape;302;p18"/>
          <p:cNvSpPr txBox="1"/>
          <p:nvPr>
            <p:ph idx="15" type="subTitle"/>
          </p:nvPr>
        </p:nvSpPr>
        <p:spPr>
          <a:xfrm>
            <a:off x="56772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3" name="Google Shape;303;p18"/>
          <p:cNvSpPr txBox="1"/>
          <p:nvPr>
            <p:ph idx="16" type="subTitle"/>
          </p:nvPr>
        </p:nvSpPr>
        <p:spPr>
          <a:xfrm>
            <a:off x="7477100" y="4218350"/>
            <a:ext cx="1377600" cy="1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04" name="Google Shape;304;p18"/>
          <p:cNvSpPr txBox="1"/>
          <p:nvPr>
            <p:ph idx="17" type="subTitle"/>
          </p:nvPr>
        </p:nvSpPr>
        <p:spPr>
          <a:xfrm>
            <a:off x="238800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b="1" sz="12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8"/>
          <p:cNvSpPr txBox="1"/>
          <p:nvPr>
            <p:ph idx="18" type="subTitle"/>
          </p:nvPr>
        </p:nvSpPr>
        <p:spPr>
          <a:xfrm>
            <a:off x="2034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6" name="Google Shape;306;p18"/>
          <p:cNvSpPr txBox="1"/>
          <p:nvPr>
            <p:ph idx="19" type="subTitle"/>
          </p:nvPr>
        </p:nvSpPr>
        <p:spPr>
          <a:xfrm>
            <a:off x="5645375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7" name="Google Shape;307;p18"/>
          <p:cNvSpPr txBox="1"/>
          <p:nvPr>
            <p:ph idx="20" type="subTitle"/>
          </p:nvPr>
        </p:nvSpPr>
        <p:spPr>
          <a:xfrm>
            <a:off x="7460789" y="2667925"/>
            <a:ext cx="1339800" cy="14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308" name="Google Shape;308;p18"/>
          <p:cNvSpPr txBox="1"/>
          <p:nvPr>
            <p:ph idx="21" type="subTitle"/>
          </p:nvPr>
        </p:nvSpPr>
        <p:spPr>
          <a:xfrm>
            <a:off x="372900" y="202945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None/>
              <a:defRPr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309" name="Google Shape;309;p18"/>
          <p:cNvSpPr txBox="1"/>
          <p:nvPr>
            <p:ph idx="22" type="subTitle"/>
          </p:nvPr>
        </p:nvSpPr>
        <p:spPr>
          <a:xfrm>
            <a:off x="2178663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0" name="Google Shape;310;p18"/>
          <p:cNvSpPr txBox="1"/>
          <p:nvPr>
            <p:ph idx="23" type="subTitle"/>
          </p:nvPr>
        </p:nvSpPr>
        <p:spPr>
          <a:xfrm>
            <a:off x="3974250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1" name="Google Shape;311;p18"/>
          <p:cNvSpPr txBox="1"/>
          <p:nvPr>
            <p:ph idx="24" type="subTitle"/>
          </p:nvPr>
        </p:nvSpPr>
        <p:spPr>
          <a:xfrm>
            <a:off x="5789675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2" name="Google Shape;312;p18"/>
          <p:cNvSpPr txBox="1"/>
          <p:nvPr>
            <p:ph idx="25" type="subTitle"/>
          </p:nvPr>
        </p:nvSpPr>
        <p:spPr>
          <a:xfrm>
            <a:off x="7605089" y="2027390"/>
            <a:ext cx="314100" cy="33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b="1" sz="1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13" name="Google Shape;313;p18"/>
          <p:cNvSpPr txBox="1"/>
          <p:nvPr>
            <p:ph idx="26" type="body"/>
          </p:nvPr>
        </p:nvSpPr>
        <p:spPr>
          <a:xfrm>
            <a:off x="7450350" y="2952175"/>
            <a:ext cx="1458000" cy="81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314" name="Google Shape;314;p1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trics ">
  <p:cSld name="CUSTOM_5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8" name="Google Shape;318;p19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19" name="Google Shape;319;p19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320" name="Google Shape;320;p1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1" name="Google Shape;321;p1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3" name="Google Shape;323;p19"/>
          <p:cNvSpPr txBox="1"/>
          <p:nvPr>
            <p:ph idx="4" type="subTitle"/>
          </p:nvPr>
        </p:nvSpPr>
        <p:spPr>
          <a:xfrm>
            <a:off x="6314800" y="458325"/>
            <a:ext cx="229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19"/>
          <p:cNvSpPr txBox="1"/>
          <p:nvPr>
            <p:ph type="title"/>
          </p:nvPr>
        </p:nvSpPr>
        <p:spPr>
          <a:xfrm>
            <a:off x="237650" y="746900"/>
            <a:ext cx="2834700" cy="2590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25" name="Google Shape;325;p19"/>
          <p:cNvSpPr txBox="1"/>
          <p:nvPr>
            <p:ph idx="5" type="subTitle"/>
          </p:nvPr>
        </p:nvSpPr>
        <p:spPr>
          <a:xfrm>
            <a:off x="229175" y="229175"/>
            <a:ext cx="28347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6" name="Google Shape;326;p19"/>
          <p:cNvSpPr txBox="1"/>
          <p:nvPr>
            <p:ph idx="6" type="subTitle"/>
          </p:nvPr>
        </p:nvSpPr>
        <p:spPr>
          <a:xfrm>
            <a:off x="3437500" y="882725"/>
            <a:ext cx="22947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27" name="Google Shape;327;p19"/>
          <p:cNvSpPr txBox="1"/>
          <p:nvPr>
            <p:ph idx="7" type="title"/>
          </p:nvPr>
        </p:nvSpPr>
        <p:spPr>
          <a:xfrm>
            <a:off x="3611850" y="1848195"/>
            <a:ext cx="1924200" cy="594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9pPr>
          </a:lstStyle>
          <a:p/>
        </p:txBody>
      </p:sp>
      <p:sp>
        <p:nvSpPr>
          <p:cNvPr id="328" name="Google Shape;328;p19"/>
          <p:cNvSpPr txBox="1"/>
          <p:nvPr>
            <p:ph idx="8" type="title"/>
          </p:nvPr>
        </p:nvSpPr>
        <p:spPr>
          <a:xfrm>
            <a:off x="3611850" y="3250202"/>
            <a:ext cx="1920300" cy="594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Urbanist"/>
              <a:buNone/>
              <a:defRPr sz="6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/>
        </p:txBody>
      </p:sp>
      <p:sp>
        <p:nvSpPr>
          <p:cNvPr id="329" name="Google Shape;329;p19"/>
          <p:cNvSpPr txBox="1"/>
          <p:nvPr>
            <p:ph idx="9" type="subTitle"/>
          </p:nvPr>
        </p:nvSpPr>
        <p:spPr>
          <a:xfrm>
            <a:off x="3611850" y="2707575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0" name="Google Shape;330;p19"/>
          <p:cNvSpPr txBox="1"/>
          <p:nvPr>
            <p:ph idx="13" type="subTitle"/>
          </p:nvPr>
        </p:nvSpPr>
        <p:spPr>
          <a:xfrm>
            <a:off x="3611850" y="4076800"/>
            <a:ext cx="2120400" cy="16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1" name="Google Shape;331;p19"/>
          <p:cNvSpPr txBox="1"/>
          <p:nvPr>
            <p:ph idx="14" type="subTitle"/>
          </p:nvPr>
        </p:nvSpPr>
        <p:spPr>
          <a:xfrm>
            <a:off x="6258900" y="3267725"/>
            <a:ext cx="2478300" cy="500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332" name="Google Shape;332;p19"/>
          <p:cNvSpPr txBox="1"/>
          <p:nvPr>
            <p:ph idx="15" type="subTitle"/>
          </p:nvPr>
        </p:nvSpPr>
        <p:spPr>
          <a:xfrm>
            <a:off x="6258900" y="3955225"/>
            <a:ext cx="2478300" cy="330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 u="sng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35" name="Google Shape;335;p2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LT 1">
  <p:cSld name="BLANK_1_1_2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228600" y="395043"/>
            <a:ext cx="6480300" cy="5877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26" name="Google Shape;26;p3"/>
          <p:cNvSpPr txBox="1"/>
          <p:nvPr>
            <p:ph idx="1" type="body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anchorCtr="0" anchor="b" bIns="91425" lIns="0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0" name="Google Shape;30;p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32" name="Google Shape;32;p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0" name="Google Shape;34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 and two columns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3" name="Google Shape;343;p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44" name="Google Shape;344;p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9" name="Google Shape;349;p2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 title and description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54" name="Google Shape;354;p2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5" name="Google Shape;355;p2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 number"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2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values">
  <p:cSld name="BLANK_1_1_1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5" name="Google Shape;35;p4"/>
          <p:cNvSpPr txBox="1"/>
          <p:nvPr>
            <p:ph type="title"/>
          </p:nvPr>
        </p:nvSpPr>
        <p:spPr>
          <a:xfrm>
            <a:off x="228600" y="613525"/>
            <a:ext cx="7223400" cy="422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4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39" name="Google Shape;39;p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41" name="Google Shape;41;p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Google Shape;42;p4"/>
          <p:cNvSpPr txBox="1"/>
          <p:nvPr>
            <p:ph idx="5" type="subTitle"/>
          </p:nvPr>
        </p:nvSpPr>
        <p:spPr>
          <a:xfrm>
            <a:off x="254625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6" type="subTitle"/>
          </p:nvPr>
        </p:nvSpPr>
        <p:spPr>
          <a:xfrm>
            <a:off x="3275850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4" name="Google Shape;44;p4"/>
          <p:cNvSpPr txBox="1"/>
          <p:nvPr>
            <p:ph idx="7" type="subTitle"/>
          </p:nvPr>
        </p:nvSpPr>
        <p:spPr>
          <a:xfrm>
            <a:off x="6215463" y="1638300"/>
            <a:ext cx="1128900" cy="11883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45" name="Google Shape;45;p4"/>
          <p:cNvSpPr txBox="1"/>
          <p:nvPr>
            <p:ph idx="8" type="body"/>
          </p:nvPr>
        </p:nvSpPr>
        <p:spPr>
          <a:xfrm>
            <a:off x="288575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9" type="body"/>
          </p:nvPr>
        </p:nvSpPr>
        <p:spPr>
          <a:xfrm>
            <a:off x="6121413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3" type="body"/>
          </p:nvPr>
        </p:nvSpPr>
        <p:spPr>
          <a:xfrm>
            <a:off x="3192450" y="3386400"/>
            <a:ext cx="2665200" cy="11883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Agenda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4" name="Google Shape;364;p31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5" name="Google Shape;365;p31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6" name="Google Shape;366;p31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7" name="Google Shape;367;p31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8" name="Google Shape;368;p31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69" name="Google Shape;369;p31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Title, body and image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2" name="Google Shape;372;p32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3" name="Google Shape;373;p32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Two big ideas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6" name="Google Shape;376;p33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7" name="Google Shape;377;p33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78" name="Google Shape;378;p33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79" name="Google Shape;379;p33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Three big ideas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2" name="Google Shape;382;p34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83" name="Google Shape;383;p34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4" name="Google Shape;384;p34"/>
          <p:cNvSpPr txBox="1"/>
          <p:nvPr>
            <p:ph idx="3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5" name="Google Shape;385;p34"/>
          <p:cNvSpPr txBox="1"/>
          <p:nvPr>
            <p:ph idx="4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6" name="Google Shape;386;p34"/>
          <p:cNvSpPr txBox="1"/>
          <p:nvPr>
            <p:ph idx="5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7" name="Google Shape;387;p34"/>
          <p:cNvSpPr txBox="1"/>
          <p:nvPr>
            <p:ph idx="6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Four big ideas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0" name="Google Shape;390;p35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1" name="Google Shape;391;p35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2" name="Google Shape;392;p35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93" name="Google Shape;393;p35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4" name="Google Shape;394;p35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5" name="Google Shape;395;p35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6" name="Google Shape;396;p35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97" name="Google Shape;397;p35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 and image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0" name="Google Shape;400;p36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Two storyboards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3" name="Google Shape;403;p37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37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37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6" name="Google Shape;406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7" name="Google Shape;407;p37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08" name="Google Shape;408;p37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Three storyboards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1" name="Google Shape;411;p38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38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38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4" name="Google Shape;414;p38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38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16" name="Google Shape;416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7" name="Google Shape;417;p38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8" name="Google Shape;418;p38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9" name="Google Shape;419;p38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Image only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Image grid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40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0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0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0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0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40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0" name="Google Shape;430;p40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40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0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nd image ALT 2">
  <p:cSld name="CUSTOM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>
            <p:ph idx="2" type="pic"/>
          </p:nvPr>
        </p:nvSpPr>
        <p:spPr>
          <a:xfrm>
            <a:off x="246150" y="237650"/>
            <a:ext cx="4196400" cy="44382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4591800" y="304700"/>
            <a:ext cx="3861900" cy="1920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3" type="title"/>
          </p:nvPr>
        </p:nvSpPr>
        <p:spPr>
          <a:xfrm>
            <a:off x="4591800" y="738425"/>
            <a:ext cx="4290000" cy="20514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/>
        </p:txBody>
      </p:sp>
      <p:sp>
        <p:nvSpPr>
          <p:cNvPr id="52" name="Google Shape;52;p5"/>
          <p:cNvSpPr txBox="1"/>
          <p:nvPr>
            <p:ph idx="1" type="body"/>
          </p:nvPr>
        </p:nvSpPr>
        <p:spPr>
          <a:xfrm>
            <a:off x="4618950" y="2205375"/>
            <a:ext cx="4290000" cy="16296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4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5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6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56" name="Google Shape;56;p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8" name="Google Shape;58;p5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" name="Google Shape;59;p5"/>
          <p:cNvCxnSpPr/>
          <p:nvPr/>
        </p:nvCxnSpPr>
        <p:spPr>
          <a:xfrm>
            <a:off x="4444600" y="570000"/>
            <a:ext cx="44709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" name="Google Shape;60;p5"/>
          <p:cNvCxnSpPr/>
          <p:nvPr/>
        </p:nvCxnSpPr>
        <p:spPr>
          <a:xfrm>
            <a:off x="4442500" y="226100"/>
            <a:ext cx="0" cy="44577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" name="Google Shape;61;p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 ALT 1">
  <p:cSld name="BLANK_1_1_1_1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/>
          <p:nvPr>
            <p:ph type="title"/>
          </p:nvPr>
        </p:nvSpPr>
        <p:spPr>
          <a:xfrm>
            <a:off x="228600" y="613525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4" name="Google Shape;64;p6"/>
          <p:cNvSpPr/>
          <p:nvPr>
            <p:ph idx="2" type="pic"/>
          </p:nvPr>
        </p:nvSpPr>
        <p:spPr>
          <a:xfrm>
            <a:off x="4523050" y="7379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6"/>
          <p:cNvSpPr/>
          <p:nvPr>
            <p:ph idx="3" type="pic"/>
          </p:nvPr>
        </p:nvSpPr>
        <p:spPr>
          <a:xfrm>
            <a:off x="6752100" y="737775"/>
            <a:ext cx="2164800" cy="1350300"/>
          </a:xfrm>
          <a:prstGeom prst="roundRect">
            <a:avLst>
              <a:gd fmla="val 7802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6"/>
          <p:cNvSpPr/>
          <p:nvPr>
            <p:ph idx="4" type="pic"/>
          </p:nvPr>
        </p:nvSpPr>
        <p:spPr>
          <a:xfrm>
            <a:off x="4523050" y="2158000"/>
            <a:ext cx="4394100" cy="2282700"/>
          </a:xfrm>
          <a:prstGeom prst="roundRect">
            <a:avLst>
              <a:gd fmla="val 6108" name="adj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6"/>
          <p:cNvSpPr txBox="1"/>
          <p:nvPr>
            <p:ph idx="1" type="body"/>
          </p:nvPr>
        </p:nvSpPr>
        <p:spPr>
          <a:xfrm>
            <a:off x="233850" y="3127075"/>
            <a:ext cx="2920800" cy="1313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68" name="Google Shape;68;p6"/>
          <p:cNvSpPr txBox="1"/>
          <p:nvPr>
            <p:ph idx="5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69" name="Google Shape;69;p6"/>
          <p:cNvSpPr txBox="1"/>
          <p:nvPr>
            <p:ph idx="6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0" name="Google Shape;70;p6"/>
          <p:cNvSpPr txBox="1"/>
          <p:nvPr>
            <p:ph idx="7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1" name="Google Shape;71;p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3" name="Google Shape;73;p6"/>
          <p:cNvSpPr txBox="1"/>
          <p:nvPr>
            <p:ph idx="8" type="subTitle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74" name="Google Shape;74;p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ALT 1">
  <p:cSld name="BLANK_1_1_1_1_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7"/>
          <p:cNvPicPr preferRelativeResize="0"/>
          <p:nvPr/>
        </p:nvPicPr>
        <p:blipFill rotWithShape="1">
          <a:blip r:embed="rId2">
            <a:alphaModFix amt="60000"/>
          </a:blip>
          <a:srcRect b="14588" l="0" r="15469" t="0"/>
          <a:stretch/>
        </p:blipFill>
        <p:spPr>
          <a:xfrm>
            <a:off x="25" y="1172500"/>
            <a:ext cx="5181349" cy="3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8" name="Google Shape;78;p7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79" name="Google Shape;79;p7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80" name="Google Shape;80;p7"/>
          <p:cNvSpPr txBox="1"/>
          <p:nvPr>
            <p:ph type="title"/>
          </p:nvPr>
        </p:nvSpPr>
        <p:spPr>
          <a:xfrm>
            <a:off x="277500" y="22860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cxnSp>
        <p:nvCxnSpPr>
          <p:cNvPr id="81" name="Google Shape;81;p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7"/>
          <p:cNvSpPr txBox="1"/>
          <p:nvPr>
            <p:ph idx="4" type="subTitle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3" name="Google Shape;83;p7"/>
          <p:cNvSpPr txBox="1"/>
          <p:nvPr>
            <p:ph idx="5" type="subTitle"/>
          </p:nvPr>
        </p:nvSpPr>
        <p:spPr>
          <a:xfrm>
            <a:off x="4744575" y="1066588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4" name="Google Shape;84;p7"/>
          <p:cNvSpPr txBox="1"/>
          <p:nvPr>
            <p:ph idx="6" type="subTitle"/>
          </p:nvPr>
        </p:nvSpPr>
        <p:spPr>
          <a:xfrm>
            <a:off x="4744575" y="1742700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5" name="Google Shape;85;p7"/>
          <p:cNvSpPr txBox="1"/>
          <p:nvPr>
            <p:ph idx="7" type="subTitle"/>
          </p:nvPr>
        </p:nvSpPr>
        <p:spPr>
          <a:xfrm>
            <a:off x="4744575" y="2420513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6" name="Google Shape;86;p7"/>
          <p:cNvSpPr txBox="1"/>
          <p:nvPr>
            <p:ph idx="8" type="subTitle"/>
          </p:nvPr>
        </p:nvSpPr>
        <p:spPr>
          <a:xfrm>
            <a:off x="4744575" y="30982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7" name="Google Shape;87;p7"/>
          <p:cNvSpPr txBox="1"/>
          <p:nvPr>
            <p:ph idx="9" type="subTitle"/>
          </p:nvPr>
        </p:nvSpPr>
        <p:spPr>
          <a:xfrm>
            <a:off x="4744575" y="3776075"/>
            <a:ext cx="322500" cy="28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8" name="Google Shape;88;p7"/>
          <p:cNvSpPr txBox="1"/>
          <p:nvPr>
            <p:ph idx="13" type="subTitle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7"/>
          <p:cNvSpPr txBox="1"/>
          <p:nvPr>
            <p:ph idx="14" type="subTitle"/>
          </p:nvPr>
        </p:nvSpPr>
        <p:spPr>
          <a:xfrm>
            <a:off x="5067075" y="10615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7"/>
          <p:cNvSpPr txBox="1"/>
          <p:nvPr>
            <p:ph idx="15" type="subTitle"/>
          </p:nvPr>
        </p:nvSpPr>
        <p:spPr>
          <a:xfrm>
            <a:off x="5067075" y="173935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7"/>
          <p:cNvSpPr txBox="1"/>
          <p:nvPr>
            <p:ph idx="16" type="subTitle"/>
          </p:nvPr>
        </p:nvSpPr>
        <p:spPr>
          <a:xfrm>
            <a:off x="5067075" y="2424100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7"/>
          <p:cNvSpPr txBox="1"/>
          <p:nvPr>
            <p:ph idx="17" type="subTitle"/>
          </p:nvPr>
        </p:nvSpPr>
        <p:spPr>
          <a:xfrm>
            <a:off x="5067075" y="309493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7"/>
          <p:cNvSpPr txBox="1"/>
          <p:nvPr>
            <p:ph idx="18" type="subTitle"/>
          </p:nvPr>
        </p:nvSpPr>
        <p:spPr>
          <a:xfrm>
            <a:off x="5067075" y="3765788"/>
            <a:ext cx="3267600" cy="28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4" name="Google Shape;94;p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s">
  <p:cSld name="BLANK_1_1_1_1_2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>
            <p:ph idx="2" type="pic"/>
          </p:nvPr>
        </p:nvSpPr>
        <p:spPr>
          <a:xfrm>
            <a:off x="46189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98" name="Google Shape;98;p8"/>
          <p:cNvSpPr txBox="1"/>
          <p:nvPr>
            <p:ph idx="1" type="subTitle"/>
          </p:nvPr>
        </p:nvSpPr>
        <p:spPr>
          <a:xfrm>
            <a:off x="4619000" y="1702322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99" name="Google Shape;99;p8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0" name="Google Shape;100;p8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1" name="Google Shape;101;p8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02" name="Google Shape;102;p8"/>
          <p:cNvSpPr txBox="1"/>
          <p:nvPr>
            <p:ph type="title"/>
          </p:nvPr>
        </p:nvSpPr>
        <p:spPr>
          <a:xfrm>
            <a:off x="228600" y="234750"/>
            <a:ext cx="3904500" cy="11628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3" name="Google Shape;103;p8"/>
          <p:cNvSpPr txBox="1"/>
          <p:nvPr>
            <p:ph idx="6" type="subTitle"/>
          </p:nvPr>
        </p:nvSpPr>
        <p:spPr>
          <a:xfrm>
            <a:off x="46190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4" name="Google Shape;104;p8"/>
          <p:cNvSpPr/>
          <p:nvPr>
            <p:ph idx="7" type="pic"/>
          </p:nvPr>
        </p:nvSpPr>
        <p:spPr>
          <a:xfrm>
            <a:off x="608070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05" name="Google Shape;105;p8"/>
          <p:cNvSpPr txBox="1"/>
          <p:nvPr>
            <p:ph idx="8" type="subTitle"/>
          </p:nvPr>
        </p:nvSpPr>
        <p:spPr>
          <a:xfrm>
            <a:off x="608075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6" name="Google Shape;106;p8"/>
          <p:cNvSpPr txBox="1"/>
          <p:nvPr>
            <p:ph idx="9" type="subTitle"/>
          </p:nvPr>
        </p:nvSpPr>
        <p:spPr>
          <a:xfrm>
            <a:off x="608075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7" name="Google Shape;107;p8"/>
          <p:cNvSpPr/>
          <p:nvPr>
            <p:ph idx="13" type="pic"/>
          </p:nvPr>
        </p:nvSpPr>
        <p:spPr>
          <a:xfrm>
            <a:off x="7542450" y="228600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08" name="Google Shape;108;p8"/>
          <p:cNvSpPr txBox="1"/>
          <p:nvPr>
            <p:ph idx="14" type="subTitle"/>
          </p:nvPr>
        </p:nvSpPr>
        <p:spPr>
          <a:xfrm>
            <a:off x="7542500" y="1702321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09" name="Google Shape;109;p8"/>
          <p:cNvSpPr txBox="1"/>
          <p:nvPr>
            <p:ph idx="15" type="subTitle"/>
          </p:nvPr>
        </p:nvSpPr>
        <p:spPr>
          <a:xfrm>
            <a:off x="7542500" y="1880160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0" name="Google Shape;110;p8"/>
          <p:cNvSpPr/>
          <p:nvPr>
            <p:ph idx="16" type="pic"/>
          </p:nvPr>
        </p:nvSpPr>
        <p:spPr>
          <a:xfrm>
            <a:off x="46189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1" name="Google Shape;111;p8"/>
          <p:cNvSpPr txBox="1"/>
          <p:nvPr>
            <p:ph idx="17" type="subTitle"/>
          </p:nvPr>
        </p:nvSpPr>
        <p:spPr>
          <a:xfrm>
            <a:off x="46190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2" name="Google Shape;112;p8"/>
          <p:cNvSpPr txBox="1"/>
          <p:nvPr>
            <p:ph idx="18" type="subTitle"/>
          </p:nvPr>
        </p:nvSpPr>
        <p:spPr>
          <a:xfrm>
            <a:off x="46190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3" name="Google Shape;113;p8"/>
          <p:cNvSpPr/>
          <p:nvPr>
            <p:ph idx="19" type="pic"/>
          </p:nvPr>
        </p:nvSpPr>
        <p:spPr>
          <a:xfrm>
            <a:off x="608070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4" name="Google Shape;114;p8"/>
          <p:cNvSpPr txBox="1"/>
          <p:nvPr>
            <p:ph idx="20" type="subTitle"/>
          </p:nvPr>
        </p:nvSpPr>
        <p:spPr>
          <a:xfrm>
            <a:off x="6080750" y="3769447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5" name="Google Shape;115;p8"/>
          <p:cNvSpPr txBox="1"/>
          <p:nvPr>
            <p:ph idx="21" type="subTitle"/>
          </p:nvPr>
        </p:nvSpPr>
        <p:spPr>
          <a:xfrm>
            <a:off x="608075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6" name="Google Shape;116;p8"/>
          <p:cNvSpPr/>
          <p:nvPr>
            <p:ph idx="22" type="pic"/>
          </p:nvPr>
        </p:nvSpPr>
        <p:spPr>
          <a:xfrm>
            <a:off x="7542450" y="2295725"/>
            <a:ext cx="1370400" cy="1357500"/>
          </a:xfrm>
          <a:prstGeom prst="roundRect">
            <a:avLst>
              <a:gd fmla="val 16935" name="adj"/>
            </a:avLst>
          </a:prstGeom>
          <a:noFill/>
          <a:ln>
            <a:noFill/>
          </a:ln>
        </p:spPr>
      </p:sp>
      <p:sp>
        <p:nvSpPr>
          <p:cNvPr id="117" name="Google Shape;117;p8"/>
          <p:cNvSpPr txBox="1"/>
          <p:nvPr>
            <p:ph idx="23" type="subTitle"/>
          </p:nvPr>
        </p:nvSpPr>
        <p:spPr>
          <a:xfrm>
            <a:off x="7542500" y="3769446"/>
            <a:ext cx="1370400" cy="1719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sp>
        <p:nvSpPr>
          <p:cNvPr id="118" name="Google Shape;118;p8"/>
          <p:cNvSpPr txBox="1"/>
          <p:nvPr>
            <p:ph idx="24" type="subTitle"/>
          </p:nvPr>
        </p:nvSpPr>
        <p:spPr>
          <a:xfrm>
            <a:off x="7542500" y="3947285"/>
            <a:ext cx="1370400" cy="1719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/>
        </p:txBody>
      </p:sp>
      <p:cxnSp>
        <p:nvCxnSpPr>
          <p:cNvPr id="119" name="Google Shape;119;p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LT 2">
  <p:cSld name="BLANK_1_1_1_1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/>
          <p:nvPr>
            <p:ph idx="2" type="pic"/>
          </p:nvPr>
        </p:nvSpPr>
        <p:spPr>
          <a:xfrm>
            <a:off x="9425" y="-3075"/>
            <a:ext cx="9144000" cy="4641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9"/>
          <p:cNvSpPr txBox="1"/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/>
        </p:txBody>
      </p:sp>
      <p:sp>
        <p:nvSpPr>
          <p:cNvPr id="125" name="Google Shape;125;p9"/>
          <p:cNvSpPr txBox="1"/>
          <p:nvPr>
            <p:ph idx="1" type="subTitle"/>
          </p:nvPr>
        </p:nvSpPr>
        <p:spPr>
          <a:xfrm>
            <a:off x="228600" y="228600"/>
            <a:ext cx="28701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6" name="Google Shape;126;p9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7" name="Google Shape;127;p9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28" name="Google Shape;128;p9"/>
          <p:cNvSpPr txBox="1"/>
          <p:nvPr>
            <p:ph idx="5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cxnSp>
        <p:nvCxnSpPr>
          <p:cNvPr id="129" name="Google Shape;129;p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" name="Google Shape;130;p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 w/ images">
  <p:cSld name="BLANK_1_1_1_1_1_1_1_1_1_1_3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/>
          <p:nvPr>
            <p:ph idx="1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34" name="Google Shape;134;p10"/>
          <p:cNvSpPr txBox="1"/>
          <p:nvPr>
            <p:ph idx="2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sp>
        <p:nvSpPr>
          <p:cNvPr id="135" name="Google Shape;135;p10"/>
          <p:cNvSpPr txBox="1"/>
          <p:nvPr>
            <p:ph idx="3" type="subTitle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/>
        </p:txBody>
      </p:sp>
      <p:grpSp>
        <p:nvGrpSpPr>
          <p:cNvPr id="136" name="Google Shape;136;p10"/>
          <p:cNvGrpSpPr/>
          <p:nvPr/>
        </p:nvGrpSpPr>
        <p:grpSpPr>
          <a:xfrm rot="5400000">
            <a:off x="8691475" y="228504"/>
            <a:ext cx="228589" cy="228623"/>
            <a:chOff x="1688332" y="4135245"/>
            <a:chExt cx="338700" cy="3387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1688332" y="4135245"/>
              <a:ext cx="338700" cy="33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138" name="Google Shape;138;p10"/>
            <p:cNvGrpSpPr/>
            <p:nvPr/>
          </p:nvGrpSpPr>
          <p:grpSpPr>
            <a:xfrm rot="-5400000">
              <a:off x="1787014" y="4262191"/>
              <a:ext cx="169598" cy="84809"/>
              <a:chOff x="498725" y="2069800"/>
              <a:chExt cx="205200" cy="102600"/>
            </a:xfrm>
          </p:grpSpPr>
          <p:cxnSp>
            <p:nvCxnSpPr>
              <p:cNvPr id="139" name="Google Shape;139;p10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140" name="Google Shape;140;p10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  <p:sp>
        <p:nvSpPr>
          <p:cNvPr id="141" name="Google Shape;141;p10"/>
          <p:cNvSpPr/>
          <p:nvPr>
            <p:ph idx="4" type="pic"/>
          </p:nvPr>
        </p:nvSpPr>
        <p:spPr>
          <a:xfrm>
            <a:off x="4267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42" name="Google Shape;142;p10"/>
          <p:cNvSpPr txBox="1"/>
          <p:nvPr>
            <p:ph idx="5" type="subTitle"/>
          </p:nvPr>
        </p:nvSpPr>
        <p:spPr>
          <a:xfrm>
            <a:off x="426700" y="2708802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3" name="Google Shape;143;p10"/>
          <p:cNvSpPr txBox="1"/>
          <p:nvPr>
            <p:ph idx="6" type="subTitle"/>
          </p:nvPr>
        </p:nvSpPr>
        <p:spPr>
          <a:xfrm>
            <a:off x="4267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4" name="Google Shape;144;p10"/>
          <p:cNvSpPr txBox="1"/>
          <p:nvPr>
            <p:ph idx="7" type="body"/>
          </p:nvPr>
        </p:nvSpPr>
        <p:spPr>
          <a:xfrm>
            <a:off x="4267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45" name="Google Shape;145;p10"/>
          <p:cNvSpPr/>
          <p:nvPr>
            <p:ph idx="8" type="pic"/>
          </p:nvPr>
        </p:nvSpPr>
        <p:spPr>
          <a:xfrm>
            <a:off x="26218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46" name="Google Shape;146;p10"/>
          <p:cNvSpPr txBox="1"/>
          <p:nvPr>
            <p:ph idx="9" type="subTitle"/>
          </p:nvPr>
        </p:nvSpPr>
        <p:spPr>
          <a:xfrm>
            <a:off x="26218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7" name="Google Shape;147;p10"/>
          <p:cNvSpPr txBox="1"/>
          <p:nvPr>
            <p:ph idx="13" type="subTitle"/>
          </p:nvPr>
        </p:nvSpPr>
        <p:spPr>
          <a:xfrm>
            <a:off x="2621800" y="2936075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48" name="Google Shape;148;p10"/>
          <p:cNvSpPr txBox="1"/>
          <p:nvPr>
            <p:ph idx="14" type="body"/>
          </p:nvPr>
        </p:nvSpPr>
        <p:spPr>
          <a:xfrm>
            <a:off x="2621800" y="3251425"/>
            <a:ext cx="17058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49" name="Google Shape;149;p10"/>
          <p:cNvSpPr/>
          <p:nvPr>
            <p:ph idx="15" type="pic"/>
          </p:nvPr>
        </p:nvSpPr>
        <p:spPr>
          <a:xfrm>
            <a:off x="48169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50" name="Google Shape;150;p10"/>
          <p:cNvSpPr txBox="1"/>
          <p:nvPr>
            <p:ph idx="16" type="subTitle"/>
          </p:nvPr>
        </p:nvSpPr>
        <p:spPr>
          <a:xfrm>
            <a:off x="4816900" y="2708808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1" name="Google Shape;151;p10"/>
          <p:cNvSpPr txBox="1"/>
          <p:nvPr>
            <p:ph idx="17" type="subTitle"/>
          </p:nvPr>
        </p:nvSpPr>
        <p:spPr>
          <a:xfrm>
            <a:off x="48169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2" name="Google Shape;152;p10"/>
          <p:cNvSpPr txBox="1"/>
          <p:nvPr>
            <p:ph idx="18" type="body"/>
          </p:nvPr>
        </p:nvSpPr>
        <p:spPr>
          <a:xfrm>
            <a:off x="4817025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sp>
        <p:nvSpPr>
          <p:cNvPr id="153" name="Google Shape;153;p10"/>
          <p:cNvSpPr/>
          <p:nvPr>
            <p:ph idx="19" type="pic"/>
          </p:nvPr>
        </p:nvSpPr>
        <p:spPr>
          <a:xfrm>
            <a:off x="7012000" y="1896600"/>
            <a:ext cx="665400" cy="685500"/>
          </a:xfrm>
          <a:prstGeom prst="roundRect">
            <a:avLst>
              <a:gd fmla="val 17601" name="adj"/>
            </a:avLst>
          </a:prstGeom>
          <a:noFill/>
          <a:ln>
            <a:noFill/>
          </a:ln>
        </p:spPr>
      </p:sp>
      <p:sp>
        <p:nvSpPr>
          <p:cNvPr id="154" name="Google Shape;154;p10"/>
          <p:cNvSpPr txBox="1"/>
          <p:nvPr>
            <p:ph idx="20" type="subTitle"/>
          </p:nvPr>
        </p:nvSpPr>
        <p:spPr>
          <a:xfrm>
            <a:off x="7012000" y="2708807"/>
            <a:ext cx="1761900" cy="228600"/>
          </a:xfrm>
          <a:prstGeom prst="rect">
            <a:avLst/>
          </a:prstGeom>
        </p:spPr>
        <p:txBody>
          <a:bodyPr anchorCtr="0" anchor="b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5" name="Google Shape;155;p10"/>
          <p:cNvSpPr txBox="1"/>
          <p:nvPr>
            <p:ph idx="21" type="subTitle"/>
          </p:nvPr>
        </p:nvSpPr>
        <p:spPr>
          <a:xfrm>
            <a:off x="7012000" y="2936076"/>
            <a:ext cx="1761900" cy="1638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156" name="Google Shape;156;p10"/>
          <p:cNvSpPr txBox="1"/>
          <p:nvPr>
            <p:ph idx="22" type="body"/>
          </p:nvPr>
        </p:nvSpPr>
        <p:spPr>
          <a:xfrm>
            <a:off x="7012000" y="3251425"/>
            <a:ext cx="1761900" cy="965100"/>
          </a:xfrm>
          <a:prstGeom prst="rect">
            <a:avLst/>
          </a:prstGeom>
        </p:spPr>
        <p:txBody>
          <a:bodyPr anchorCtr="0" anchor="t" bIns="0" lIns="0" spcFirstLastPara="1" rIns="91425" wrap="square" tIns="0">
            <a:no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/>
        </p:txBody>
      </p:sp>
      <p:cxnSp>
        <p:nvCxnSpPr>
          <p:cNvPr id="157" name="Google Shape;157;p1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80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28600" y="85200"/>
            <a:ext cx="5236500" cy="1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 Medium"/>
              <a:buNone/>
              <a:defRPr sz="3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2" type="body"/>
          </p:nvPr>
        </p:nvSpPr>
        <p:spPr>
          <a:xfrm>
            <a:off x="4562525" y="1518250"/>
            <a:ext cx="3880800" cy="27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hyperlink" Target="http://drive.google.com/file/d/1eh0E_yGG4HbGgzxEYwymUx1JbccQPBbo/view" TargetMode="External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hyperlink" Target="http://drive.google.com/file/d/1djRFrwO4XzqwsCEmd0ptLbiiAprDypDw/view" TargetMode="External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hyperlink" Target="http://drive.google.com/file/d/17As48nI6XN7f684vEuefhO4QzeawwqTz/view" TargetMode="External"/><Relationship Id="rId5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 txBox="1"/>
          <p:nvPr>
            <p:ph type="title"/>
          </p:nvPr>
        </p:nvSpPr>
        <p:spPr>
          <a:xfrm>
            <a:off x="228600" y="228600"/>
            <a:ext cx="4343400" cy="141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lt1"/>
                </a:solidFill>
              </a:rPr>
              <a:t>Neutron Movement in an AP1000 Reactor Core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8" name="Google Shape;438;p41"/>
          <p:cNvSpPr txBox="1"/>
          <p:nvPr>
            <p:ph idx="1" type="subTitle"/>
          </p:nvPr>
        </p:nvSpPr>
        <p:spPr>
          <a:xfrm>
            <a:off x="198900" y="3429700"/>
            <a:ext cx="4402800" cy="2520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Sam Wolf</a:t>
            </a:r>
            <a:endParaRPr sz="20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439" name="Google Shape;439;p41"/>
          <p:cNvSpPr txBox="1"/>
          <p:nvPr>
            <p:ph idx="2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 109</a:t>
            </a:r>
            <a:endParaRPr/>
          </a:p>
        </p:txBody>
      </p:sp>
      <p:sp>
        <p:nvSpPr>
          <p:cNvPr id="440" name="Google Shape;440;p41"/>
          <p:cNvSpPr txBox="1"/>
          <p:nvPr>
            <p:ph idx="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12/2/2025</a:t>
            </a:r>
            <a:endParaRPr/>
          </a:p>
        </p:txBody>
      </p:sp>
      <p:pic>
        <p:nvPicPr>
          <p:cNvPr id="441" name="Google Shape;4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4275" y="944275"/>
            <a:ext cx="3291126" cy="32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2"/>
          <p:cNvSpPr/>
          <p:nvPr/>
        </p:nvSpPr>
        <p:spPr>
          <a:xfrm>
            <a:off x="3154650" y="228600"/>
            <a:ext cx="2834700" cy="4224000"/>
          </a:xfrm>
          <a:prstGeom prst="roundRect">
            <a:avLst>
              <a:gd fmla="val 876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47" name="Google Shape;447;p42"/>
          <p:cNvSpPr/>
          <p:nvPr/>
        </p:nvSpPr>
        <p:spPr>
          <a:xfrm>
            <a:off x="6080700" y="228600"/>
            <a:ext cx="2834700" cy="4224000"/>
          </a:xfrm>
          <a:prstGeom prst="roundRect">
            <a:avLst>
              <a:gd fmla="val 8765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48" name="Google Shape;448;p42"/>
          <p:cNvSpPr txBox="1"/>
          <p:nvPr>
            <p:ph type="title"/>
          </p:nvPr>
        </p:nvSpPr>
        <p:spPr>
          <a:xfrm>
            <a:off x="3386700" y="489875"/>
            <a:ext cx="22947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Urbanist Medium"/>
                <a:ea typeface="Urbanist Medium"/>
                <a:cs typeface="Urbanist Medium"/>
                <a:sym typeface="Urbanist Medium"/>
              </a:rPr>
              <a:t>Random Walks</a:t>
            </a:r>
            <a:endParaRPr sz="2000"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449" name="Google Shape;449;p42"/>
          <p:cNvSpPr txBox="1"/>
          <p:nvPr>
            <p:ph idx="2" type="subTitle"/>
          </p:nvPr>
        </p:nvSpPr>
        <p:spPr>
          <a:xfrm>
            <a:off x="3396600" y="983400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Neutrons are emitted in a random direction from fission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</a:pPr>
            <a:r>
              <a:rPr lang="en" sz="2000">
                <a:solidFill>
                  <a:schemeClr val="lt1"/>
                </a:solidFill>
              </a:rPr>
              <a:t>Travel in a straight path after emission</a:t>
            </a:r>
            <a:endParaRPr sz="20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</p:txBody>
      </p:sp>
      <p:sp>
        <p:nvSpPr>
          <p:cNvPr id="450" name="Google Shape;450;p42"/>
          <p:cNvSpPr txBox="1"/>
          <p:nvPr>
            <p:ph idx="3" type="title"/>
          </p:nvPr>
        </p:nvSpPr>
        <p:spPr>
          <a:xfrm>
            <a:off x="6307650" y="482625"/>
            <a:ext cx="2444700" cy="2931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Urbanist Medium"/>
                <a:ea typeface="Urbanist Medium"/>
                <a:cs typeface="Urbanist Medium"/>
                <a:sym typeface="Urbanist Medium"/>
              </a:rPr>
              <a:t>Material Interactions</a:t>
            </a:r>
            <a:endParaRPr sz="2000"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451" name="Google Shape;451;p42"/>
          <p:cNvSpPr txBox="1"/>
          <p:nvPr>
            <p:ph idx="5" type="subTitle"/>
          </p:nvPr>
        </p:nvSpPr>
        <p:spPr>
          <a:xfrm>
            <a:off x="6307650" y="983400"/>
            <a:ext cx="2444700" cy="818100"/>
          </a:xfrm>
          <a:prstGeom prst="rect">
            <a:avLst/>
          </a:prstGeom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rbanist"/>
              <a:buChar char="●"/>
            </a:pPr>
            <a:r>
              <a:rPr lang="en" sz="2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Neutrons interact with control rods, </a:t>
            </a:r>
            <a:r>
              <a:rPr lang="en" sz="2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fuel rods, and the reactor vessel</a:t>
            </a:r>
            <a:endParaRPr sz="2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Urbanist"/>
              <a:buChar char="●"/>
            </a:pPr>
            <a:r>
              <a:rPr lang="en" sz="2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Control rods can be made more or less effective</a:t>
            </a:r>
            <a:endParaRPr sz="2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2" name="Google Shape;452;p42"/>
          <p:cNvSpPr txBox="1"/>
          <p:nvPr>
            <p:ph idx="6"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Urbanist Medium"/>
                <a:ea typeface="Urbanist Medium"/>
                <a:cs typeface="Urbanist Medium"/>
                <a:sym typeface="Urbanist Medium"/>
              </a:rPr>
              <a:t>Topic &amp; Methods</a:t>
            </a:r>
            <a:endParaRPr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453" name="Google Shape;453;p42"/>
          <p:cNvSpPr txBox="1"/>
          <p:nvPr>
            <p:ph idx="9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EPS 109</a:t>
            </a:r>
            <a:endParaRPr/>
          </a:p>
        </p:txBody>
      </p:sp>
      <p:sp>
        <p:nvSpPr>
          <p:cNvPr id="454" name="Google Shape;454;p42"/>
          <p:cNvSpPr txBox="1"/>
          <p:nvPr>
            <p:ph idx="13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12/2/2025</a:t>
            </a:r>
            <a:endParaRPr/>
          </a:p>
        </p:txBody>
      </p:sp>
      <p:sp>
        <p:nvSpPr>
          <p:cNvPr id="455" name="Google Shape;455;p42"/>
          <p:cNvSpPr txBox="1"/>
          <p:nvPr>
            <p:ph type="title"/>
          </p:nvPr>
        </p:nvSpPr>
        <p:spPr>
          <a:xfrm>
            <a:off x="228600" y="530699"/>
            <a:ext cx="2659200" cy="2807100"/>
          </a:xfrm>
          <a:prstGeom prst="rect">
            <a:avLst/>
          </a:prstGeom>
        </p:spPr>
        <p:txBody>
          <a:bodyPr anchorCtr="0" anchor="ctr" bIns="91425" lIns="0" spcFirstLastPara="1" rIns="91425" wrap="square" tIns="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2"/>
                </a:solidFill>
              </a:rPr>
              <a:t>AP1000 reactors are nuclear reactors designed to produce 1,200 megawatts with 6 in operation. Power is produced through fission, where uranium </a:t>
            </a:r>
            <a:r>
              <a:rPr lang="en" sz="2000">
                <a:solidFill>
                  <a:schemeClr val="dk2"/>
                </a:solidFill>
              </a:rPr>
              <a:t>releases neutrons and causes a chain reaction</a:t>
            </a:r>
            <a:endParaRPr sz="2000">
              <a:solidFill>
                <a:schemeClr val="accent3"/>
              </a:solidFill>
            </a:endParaRPr>
          </a:p>
        </p:txBody>
      </p:sp>
      <p:pic>
        <p:nvPicPr>
          <p:cNvPr id="456" name="Google Shape;45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8887" y="3243900"/>
            <a:ext cx="1398625" cy="138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uminous galaxy in space. " id="461" name="Google Shape;461;p43"/>
          <p:cNvPicPr preferRelativeResize="0"/>
          <p:nvPr/>
        </p:nvPicPr>
        <p:blipFill rotWithShape="1">
          <a:blip r:embed="rId3">
            <a:alphaModFix amt="50000"/>
          </a:blip>
          <a:srcRect b="1960" l="0" r="0" t="6839"/>
          <a:stretch/>
        </p:blipFill>
        <p:spPr>
          <a:xfrm>
            <a:off x="0" y="-3250"/>
            <a:ext cx="9144003" cy="46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3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12/2/2025</a:t>
            </a:r>
            <a:endParaRPr/>
          </a:p>
        </p:txBody>
      </p:sp>
      <p:sp>
        <p:nvSpPr>
          <p:cNvPr id="463" name="Google Shape;463;p43"/>
          <p:cNvSpPr txBox="1"/>
          <p:nvPr>
            <p:ph idx="1" type="subTitle"/>
          </p:nvPr>
        </p:nvSpPr>
        <p:spPr>
          <a:xfrm>
            <a:off x="235575" y="228600"/>
            <a:ext cx="28701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100% Inserted Control Rods</a:t>
            </a:r>
            <a:endParaRPr/>
          </a:p>
        </p:txBody>
      </p:sp>
      <p:sp>
        <p:nvSpPr>
          <p:cNvPr id="464" name="Google Shape;464;p43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EPS 109</a:t>
            </a:r>
            <a:endParaRPr/>
          </a:p>
        </p:txBody>
      </p:sp>
      <p:pic>
        <p:nvPicPr>
          <p:cNvPr id="465" name="Google Shape;465;p43" title="animation_1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8520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uminous galaxy in space. " id="470" name="Google Shape;470;p44"/>
          <p:cNvPicPr preferRelativeResize="0"/>
          <p:nvPr/>
        </p:nvPicPr>
        <p:blipFill rotWithShape="1">
          <a:blip r:embed="rId3">
            <a:alphaModFix amt="50000"/>
          </a:blip>
          <a:srcRect b="1960" l="0" r="0" t="6839"/>
          <a:stretch/>
        </p:blipFill>
        <p:spPr>
          <a:xfrm>
            <a:off x="0" y="-3250"/>
            <a:ext cx="9144003" cy="46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4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12/2/2025</a:t>
            </a:r>
            <a:endParaRPr/>
          </a:p>
        </p:txBody>
      </p:sp>
      <p:sp>
        <p:nvSpPr>
          <p:cNvPr id="472" name="Google Shape;472;p44"/>
          <p:cNvSpPr txBox="1"/>
          <p:nvPr>
            <p:ph idx="1" type="subTitle"/>
          </p:nvPr>
        </p:nvSpPr>
        <p:spPr>
          <a:xfrm>
            <a:off x="235575" y="228600"/>
            <a:ext cx="28701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 Inserted Control Rods</a:t>
            </a:r>
            <a:endParaRPr/>
          </a:p>
        </p:txBody>
      </p:sp>
      <p:sp>
        <p:nvSpPr>
          <p:cNvPr id="473" name="Google Shape;473;p44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EPS 109</a:t>
            </a:r>
            <a:endParaRPr/>
          </a:p>
        </p:txBody>
      </p:sp>
      <p:pic>
        <p:nvPicPr>
          <p:cNvPr id="474" name="Google Shape;474;p44" title="animation_2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1" y="852100"/>
            <a:ext cx="4572000" cy="3428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luminous galaxy in space. " id="479" name="Google Shape;479;p45"/>
          <p:cNvPicPr preferRelativeResize="0"/>
          <p:nvPr/>
        </p:nvPicPr>
        <p:blipFill rotWithShape="1">
          <a:blip r:embed="rId3">
            <a:alphaModFix amt="50000"/>
          </a:blip>
          <a:srcRect b="1960" l="0" r="0" t="6839"/>
          <a:stretch/>
        </p:blipFill>
        <p:spPr>
          <a:xfrm>
            <a:off x="0" y="-3250"/>
            <a:ext cx="9144003" cy="46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45"/>
          <p:cNvSpPr txBox="1"/>
          <p:nvPr>
            <p:ph idx="4" type="subTitle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12/2/2025</a:t>
            </a:r>
            <a:endParaRPr/>
          </a:p>
        </p:txBody>
      </p:sp>
      <p:sp>
        <p:nvSpPr>
          <p:cNvPr id="481" name="Google Shape;481;p45"/>
          <p:cNvSpPr txBox="1"/>
          <p:nvPr>
            <p:ph idx="1" type="subTitle"/>
          </p:nvPr>
        </p:nvSpPr>
        <p:spPr>
          <a:xfrm>
            <a:off x="235575" y="228600"/>
            <a:ext cx="2870100" cy="228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25% Inserted Control Rods</a:t>
            </a:r>
            <a:endParaRPr/>
          </a:p>
        </p:txBody>
      </p:sp>
      <p:sp>
        <p:nvSpPr>
          <p:cNvPr id="482" name="Google Shape;482;p45"/>
          <p:cNvSpPr txBox="1"/>
          <p:nvPr>
            <p:ph idx="3" type="subTitle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EPS 109</a:t>
            </a:r>
            <a:endParaRPr/>
          </a:p>
        </p:txBody>
      </p:sp>
      <p:pic>
        <p:nvPicPr>
          <p:cNvPr id="483" name="Google Shape;483;p45" title="animation_3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0" y="852088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Dark Particles">
  <a:themeElements>
    <a:clrScheme name="Simple Light">
      <a:dk1>
        <a:srgbClr val="000000"/>
      </a:dk1>
      <a:lt1>
        <a:srgbClr val="FFFFFF"/>
      </a:lt1>
      <a:dk2>
        <a:srgbClr val="F5F5F5"/>
      </a:dk2>
      <a:lt2>
        <a:srgbClr val="323232"/>
      </a:lt2>
      <a:accent1>
        <a:srgbClr val="434343"/>
      </a:accent1>
      <a:accent2>
        <a:srgbClr val="252525"/>
      </a:accent2>
      <a:accent3>
        <a:srgbClr val="DEFF9A"/>
      </a:accent3>
      <a:accent4>
        <a:srgbClr val="DAFFDE"/>
      </a:accent4>
      <a:accent5>
        <a:srgbClr val="4CDC8B"/>
      </a:accent5>
      <a:accent6>
        <a:srgbClr val="4C7FDC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