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713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DM Sans" pitchFamily="2" charset="77"/>
      <p:regular r:id="rId8"/>
      <p:bold r:id="rId9"/>
      <p:italic r:id="rId10"/>
      <p:boldItalic r:id="rId11"/>
    </p:embeddedFont>
    <p:embeddedFont>
      <p:font typeface="DM Sans Light" pitchFamily="2" charset="77"/>
      <p:regular r:id="rId12"/>
      <p:bold r:id="rId13"/>
      <p:italic r:id="rId14"/>
      <p:boldItalic r:id="rId15"/>
    </p:embeddedFont>
    <p:embeddedFont>
      <p:font typeface="DM Sans SemiBold" pitchFamily="2" charset="77"/>
      <p:regular r:id="rId16"/>
      <p:bold r:id="rId17"/>
      <p:italic r:id="rId18"/>
      <p:boldItalic r:id="rId19"/>
    </p:embeddedFont>
    <p:embeddedFont>
      <p:font typeface="Newsreader" panose="02000000000000000000" pitchFamily="2" charset="77"/>
      <p:regular r:id="rId20"/>
      <p:bold r:id="rId21"/>
      <p:italic r:id="rId22"/>
      <p:boldItalic r:id="rId23"/>
    </p:embeddedFont>
    <p:embeddedFont>
      <p:font typeface="Newsreader SemiBold" panose="02000000000000000000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49"/>
  </p:normalViewPr>
  <p:slideViewPr>
    <p:cSldViewPr snapToGrid="0">
      <p:cViewPr varScale="1">
        <p:scale>
          <a:sx n="143" d="100"/>
          <a:sy n="143" d="100"/>
        </p:scale>
        <p:origin x="6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ac7de730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ac7de730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ac7de73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ac7de730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ac7de7302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ac7de7302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ac7de73026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ac7de73026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BLANK_1_1_1_1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362125" y="1853425"/>
            <a:ext cx="20616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3154650" y="1853425"/>
            <a:ext cx="20616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16650" y="1853425"/>
            <a:ext cx="20616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2125" y="2206700"/>
            <a:ext cx="2575800" cy="12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yebrow ">
  <p:cSld name="BLANK_1_1_1_1_2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2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BLANK_1_1_1_1_1_1_1_1_1_1_1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361975" y="2841984"/>
            <a:ext cx="3154800" cy="2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975" y="962100"/>
            <a:ext cx="41631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2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3"/>
          </p:nvPr>
        </p:nvSpPr>
        <p:spPr>
          <a:xfrm>
            <a:off x="4909675" y="2841984"/>
            <a:ext cx="3154800" cy="2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4"/>
          </p:nvPr>
        </p:nvSpPr>
        <p:spPr>
          <a:xfrm>
            <a:off x="361975" y="3493626"/>
            <a:ext cx="3154800" cy="2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5"/>
          </p:nvPr>
        </p:nvSpPr>
        <p:spPr>
          <a:xfrm>
            <a:off x="4909675" y="3493626"/>
            <a:ext cx="3154800" cy="2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6"/>
          </p:nvPr>
        </p:nvSpPr>
        <p:spPr>
          <a:xfrm>
            <a:off x="361975" y="4145267"/>
            <a:ext cx="3154800" cy="2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7"/>
          </p:nvPr>
        </p:nvSpPr>
        <p:spPr>
          <a:xfrm>
            <a:off x="4909675" y="4145267"/>
            <a:ext cx="3154800" cy="2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">
  <p:cSld name="BLANK_1_1_1_1_1_1_1_1_1_1_1_1_1_1_2">
    <p:bg>
      <p:bgPr>
        <a:solidFill>
          <a:schemeClr val="accent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3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5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6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7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8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 - Alt 1">
  <p:cSld name="BLANK_1_1_1_1_1_1_1_1_1_1_1_1_1_1_2_2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4845475" y="998689"/>
            <a:ext cx="33825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4845475" y="666041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4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5"/>
          </p:nvPr>
        </p:nvSpPr>
        <p:spPr>
          <a:xfrm>
            <a:off x="4845475" y="3927439"/>
            <a:ext cx="33825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6"/>
          </p:nvPr>
        </p:nvSpPr>
        <p:spPr>
          <a:xfrm>
            <a:off x="4845475" y="3594791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7"/>
          </p:nvPr>
        </p:nvSpPr>
        <p:spPr>
          <a:xfrm>
            <a:off x="4845475" y="2431037"/>
            <a:ext cx="33825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8"/>
          </p:nvPr>
        </p:nvSpPr>
        <p:spPr>
          <a:xfrm>
            <a:off x="4845475" y="2098390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9"/>
          </p:nvPr>
        </p:nvSpPr>
        <p:spPr>
          <a:xfrm>
            <a:off x="356100" y="3243900"/>
            <a:ext cx="2798700" cy="133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Dark">
  <p:cSld name="BLANK_1_1_1_1_1_1_1_1_1_1_1_1_1_1_2_1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3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4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5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6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7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8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four big ideas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2610420" y="2943375"/>
            <a:ext cx="1645800" cy="16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2"/>
          </p:nvPr>
        </p:nvSpPr>
        <p:spPr>
          <a:xfrm>
            <a:off x="2610418" y="2169054"/>
            <a:ext cx="16458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3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4"/>
          </p:nvPr>
        </p:nvSpPr>
        <p:spPr>
          <a:xfrm>
            <a:off x="4889772" y="2943375"/>
            <a:ext cx="1645800" cy="16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5"/>
          </p:nvPr>
        </p:nvSpPr>
        <p:spPr>
          <a:xfrm>
            <a:off x="4889774" y="2169054"/>
            <a:ext cx="16458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6"/>
          </p:nvPr>
        </p:nvSpPr>
        <p:spPr>
          <a:xfrm>
            <a:off x="7130875" y="2943375"/>
            <a:ext cx="1645800" cy="16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7"/>
          </p:nvPr>
        </p:nvSpPr>
        <p:spPr>
          <a:xfrm>
            <a:off x="7130874" y="2169054"/>
            <a:ext cx="16458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8"/>
          </p:nvPr>
        </p:nvSpPr>
        <p:spPr>
          <a:xfrm>
            <a:off x="360525" y="2943375"/>
            <a:ext cx="1645800" cy="16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9"/>
          </p:nvPr>
        </p:nvSpPr>
        <p:spPr>
          <a:xfrm>
            <a:off x="360533" y="2169054"/>
            <a:ext cx="16458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3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ig ideas">
  <p:cSld name="BLANK_1_1_1_1_1_1_1_1_1_1_1_1_1_1_1_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361975" y="3231275"/>
            <a:ext cx="1457400" cy="10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3"/>
          </p:nvPr>
        </p:nvSpPr>
        <p:spPr>
          <a:xfrm>
            <a:off x="361975" y="2556804"/>
            <a:ext cx="14574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5"/>
          </p:nvPr>
        </p:nvSpPr>
        <p:spPr>
          <a:xfrm>
            <a:off x="7319275" y="2556804"/>
            <a:ext cx="14574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6"/>
          </p:nvPr>
        </p:nvSpPr>
        <p:spPr>
          <a:xfrm>
            <a:off x="2101300" y="3231275"/>
            <a:ext cx="1457400" cy="10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7"/>
          </p:nvPr>
        </p:nvSpPr>
        <p:spPr>
          <a:xfrm>
            <a:off x="3840625" y="3231275"/>
            <a:ext cx="1457400" cy="10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8"/>
          </p:nvPr>
        </p:nvSpPr>
        <p:spPr>
          <a:xfrm>
            <a:off x="5579950" y="3231275"/>
            <a:ext cx="1457400" cy="10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9"/>
          </p:nvPr>
        </p:nvSpPr>
        <p:spPr>
          <a:xfrm>
            <a:off x="2101300" y="2556804"/>
            <a:ext cx="14574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3"/>
          </p:nvPr>
        </p:nvSpPr>
        <p:spPr>
          <a:xfrm>
            <a:off x="3840625" y="2556804"/>
            <a:ext cx="14574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4"/>
          </p:nvPr>
        </p:nvSpPr>
        <p:spPr>
          <a:xfrm>
            <a:off x="5579950" y="2556804"/>
            <a:ext cx="14574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5"/>
          </p:nvPr>
        </p:nvSpPr>
        <p:spPr>
          <a:xfrm>
            <a:off x="7319275" y="3231275"/>
            <a:ext cx="1457400" cy="10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1">
  <p:cSld name="BLANK_1_1_1_1_1_1_1_1_1_1_1_1_1_1_1_2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2"/>
          </p:nvPr>
        </p:nvSpPr>
        <p:spPr>
          <a:xfrm>
            <a:off x="7130875" y="3628800"/>
            <a:ext cx="1645800" cy="6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3"/>
          </p:nvPr>
        </p:nvSpPr>
        <p:spPr>
          <a:xfrm>
            <a:off x="7130875" y="25868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4"/>
          </p:nvPr>
        </p:nvSpPr>
        <p:spPr>
          <a:xfrm>
            <a:off x="7130875" y="27911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5"/>
          </p:nvPr>
        </p:nvSpPr>
        <p:spPr>
          <a:xfrm>
            <a:off x="4892138" y="3628800"/>
            <a:ext cx="1645800" cy="6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6"/>
          </p:nvPr>
        </p:nvSpPr>
        <p:spPr>
          <a:xfrm>
            <a:off x="4892138" y="25868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7"/>
          </p:nvPr>
        </p:nvSpPr>
        <p:spPr>
          <a:xfrm>
            <a:off x="4892138" y="27911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8"/>
          </p:nvPr>
        </p:nvSpPr>
        <p:spPr>
          <a:xfrm>
            <a:off x="2607050" y="3628800"/>
            <a:ext cx="1645800" cy="6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9"/>
          </p:nvPr>
        </p:nvSpPr>
        <p:spPr>
          <a:xfrm>
            <a:off x="2607050" y="25868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13"/>
          </p:nvPr>
        </p:nvSpPr>
        <p:spPr>
          <a:xfrm>
            <a:off x="2607050" y="27911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4"/>
          </p:nvPr>
        </p:nvSpPr>
        <p:spPr>
          <a:xfrm>
            <a:off x="361975" y="3628800"/>
            <a:ext cx="1645800" cy="6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15"/>
          </p:nvPr>
        </p:nvSpPr>
        <p:spPr>
          <a:xfrm>
            <a:off x="361975" y="25868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6"/>
          </p:nvPr>
        </p:nvSpPr>
        <p:spPr>
          <a:xfrm>
            <a:off x="361975" y="2791120"/>
            <a:ext cx="16458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7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1406600" y="988557"/>
            <a:ext cx="63309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7_1_1_1_1_1_1_1_1_1_1_1_1_1_1_1_1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>
            <a:spLocks noGrp="1"/>
          </p:cNvSpPr>
          <p:nvPr>
            <p:ph type="pic" idx="2"/>
          </p:nvPr>
        </p:nvSpPr>
        <p:spPr>
          <a:xfrm>
            <a:off x="4587725" y="-8750"/>
            <a:ext cx="4572000" cy="51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61975" y="923525"/>
            <a:ext cx="38601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361975" y="255533"/>
            <a:ext cx="38601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3"/>
          </p:nvPr>
        </p:nvSpPr>
        <p:spPr>
          <a:xfrm>
            <a:off x="547575" y="3337797"/>
            <a:ext cx="34926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Four steps">
  <p:cSld name="CUSTOM_7_1_1_1_1_1_1_1_1_1_1_1_1_1_1_1_1_1_2"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50" y="2785800"/>
            <a:ext cx="2294400" cy="23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2286125" y="2068875"/>
            <a:ext cx="2294400" cy="307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4565475" y="1495326"/>
            <a:ext cx="2294400" cy="36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6849550" y="732775"/>
            <a:ext cx="2294400" cy="441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75350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6651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30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4937688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72305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61975" y="988782"/>
            <a:ext cx="3231600" cy="76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2"/>
          </p:nvPr>
        </p:nvSpPr>
        <p:spPr>
          <a:xfrm>
            <a:off x="382691" y="3129231"/>
            <a:ext cx="12573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3"/>
          </p:nvPr>
        </p:nvSpPr>
        <p:spPr>
          <a:xfrm>
            <a:off x="377048" y="3344302"/>
            <a:ext cx="1689600" cy="9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4"/>
          </p:nvPr>
        </p:nvSpPr>
        <p:spPr>
          <a:xfrm>
            <a:off x="2671462" y="2450249"/>
            <a:ext cx="12573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5"/>
          </p:nvPr>
        </p:nvSpPr>
        <p:spPr>
          <a:xfrm>
            <a:off x="2665825" y="2665171"/>
            <a:ext cx="1689600" cy="14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6"/>
          </p:nvPr>
        </p:nvSpPr>
        <p:spPr>
          <a:xfrm>
            <a:off x="4943337" y="1884672"/>
            <a:ext cx="12573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7"/>
          </p:nvPr>
        </p:nvSpPr>
        <p:spPr>
          <a:xfrm>
            <a:off x="4937700" y="2099593"/>
            <a:ext cx="1689600" cy="16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8"/>
          </p:nvPr>
        </p:nvSpPr>
        <p:spPr>
          <a:xfrm>
            <a:off x="7238787" y="1057472"/>
            <a:ext cx="12573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ubTitle" idx="9"/>
          </p:nvPr>
        </p:nvSpPr>
        <p:spPr>
          <a:xfrm>
            <a:off x="7233150" y="1272358"/>
            <a:ext cx="1689600" cy="21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ight">
  <p:cSld name="CUSTOM_7_1_1_1_1_1_1_1_1_1_1_1_1_1_1_1_1_1_1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6"/>
          <p:cNvSpPr>
            <a:spLocks noGrp="1"/>
          </p:cNvSpPr>
          <p:nvPr>
            <p:ph type="pic" idx="2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9" name="Google Shape;189;p26"/>
          <p:cNvSpPr txBox="1">
            <a:spLocks noGrp="1"/>
          </p:cNvSpPr>
          <p:nvPr>
            <p:ph type="subTitle" idx="3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4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Dark">
  <p:cSld name="CUSTOM_7_1_1_1_1_1_1_1_1_1_1_1_1_1_1_1_1_1_1_1_1"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>
            <a:spLocks noGrp="1"/>
          </p:cNvSpPr>
          <p:nvPr>
            <p:ph type="pic" idx="2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7"/>
          <p:cNvSpPr txBox="1">
            <a:spLocks noGrp="1"/>
          </p:cNvSpPr>
          <p:nvPr>
            <p:ph type="subTitle" idx="3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4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modules">
  <p:cSld name="CUSTOM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2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3"/>
          </p:nvPr>
        </p:nvSpPr>
        <p:spPr>
          <a:xfrm>
            <a:off x="361975" y="3256513"/>
            <a:ext cx="3860100" cy="132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4"/>
          </p:nvPr>
        </p:nvSpPr>
        <p:spPr>
          <a:xfrm>
            <a:off x="4800825" y="258072"/>
            <a:ext cx="17622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title" idx="5"/>
          </p:nvPr>
        </p:nvSpPr>
        <p:spPr>
          <a:xfrm>
            <a:off x="7094925" y="258072"/>
            <a:ext cx="17622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6"/>
          </p:nvPr>
        </p:nvSpPr>
        <p:spPr>
          <a:xfrm>
            <a:off x="4800825" y="1698225"/>
            <a:ext cx="17622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7"/>
          </p:nvPr>
        </p:nvSpPr>
        <p:spPr>
          <a:xfrm>
            <a:off x="4800825" y="4122308"/>
            <a:ext cx="3975900" cy="46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8"/>
          </p:nvPr>
        </p:nvSpPr>
        <p:spPr>
          <a:xfrm>
            <a:off x="4800825" y="3215225"/>
            <a:ext cx="3975900" cy="79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9"/>
          </p:nvPr>
        </p:nvSpPr>
        <p:spPr>
          <a:xfrm>
            <a:off x="4800825" y="2268700"/>
            <a:ext cx="1762200" cy="46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3"/>
          </p:nvPr>
        </p:nvSpPr>
        <p:spPr>
          <a:xfrm>
            <a:off x="7115650" y="2268700"/>
            <a:ext cx="1762200" cy="46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4"/>
          </p:nvPr>
        </p:nvSpPr>
        <p:spPr>
          <a:xfrm>
            <a:off x="4800825" y="860100"/>
            <a:ext cx="1762200" cy="46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modules">
  <p:cSld name="CUSTOM_1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2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3"/>
          </p:nvPr>
        </p:nvSpPr>
        <p:spPr>
          <a:xfrm>
            <a:off x="4800825" y="3665600"/>
            <a:ext cx="3975900" cy="111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4"/>
          </p:nvPr>
        </p:nvSpPr>
        <p:spPr>
          <a:xfrm>
            <a:off x="4800825" y="3285232"/>
            <a:ext cx="39759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5"/>
          </p:nvPr>
        </p:nvSpPr>
        <p:spPr>
          <a:xfrm>
            <a:off x="2611802" y="3665600"/>
            <a:ext cx="1627500" cy="111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6"/>
          </p:nvPr>
        </p:nvSpPr>
        <p:spPr>
          <a:xfrm>
            <a:off x="2611802" y="3285232"/>
            <a:ext cx="16275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7"/>
          </p:nvPr>
        </p:nvSpPr>
        <p:spPr>
          <a:xfrm>
            <a:off x="361977" y="3665600"/>
            <a:ext cx="1627500" cy="111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8"/>
          </p:nvPr>
        </p:nvSpPr>
        <p:spPr>
          <a:xfrm>
            <a:off x="361977" y="3285232"/>
            <a:ext cx="16275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9"/>
          </p:nvPr>
        </p:nvSpPr>
        <p:spPr>
          <a:xfrm>
            <a:off x="4900725" y="1196103"/>
            <a:ext cx="1627500" cy="13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subTitle" idx="13"/>
          </p:nvPr>
        </p:nvSpPr>
        <p:spPr>
          <a:xfrm>
            <a:off x="4900725" y="706863"/>
            <a:ext cx="16275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4"/>
          </p:nvPr>
        </p:nvSpPr>
        <p:spPr>
          <a:xfrm>
            <a:off x="7149175" y="1196103"/>
            <a:ext cx="1627500" cy="13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subTitle" idx="15"/>
          </p:nvPr>
        </p:nvSpPr>
        <p:spPr>
          <a:xfrm>
            <a:off x="7149175" y="706863"/>
            <a:ext cx="16275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modules">
  <p:cSld name="CUSTOM_1_1"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2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5796575" y="2351325"/>
            <a:ext cx="9895200" cy="7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 idx="3"/>
          </p:nvPr>
        </p:nvSpPr>
        <p:spPr>
          <a:xfrm>
            <a:off x="5796575" y="507450"/>
            <a:ext cx="9895200" cy="7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subTitle" idx="4"/>
          </p:nvPr>
        </p:nvSpPr>
        <p:spPr>
          <a:xfrm>
            <a:off x="5712600" y="4290612"/>
            <a:ext cx="2613300" cy="54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5"/>
          </p:nvPr>
        </p:nvSpPr>
        <p:spPr>
          <a:xfrm>
            <a:off x="5712600" y="3243901"/>
            <a:ext cx="2613300" cy="43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6"/>
          </p:nvPr>
        </p:nvSpPr>
        <p:spPr>
          <a:xfrm>
            <a:off x="5712600" y="1318375"/>
            <a:ext cx="2613300" cy="4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modules">
  <p:cSld name="CUSTOM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2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1">
  <p:cSld name="CUSTOM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>
            <a:spLocks noGrp="1"/>
          </p:cNvSpPr>
          <p:nvPr>
            <p:ph type="pic" idx="2"/>
          </p:nvPr>
        </p:nvSpPr>
        <p:spPr>
          <a:xfrm>
            <a:off x="6289075" y="1793300"/>
            <a:ext cx="2853300" cy="33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32"/>
          <p:cNvSpPr/>
          <p:nvPr/>
        </p:nvSpPr>
        <p:spPr>
          <a:xfrm>
            <a:off x="6289085" y="0"/>
            <a:ext cx="2853300" cy="17931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361975" y="988550"/>
            <a:ext cx="5356800" cy="22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361975" y="3541582"/>
            <a:ext cx="3777000" cy="10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subTitle" idx="3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2">
  <p:cSld name="CUSTOM_2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3"/>
          <p:cNvSpPr txBox="1">
            <a:spLocks noGrp="1"/>
          </p:cNvSpPr>
          <p:nvPr>
            <p:ph type="body" idx="2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subTitle" idx="3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53" name="Google Shape;253;p33"/>
          <p:cNvSpPr>
            <a:spLocks noGrp="1"/>
          </p:cNvSpPr>
          <p:nvPr>
            <p:ph type="pic" idx="4"/>
          </p:nvPr>
        </p:nvSpPr>
        <p:spPr>
          <a:xfrm>
            <a:off x="3982589" y="2427948"/>
            <a:ext cx="11796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3">
  <p:cSld name="CUSTOM_2_1_2">
    <p:bg>
      <p:bgPr>
        <a:solidFill>
          <a:schemeClr val="accen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subTitle" idx="2"/>
          </p:nvPr>
        </p:nvSpPr>
        <p:spPr>
          <a:xfrm>
            <a:off x="3154650" y="1051772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3154650" y="1801500"/>
            <a:ext cx="5622000" cy="28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  <p:sp>
        <p:nvSpPr>
          <p:cNvPr id="259" name="Google Shape;259;p34"/>
          <p:cNvSpPr>
            <a:spLocks noGrp="1"/>
          </p:cNvSpPr>
          <p:nvPr>
            <p:ph type="pic" idx="3"/>
          </p:nvPr>
        </p:nvSpPr>
        <p:spPr>
          <a:xfrm>
            <a:off x="361975" y="1066100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header">
  <p:cSld name="CUSTOM_2_1_2_1_2"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>
            <a:spLocks noGrp="1"/>
          </p:cNvSpPr>
          <p:nvPr>
            <p:ph type="pic" idx="2"/>
          </p:nvPr>
        </p:nvSpPr>
        <p:spPr>
          <a:xfrm>
            <a:off x="361975" y="781775"/>
            <a:ext cx="2872800" cy="37833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35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3"/>
          </p:nvPr>
        </p:nvSpPr>
        <p:spPr>
          <a:xfrm>
            <a:off x="3657600" y="1051772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3657600" y="1555450"/>
            <a:ext cx="5622000" cy="175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4"/>
          </p:nvPr>
        </p:nvSpPr>
        <p:spPr>
          <a:xfrm>
            <a:off x="3657600" y="3556575"/>
            <a:ext cx="3554400" cy="1029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5">
  <p:cSld name="CUSTOM_2_1_2_1_1">
    <p:bg>
      <p:bgPr>
        <a:solidFill>
          <a:schemeClr val="accen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6" descr="The reflective glass facade of a skyscraper. "/>
          <p:cNvPicPr preferRelativeResize="0"/>
          <p:nvPr/>
        </p:nvPicPr>
        <p:blipFill rotWithShape="1">
          <a:blip r:embed="rId2">
            <a:alphaModFix amt="14000"/>
          </a:blip>
          <a:srcRect b="15604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2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marL="914400" lvl="1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marL="1371600" lvl="2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marL="1828800" lvl="3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marL="2286000" lvl="4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marL="2743200" lvl="5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marL="3200400" lvl="6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marL="3657600" lvl="7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marL="4114800" lvl="8" indent="-2921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3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74" name="Google Shape;274;p36"/>
          <p:cNvSpPr>
            <a:spLocks noGrp="1"/>
          </p:cNvSpPr>
          <p:nvPr>
            <p:ph type="pic" idx="4"/>
          </p:nvPr>
        </p:nvSpPr>
        <p:spPr>
          <a:xfrm>
            <a:off x="3588150" y="2027104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2">
  <p:cSld name="CUSTOM_2_1_1_1">
    <p:bg>
      <p:bgPr>
        <a:solidFill>
          <a:schemeClr val="accen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7" descr="A modern glass skyscraper. "/>
          <p:cNvPicPr preferRelativeResize="0"/>
          <p:nvPr/>
        </p:nvPicPr>
        <p:blipFill rotWithShape="1">
          <a:blip r:embed="rId2">
            <a:alphaModFix amt="14000"/>
          </a:blip>
          <a:srcRect b="15604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2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1128900" y="1430400"/>
            <a:ext cx="6886200" cy="228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verview - Six modules">
  <p:cSld name="CUSTOM_3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Google Shape;282;p38"/>
          <p:cNvCxnSpPr/>
          <p:nvPr/>
        </p:nvCxnSpPr>
        <p:spPr>
          <a:xfrm>
            <a:off x="6096087" y="1794800"/>
            <a:ext cx="0" cy="2755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8"/>
          <p:cNvCxnSpPr/>
          <p:nvPr/>
        </p:nvCxnSpPr>
        <p:spPr>
          <a:xfrm>
            <a:off x="3048087" y="1794800"/>
            <a:ext cx="0" cy="2755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8"/>
          <p:cNvCxnSpPr/>
          <p:nvPr/>
        </p:nvCxnSpPr>
        <p:spPr>
          <a:xfrm>
            <a:off x="50" y="317427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38"/>
          <p:cNvSpPr txBox="1">
            <a:spLocks noGrp="1"/>
          </p:cNvSpPr>
          <p:nvPr>
            <p:ph type="subTitle" idx="1"/>
          </p:nvPr>
        </p:nvSpPr>
        <p:spPr>
          <a:xfrm>
            <a:off x="363200" y="2516650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subTitle" idx="2"/>
          </p:nvPr>
        </p:nvSpPr>
        <p:spPr>
          <a:xfrm>
            <a:off x="361975" y="2227250"/>
            <a:ext cx="23217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subTitle" idx="3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subTitle" idx="4"/>
          </p:nvPr>
        </p:nvSpPr>
        <p:spPr>
          <a:xfrm>
            <a:off x="3411825" y="2516650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subTitle" idx="5"/>
          </p:nvPr>
        </p:nvSpPr>
        <p:spPr>
          <a:xfrm>
            <a:off x="3410600" y="2227250"/>
            <a:ext cx="23217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92" name="Google Shape;292;p38"/>
          <p:cNvSpPr txBox="1">
            <a:spLocks noGrp="1"/>
          </p:cNvSpPr>
          <p:nvPr>
            <p:ph type="subTitle" idx="6"/>
          </p:nvPr>
        </p:nvSpPr>
        <p:spPr>
          <a:xfrm>
            <a:off x="6460475" y="2516650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38"/>
          <p:cNvSpPr txBox="1">
            <a:spLocks noGrp="1"/>
          </p:cNvSpPr>
          <p:nvPr>
            <p:ph type="subTitle" idx="7"/>
          </p:nvPr>
        </p:nvSpPr>
        <p:spPr>
          <a:xfrm>
            <a:off x="6459250" y="2227250"/>
            <a:ext cx="23217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subTitle" idx="8"/>
          </p:nvPr>
        </p:nvSpPr>
        <p:spPr>
          <a:xfrm>
            <a:off x="363200" y="3864775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38"/>
          <p:cNvSpPr txBox="1">
            <a:spLocks noGrp="1"/>
          </p:cNvSpPr>
          <p:nvPr>
            <p:ph type="subTitle" idx="9"/>
          </p:nvPr>
        </p:nvSpPr>
        <p:spPr>
          <a:xfrm>
            <a:off x="361975" y="3575375"/>
            <a:ext cx="23217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96" name="Google Shape;296;p38"/>
          <p:cNvSpPr txBox="1">
            <a:spLocks noGrp="1"/>
          </p:cNvSpPr>
          <p:nvPr>
            <p:ph type="subTitle" idx="13"/>
          </p:nvPr>
        </p:nvSpPr>
        <p:spPr>
          <a:xfrm>
            <a:off x="3411825" y="3864775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38"/>
          <p:cNvSpPr txBox="1">
            <a:spLocks noGrp="1"/>
          </p:cNvSpPr>
          <p:nvPr>
            <p:ph type="subTitle" idx="14"/>
          </p:nvPr>
        </p:nvSpPr>
        <p:spPr>
          <a:xfrm>
            <a:off x="3410600" y="3575375"/>
            <a:ext cx="23217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subTitle" idx="15"/>
          </p:nvPr>
        </p:nvSpPr>
        <p:spPr>
          <a:xfrm>
            <a:off x="6460475" y="3864775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subTitle" idx="16"/>
          </p:nvPr>
        </p:nvSpPr>
        <p:spPr>
          <a:xfrm>
            <a:off x="6459250" y="3575375"/>
            <a:ext cx="23217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1">
  <p:cSld name="CUSTOM_4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>
            <a:spLocks noGrp="1"/>
          </p:cNvSpPr>
          <p:nvPr>
            <p:ph type="subTitle" idx="1"/>
          </p:nvPr>
        </p:nvSpPr>
        <p:spPr>
          <a:xfrm>
            <a:off x="742900" y="2158550"/>
            <a:ext cx="32130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02" name="Google Shape;302;p39"/>
          <p:cNvSpPr txBox="1">
            <a:spLocks noGrp="1"/>
          </p:cNvSpPr>
          <p:nvPr>
            <p:ph type="body" idx="2"/>
          </p:nvPr>
        </p:nvSpPr>
        <p:spPr>
          <a:xfrm>
            <a:off x="742900" y="2381875"/>
            <a:ext cx="3213000" cy="461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03" name="Google Shape;303;p39"/>
          <p:cNvSpPr>
            <a:spLocks noGrp="1"/>
          </p:cNvSpPr>
          <p:nvPr>
            <p:ph type="pic" idx="3"/>
          </p:nvPr>
        </p:nvSpPr>
        <p:spPr>
          <a:xfrm>
            <a:off x="5402575" y="0"/>
            <a:ext cx="3739800" cy="31296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>
          <a:xfrm>
            <a:off x="361975" y="988550"/>
            <a:ext cx="42972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305" name="Google Shape;305;p39"/>
          <p:cNvSpPr txBox="1">
            <a:spLocks noGrp="1"/>
          </p:cNvSpPr>
          <p:nvPr>
            <p:ph type="subTitle" idx="4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9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subTitle" idx="5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subTitle" idx="6"/>
          </p:nvPr>
        </p:nvSpPr>
        <p:spPr>
          <a:xfrm>
            <a:off x="5785175" y="3335324"/>
            <a:ext cx="29916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9"/>
          <p:cNvSpPr txBox="1">
            <a:spLocks noGrp="1"/>
          </p:cNvSpPr>
          <p:nvPr>
            <p:ph type="subTitle" idx="7"/>
          </p:nvPr>
        </p:nvSpPr>
        <p:spPr>
          <a:xfrm>
            <a:off x="742900" y="3910855"/>
            <a:ext cx="3213000" cy="138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10" name="Google Shape;310;p39"/>
          <p:cNvSpPr txBox="1">
            <a:spLocks noGrp="1"/>
          </p:cNvSpPr>
          <p:nvPr>
            <p:ph type="body" idx="8"/>
          </p:nvPr>
        </p:nvSpPr>
        <p:spPr>
          <a:xfrm>
            <a:off x="742900" y="4134180"/>
            <a:ext cx="32130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subTitle" idx="9"/>
          </p:nvPr>
        </p:nvSpPr>
        <p:spPr>
          <a:xfrm>
            <a:off x="742900" y="3050778"/>
            <a:ext cx="3213000" cy="138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13"/>
          </p:nvPr>
        </p:nvSpPr>
        <p:spPr>
          <a:xfrm>
            <a:off x="742900" y="3274103"/>
            <a:ext cx="3213000" cy="461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14"/>
          </p:nvPr>
        </p:nvSpPr>
        <p:spPr>
          <a:xfrm>
            <a:off x="5785175" y="4134175"/>
            <a:ext cx="2991600" cy="46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2">
  <p:cSld name="CUSTOM_4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>
            <a:spLocks noGrp="1"/>
          </p:cNvSpPr>
          <p:nvPr>
            <p:ph type="pic" idx="2"/>
          </p:nvPr>
        </p:nvSpPr>
        <p:spPr>
          <a:xfrm>
            <a:off x="75" y="0"/>
            <a:ext cx="2853300" cy="24366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0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subTitle" idx="1"/>
          </p:nvPr>
        </p:nvSpPr>
        <p:spPr>
          <a:xfrm>
            <a:off x="361975" y="2614325"/>
            <a:ext cx="20616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Four members">
  <p:cSld name="CUSTOM_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352800" y="3754932"/>
            <a:ext cx="158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7187875" y="3754932"/>
            <a:ext cx="158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4924400" y="3754932"/>
            <a:ext cx="158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2643063" y="3754932"/>
            <a:ext cx="158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2941550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1"/>
          <p:cNvSpPr>
            <a:spLocks noGrp="1"/>
          </p:cNvSpPr>
          <p:nvPr>
            <p:ph type="pic" idx="6"/>
          </p:nvPr>
        </p:nvSpPr>
        <p:spPr>
          <a:xfrm>
            <a:off x="52270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41"/>
          <p:cNvSpPr>
            <a:spLocks noGrp="1"/>
          </p:cNvSpPr>
          <p:nvPr>
            <p:ph type="pic" idx="7"/>
          </p:nvPr>
        </p:nvSpPr>
        <p:spPr>
          <a:xfrm>
            <a:off x="74952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26" name="Google Shape;326;p41"/>
          <p:cNvCxnSpPr/>
          <p:nvPr/>
        </p:nvCxnSpPr>
        <p:spPr>
          <a:xfrm>
            <a:off x="2286125" y="1801500"/>
            <a:ext cx="0" cy="3342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41"/>
          <p:cNvCxnSpPr/>
          <p:nvPr/>
        </p:nvCxnSpPr>
        <p:spPr>
          <a:xfrm>
            <a:off x="4580525" y="1801500"/>
            <a:ext cx="0" cy="3342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41"/>
          <p:cNvCxnSpPr/>
          <p:nvPr/>
        </p:nvCxnSpPr>
        <p:spPr>
          <a:xfrm>
            <a:off x="6857075" y="1801500"/>
            <a:ext cx="0" cy="3342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41"/>
          <p:cNvSpPr>
            <a:spLocks noGrp="1"/>
          </p:cNvSpPr>
          <p:nvPr>
            <p:ph type="pic" idx="8"/>
          </p:nvPr>
        </p:nvSpPr>
        <p:spPr>
          <a:xfrm>
            <a:off x="651288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1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41"/>
          <p:cNvSpPr txBox="1">
            <a:spLocks noGrp="1"/>
          </p:cNvSpPr>
          <p:nvPr>
            <p:ph type="subTitle" idx="9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41"/>
          <p:cNvSpPr txBox="1">
            <a:spLocks noGrp="1"/>
          </p:cNvSpPr>
          <p:nvPr>
            <p:ph type="subTitle" idx="13"/>
          </p:nvPr>
        </p:nvSpPr>
        <p:spPr>
          <a:xfrm>
            <a:off x="353250" y="3248209"/>
            <a:ext cx="15879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subTitle" idx="14"/>
          </p:nvPr>
        </p:nvSpPr>
        <p:spPr>
          <a:xfrm>
            <a:off x="353250" y="3050375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41"/>
          <p:cNvSpPr txBox="1">
            <a:spLocks noGrp="1"/>
          </p:cNvSpPr>
          <p:nvPr>
            <p:ph type="subTitle" idx="15"/>
          </p:nvPr>
        </p:nvSpPr>
        <p:spPr>
          <a:xfrm>
            <a:off x="353250" y="4598973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subTitle" idx="16"/>
          </p:nvPr>
        </p:nvSpPr>
        <p:spPr>
          <a:xfrm>
            <a:off x="7188325" y="3248209"/>
            <a:ext cx="15879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41"/>
          <p:cNvSpPr txBox="1">
            <a:spLocks noGrp="1"/>
          </p:cNvSpPr>
          <p:nvPr>
            <p:ph type="subTitle" idx="17"/>
          </p:nvPr>
        </p:nvSpPr>
        <p:spPr>
          <a:xfrm>
            <a:off x="7188325" y="3050375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subTitle" idx="18"/>
          </p:nvPr>
        </p:nvSpPr>
        <p:spPr>
          <a:xfrm>
            <a:off x="7188325" y="4598973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subTitle" idx="19"/>
          </p:nvPr>
        </p:nvSpPr>
        <p:spPr>
          <a:xfrm>
            <a:off x="4924850" y="3248209"/>
            <a:ext cx="15879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1"/>
          <p:cNvSpPr txBox="1">
            <a:spLocks noGrp="1"/>
          </p:cNvSpPr>
          <p:nvPr>
            <p:ph type="subTitle" idx="20"/>
          </p:nvPr>
        </p:nvSpPr>
        <p:spPr>
          <a:xfrm>
            <a:off x="4924850" y="3050375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subTitle" idx="21"/>
          </p:nvPr>
        </p:nvSpPr>
        <p:spPr>
          <a:xfrm>
            <a:off x="4924850" y="4598973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2" name="Google Shape;342;p41"/>
          <p:cNvSpPr txBox="1">
            <a:spLocks noGrp="1"/>
          </p:cNvSpPr>
          <p:nvPr>
            <p:ph type="subTitle" idx="22"/>
          </p:nvPr>
        </p:nvSpPr>
        <p:spPr>
          <a:xfrm>
            <a:off x="2643513" y="3248209"/>
            <a:ext cx="15879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subTitle" idx="23"/>
          </p:nvPr>
        </p:nvSpPr>
        <p:spPr>
          <a:xfrm>
            <a:off x="2643513" y="3050375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41"/>
          <p:cNvSpPr txBox="1">
            <a:spLocks noGrp="1"/>
          </p:cNvSpPr>
          <p:nvPr>
            <p:ph type="subTitle" idx="24"/>
          </p:nvPr>
        </p:nvSpPr>
        <p:spPr>
          <a:xfrm>
            <a:off x="2643513" y="4598973"/>
            <a:ext cx="15879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Eight members">
  <p:cSld name="CUSTOM_6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>
            <a:spLocks noGrp="1"/>
          </p:cNvSpPr>
          <p:nvPr>
            <p:ph type="subTitle" idx="1"/>
          </p:nvPr>
        </p:nvSpPr>
        <p:spPr>
          <a:xfrm>
            <a:off x="6750600" y="1283963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42"/>
          <p:cNvSpPr txBox="1">
            <a:spLocks noGrp="1"/>
          </p:cNvSpPr>
          <p:nvPr>
            <p:ph type="subTitle" idx="2"/>
          </p:nvPr>
        </p:nvSpPr>
        <p:spPr>
          <a:xfrm>
            <a:off x="6750600" y="1054750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48" name="Google Shape;348;p42"/>
          <p:cNvSpPr txBox="1">
            <a:spLocks noGrp="1"/>
          </p:cNvSpPr>
          <p:nvPr>
            <p:ph type="subTitle" idx="3"/>
          </p:nvPr>
        </p:nvSpPr>
        <p:spPr>
          <a:xfrm>
            <a:off x="6750600" y="1427900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9" name="Google Shape;349;p42"/>
          <p:cNvSpPr>
            <a:spLocks noGrp="1"/>
          </p:cNvSpPr>
          <p:nvPr>
            <p:ph type="pic" idx="4"/>
          </p:nvPr>
        </p:nvSpPr>
        <p:spPr>
          <a:xfrm>
            <a:off x="608070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2"/>
          <p:cNvSpPr txBox="1">
            <a:spLocks noGrp="1"/>
          </p:cNvSpPr>
          <p:nvPr>
            <p:ph type="subTitle" idx="5"/>
          </p:nvPr>
        </p:nvSpPr>
        <p:spPr>
          <a:xfrm>
            <a:off x="3824550" y="1283963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1" name="Google Shape;351;p42"/>
          <p:cNvSpPr txBox="1">
            <a:spLocks noGrp="1"/>
          </p:cNvSpPr>
          <p:nvPr>
            <p:ph type="subTitle" idx="6"/>
          </p:nvPr>
        </p:nvSpPr>
        <p:spPr>
          <a:xfrm>
            <a:off x="3824550" y="1054750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52" name="Google Shape;352;p42"/>
          <p:cNvSpPr txBox="1">
            <a:spLocks noGrp="1"/>
          </p:cNvSpPr>
          <p:nvPr>
            <p:ph type="subTitle" idx="7"/>
          </p:nvPr>
        </p:nvSpPr>
        <p:spPr>
          <a:xfrm>
            <a:off x="3824550" y="1427900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3" name="Google Shape;353;p42"/>
          <p:cNvSpPr>
            <a:spLocks noGrp="1"/>
          </p:cNvSpPr>
          <p:nvPr>
            <p:ph type="pic" idx="8"/>
          </p:nvPr>
        </p:nvSpPr>
        <p:spPr>
          <a:xfrm>
            <a:off x="315465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42"/>
          <p:cNvSpPr txBox="1">
            <a:spLocks noGrp="1"/>
          </p:cNvSpPr>
          <p:nvPr>
            <p:ph type="subTitle" idx="9"/>
          </p:nvPr>
        </p:nvSpPr>
        <p:spPr>
          <a:xfrm>
            <a:off x="6750600" y="2193728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5" name="Google Shape;355;p42"/>
          <p:cNvSpPr txBox="1">
            <a:spLocks noGrp="1"/>
          </p:cNvSpPr>
          <p:nvPr>
            <p:ph type="subTitle" idx="13"/>
          </p:nvPr>
        </p:nvSpPr>
        <p:spPr>
          <a:xfrm>
            <a:off x="6750600" y="1964514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56" name="Google Shape;356;p42"/>
          <p:cNvSpPr txBox="1">
            <a:spLocks noGrp="1"/>
          </p:cNvSpPr>
          <p:nvPr>
            <p:ph type="subTitle" idx="14"/>
          </p:nvPr>
        </p:nvSpPr>
        <p:spPr>
          <a:xfrm>
            <a:off x="6750600" y="2337664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7" name="Google Shape;357;p42"/>
          <p:cNvSpPr>
            <a:spLocks noGrp="1"/>
          </p:cNvSpPr>
          <p:nvPr>
            <p:ph type="pic" idx="15"/>
          </p:nvPr>
        </p:nvSpPr>
        <p:spPr>
          <a:xfrm>
            <a:off x="608070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42"/>
          <p:cNvSpPr txBox="1">
            <a:spLocks noGrp="1"/>
          </p:cNvSpPr>
          <p:nvPr>
            <p:ph type="subTitle" idx="16"/>
          </p:nvPr>
        </p:nvSpPr>
        <p:spPr>
          <a:xfrm>
            <a:off x="3824550" y="2193728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ubTitle" idx="17"/>
          </p:nvPr>
        </p:nvSpPr>
        <p:spPr>
          <a:xfrm>
            <a:off x="3824550" y="1964514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60" name="Google Shape;360;p42"/>
          <p:cNvSpPr txBox="1">
            <a:spLocks noGrp="1"/>
          </p:cNvSpPr>
          <p:nvPr>
            <p:ph type="subTitle" idx="18"/>
          </p:nvPr>
        </p:nvSpPr>
        <p:spPr>
          <a:xfrm>
            <a:off x="3824550" y="2337664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1" name="Google Shape;361;p42"/>
          <p:cNvSpPr>
            <a:spLocks noGrp="1"/>
          </p:cNvSpPr>
          <p:nvPr>
            <p:ph type="pic" idx="19"/>
          </p:nvPr>
        </p:nvSpPr>
        <p:spPr>
          <a:xfrm>
            <a:off x="315465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42"/>
          <p:cNvSpPr txBox="1">
            <a:spLocks noGrp="1"/>
          </p:cNvSpPr>
          <p:nvPr>
            <p:ph type="subTitle" idx="20"/>
          </p:nvPr>
        </p:nvSpPr>
        <p:spPr>
          <a:xfrm>
            <a:off x="6750600" y="3101715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3" name="Google Shape;363;p42"/>
          <p:cNvSpPr txBox="1">
            <a:spLocks noGrp="1"/>
          </p:cNvSpPr>
          <p:nvPr>
            <p:ph type="subTitle" idx="21"/>
          </p:nvPr>
        </p:nvSpPr>
        <p:spPr>
          <a:xfrm>
            <a:off x="6750600" y="2872502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64" name="Google Shape;364;p42"/>
          <p:cNvSpPr txBox="1">
            <a:spLocks noGrp="1"/>
          </p:cNvSpPr>
          <p:nvPr>
            <p:ph type="subTitle" idx="22"/>
          </p:nvPr>
        </p:nvSpPr>
        <p:spPr>
          <a:xfrm>
            <a:off x="6750600" y="3245652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5" name="Google Shape;365;p42"/>
          <p:cNvSpPr>
            <a:spLocks noGrp="1"/>
          </p:cNvSpPr>
          <p:nvPr>
            <p:ph type="pic" idx="23"/>
          </p:nvPr>
        </p:nvSpPr>
        <p:spPr>
          <a:xfrm>
            <a:off x="608070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42"/>
          <p:cNvSpPr txBox="1">
            <a:spLocks noGrp="1"/>
          </p:cNvSpPr>
          <p:nvPr>
            <p:ph type="subTitle" idx="24"/>
          </p:nvPr>
        </p:nvSpPr>
        <p:spPr>
          <a:xfrm>
            <a:off x="3824550" y="3101715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7" name="Google Shape;367;p42"/>
          <p:cNvSpPr txBox="1">
            <a:spLocks noGrp="1"/>
          </p:cNvSpPr>
          <p:nvPr>
            <p:ph type="subTitle" idx="25"/>
          </p:nvPr>
        </p:nvSpPr>
        <p:spPr>
          <a:xfrm>
            <a:off x="3824550" y="2872502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68" name="Google Shape;368;p42"/>
          <p:cNvSpPr txBox="1">
            <a:spLocks noGrp="1"/>
          </p:cNvSpPr>
          <p:nvPr>
            <p:ph type="subTitle" idx="26"/>
          </p:nvPr>
        </p:nvSpPr>
        <p:spPr>
          <a:xfrm>
            <a:off x="3824550" y="3245652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9" name="Google Shape;369;p42"/>
          <p:cNvSpPr>
            <a:spLocks noGrp="1"/>
          </p:cNvSpPr>
          <p:nvPr>
            <p:ph type="pic" idx="27"/>
          </p:nvPr>
        </p:nvSpPr>
        <p:spPr>
          <a:xfrm>
            <a:off x="315465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42"/>
          <p:cNvSpPr txBox="1">
            <a:spLocks noGrp="1"/>
          </p:cNvSpPr>
          <p:nvPr>
            <p:ph type="subTitle" idx="28"/>
          </p:nvPr>
        </p:nvSpPr>
        <p:spPr>
          <a:xfrm>
            <a:off x="6750600" y="4022919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subTitle" idx="29"/>
          </p:nvPr>
        </p:nvSpPr>
        <p:spPr>
          <a:xfrm>
            <a:off x="6750600" y="3793706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72" name="Google Shape;372;p42"/>
          <p:cNvSpPr txBox="1">
            <a:spLocks noGrp="1"/>
          </p:cNvSpPr>
          <p:nvPr>
            <p:ph type="subTitle" idx="30"/>
          </p:nvPr>
        </p:nvSpPr>
        <p:spPr>
          <a:xfrm>
            <a:off x="6750600" y="4166856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3" name="Google Shape;373;p42"/>
          <p:cNvSpPr>
            <a:spLocks noGrp="1"/>
          </p:cNvSpPr>
          <p:nvPr>
            <p:ph type="pic" idx="31"/>
          </p:nvPr>
        </p:nvSpPr>
        <p:spPr>
          <a:xfrm>
            <a:off x="608070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42"/>
          <p:cNvSpPr txBox="1">
            <a:spLocks noGrp="1"/>
          </p:cNvSpPr>
          <p:nvPr>
            <p:ph type="subTitle" idx="32"/>
          </p:nvPr>
        </p:nvSpPr>
        <p:spPr>
          <a:xfrm>
            <a:off x="3824550" y="4022919"/>
            <a:ext cx="2026200" cy="18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5" name="Google Shape;375;p42"/>
          <p:cNvSpPr txBox="1">
            <a:spLocks noGrp="1"/>
          </p:cNvSpPr>
          <p:nvPr>
            <p:ph type="subTitle" idx="33"/>
          </p:nvPr>
        </p:nvSpPr>
        <p:spPr>
          <a:xfrm>
            <a:off x="3824550" y="3793706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76" name="Google Shape;376;p42"/>
          <p:cNvSpPr txBox="1">
            <a:spLocks noGrp="1"/>
          </p:cNvSpPr>
          <p:nvPr>
            <p:ph type="subTitle" idx="34"/>
          </p:nvPr>
        </p:nvSpPr>
        <p:spPr>
          <a:xfrm>
            <a:off x="3824550" y="4166856"/>
            <a:ext cx="2026200" cy="2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7" name="Google Shape;377;p42"/>
          <p:cNvSpPr>
            <a:spLocks noGrp="1"/>
          </p:cNvSpPr>
          <p:nvPr>
            <p:ph type="pic" idx="35"/>
          </p:nvPr>
        </p:nvSpPr>
        <p:spPr>
          <a:xfrm>
            <a:off x="315465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42"/>
          <p:cNvSpPr txBox="1">
            <a:spLocks noGrp="1"/>
          </p:cNvSpPr>
          <p:nvPr>
            <p:ph type="title"/>
          </p:nvPr>
        </p:nvSpPr>
        <p:spPr>
          <a:xfrm>
            <a:off x="361975" y="962100"/>
            <a:ext cx="24507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42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2"/>
          <p:cNvSpPr txBox="1">
            <a:spLocks noGrp="1"/>
          </p:cNvSpPr>
          <p:nvPr>
            <p:ph type="subTitle" idx="36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tlight - Alt 2">
  <p:cSld name="CUSTOM_7_1">
    <p:bg>
      <p:bgPr>
        <a:solidFill>
          <a:schemeClr val="accent2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/>
          <p:nvPr/>
        </p:nvSpPr>
        <p:spPr>
          <a:xfrm>
            <a:off x="0" y="0"/>
            <a:ext cx="456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43"/>
          <p:cNvSpPr txBox="1">
            <a:spLocks noGrp="1"/>
          </p:cNvSpPr>
          <p:nvPr>
            <p:ph type="title"/>
          </p:nvPr>
        </p:nvSpPr>
        <p:spPr>
          <a:xfrm>
            <a:off x="4975925" y="989088"/>
            <a:ext cx="37836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43"/>
          <p:cNvSpPr>
            <a:spLocks noGrp="1"/>
          </p:cNvSpPr>
          <p:nvPr>
            <p:ph type="pic" idx="2"/>
          </p:nvPr>
        </p:nvSpPr>
        <p:spPr>
          <a:xfrm flipH="1">
            <a:off x="953803" y="1066100"/>
            <a:ext cx="2664300" cy="30027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43"/>
          <p:cNvSpPr txBox="1">
            <a:spLocks noGrp="1"/>
          </p:cNvSpPr>
          <p:nvPr>
            <p:ph type="body" idx="1"/>
          </p:nvPr>
        </p:nvSpPr>
        <p:spPr>
          <a:xfrm>
            <a:off x="4975925" y="4125662"/>
            <a:ext cx="3783600" cy="4617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6" name="Google Shape;386;p43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43"/>
          <p:cNvSpPr txBox="1">
            <a:spLocks noGrp="1"/>
          </p:cNvSpPr>
          <p:nvPr>
            <p:ph type="body" idx="3"/>
          </p:nvPr>
        </p:nvSpPr>
        <p:spPr>
          <a:xfrm>
            <a:off x="4975925" y="1943891"/>
            <a:ext cx="3783600" cy="1243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388" name="Google Shape;388;p43"/>
          <p:cNvSpPr txBox="1">
            <a:spLocks noGrp="1"/>
          </p:cNvSpPr>
          <p:nvPr>
            <p:ph type="subTitle" idx="4"/>
          </p:nvPr>
        </p:nvSpPr>
        <p:spPr>
          <a:xfrm>
            <a:off x="4975925" y="732775"/>
            <a:ext cx="37836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9" name="Google Shape;389;p43"/>
          <p:cNvSpPr txBox="1">
            <a:spLocks noGrp="1"/>
          </p:cNvSpPr>
          <p:nvPr>
            <p:ph type="subTitle" idx="5"/>
          </p:nvPr>
        </p:nvSpPr>
        <p:spPr>
          <a:xfrm>
            <a:off x="4975925" y="1647132"/>
            <a:ext cx="37836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0" name="Google Shape;390;p43"/>
          <p:cNvSpPr txBox="1">
            <a:spLocks noGrp="1"/>
          </p:cNvSpPr>
          <p:nvPr>
            <p:ph type="subTitle" idx="6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background">
  <p:cSld name="CUSTOM_8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44"/>
          <p:cNvGrpSpPr/>
          <p:nvPr/>
        </p:nvGrpSpPr>
        <p:grpSpPr>
          <a:xfrm>
            <a:off x="49" y="514398"/>
            <a:ext cx="9144297" cy="4115162"/>
            <a:chOff x="-18500" y="514395"/>
            <a:chExt cx="9219900" cy="4115162"/>
          </a:xfrm>
        </p:grpSpPr>
        <p:cxnSp>
          <p:nvCxnSpPr>
            <p:cNvPr id="393" name="Google Shape;393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2" name="Google Shape;402;p44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subTitle" idx="1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4"/>
          <p:cNvSpPr txBox="1">
            <a:spLocks noGrp="1"/>
          </p:cNvSpPr>
          <p:nvPr>
            <p:ph type="subTitle" idx="2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CUSTOM_8_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/>
          <p:nvPr/>
        </p:nvSpPr>
        <p:spPr>
          <a:xfrm>
            <a:off x="50" y="-300"/>
            <a:ext cx="6708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451472" y="2024100"/>
            <a:ext cx="4163100" cy="1372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45"/>
          <p:cNvSpPr txBox="1">
            <a:spLocks noGrp="1"/>
          </p:cNvSpPr>
          <p:nvPr>
            <p:ph type="subTitle" idx="1"/>
          </p:nvPr>
        </p:nvSpPr>
        <p:spPr>
          <a:xfrm>
            <a:off x="451475" y="3776250"/>
            <a:ext cx="4163100" cy="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1" name="Google Shape;411;p4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7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1" name="Google Shape;441;p57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2" name="Google Shape;442;p57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3" name="Google Shape;443;p57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4" name="Google Shape;444;p57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5" name="Google Shape;445;p57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9" name="Google Shape;449;p58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2" name="Google Shape;452;p59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3" name="Google Shape;453;p59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4" name="Google Shape;454;p59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5" name="Google Shape;455;p59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8" name="Google Shape;458;p60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60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0" name="Google Shape;460;p60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1" name="Google Shape;461;p60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2" name="Google Shape;462;p60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3" name="Google Shape;463;p60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61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61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8" name="Google Shape;468;p61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9" name="Google Shape;469;p61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0" name="Google Shape;470;p61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1" name="Google Shape;471;p61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2" name="Google Shape;472;p61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3" name="Google Shape;473;p61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2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63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63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63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2" name="Google Shape;48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3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4" name="Google Shape;484;p63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4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64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64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64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90" name="Google Shape;490;p64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64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92" name="Google Shape;492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64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4" name="Google Shape;494;p64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5" name="Google Shape;495;p64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5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6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66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66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66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66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66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66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6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66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66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61850" y="2004025"/>
            <a:ext cx="56274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38150" y="524575"/>
            <a:ext cx="5433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"/>
              <a:buNone/>
              <a:defRPr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700200" y="1614100"/>
            <a:ext cx="37566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29">
          <p15:clr>
            <a:srgbClr val="E46962"/>
          </p15:clr>
        </p15:guide>
        <p15:guide id="2" orient="horz" pos="233">
          <p15:clr>
            <a:srgbClr val="E46962"/>
          </p15:clr>
        </p15:guide>
        <p15:guide id="3" orient="horz" pos="3011">
          <p15:clr>
            <a:srgbClr val="E46962"/>
          </p15:clr>
        </p15:guide>
        <p15:guide id="4" pos="2850">
          <p15:clr>
            <a:srgbClr val="E46962"/>
          </p15:clr>
        </p15:guide>
        <p15:guide id="5" pos="2910">
          <p15:clr>
            <a:srgbClr val="E46962"/>
          </p15:clr>
        </p15:guide>
        <p15:guide id="6" pos="1468">
          <p15:clr>
            <a:srgbClr val="E46962"/>
          </p15:clr>
        </p15:guide>
        <p15:guide id="7" pos="1527">
          <p15:clr>
            <a:srgbClr val="E46962"/>
          </p15:clr>
        </p15:guide>
        <p15:guide id="8" pos="4226">
          <p15:clr>
            <a:srgbClr val="E46962"/>
          </p15:clr>
        </p15:guide>
        <p15:guide id="9" pos="4285">
          <p15:clr>
            <a:srgbClr val="E46962"/>
          </p15:clr>
        </p15:guide>
        <p15:guide id="10" pos="3773">
          <p15:clr>
            <a:srgbClr val="E46962"/>
          </p15:clr>
        </p15:guide>
        <p15:guide id="11" pos="3830">
          <p15:clr>
            <a:srgbClr val="E46962"/>
          </p15:clr>
        </p15:guide>
        <p15:guide id="12" pos="1930">
          <p15:clr>
            <a:srgbClr val="E46962"/>
          </p15:clr>
        </p15:guide>
        <p15:guide id="13" pos="1987">
          <p15:clr>
            <a:srgbClr val="E46962"/>
          </p15:clr>
        </p15:guide>
        <p15:guide id="14" orient="horz" pos="2867">
          <p15:clr>
            <a:srgbClr val="E46962"/>
          </p15:clr>
        </p15:guide>
        <p15:guide id="15" orient="horz" pos="1135">
          <p15:clr>
            <a:srgbClr val="E46962"/>
          </p15:clr>
        </p15:guide>
        <p15:guide id="16" orient="horz" pos="1194">
          <p15:clr>
            <a:srgbClr val="E46962"/>
          </p15:clr>
        </p15:guide>
        <p15:guide id="17" orient="horz" pos="2043">
          <p15:clr>
            <a:srgbClr val="E46962"/>
          </p15:clr>
        </p15:guide>
        <p15:guide id="18" orient="horz" pos="2103">
          <p15:clr>
            <a:srgbClr val="E46962"/>
          </p15:clr>
        </p15:guide>
        <p15:guide id="19" pos="228">
          <p15:clr>
            <a:srgbClr val="E46962"/>
          </p15:clr>
        </p15:guide>
        <p15:guide id="20" orient="horz" pos="672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uOCZrN2O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7" descr="A close-up of a modern glass structure. "/>
          <p:cNvPicPr preferRelativeResize="0"/>
          <p:nvPr/>
        </p:nvPicPr>
        <p:blipFill rotWithShape="1">
          <a:blip r:embed="rId3">
            <a:alphaModFix/>
          </a:blip>
          <a:srcRect l="21736" r="19116" b="79"/>
          <a:stretch/>
        </p:blipFill>
        <p:spPr>
          <a:xfrm>
            <a:off x="4587725" y="-8750"/>
            <a:ext cx="4572001" cy="514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7"/>
          <p:cNvSpPr txBox="1">
            <a:spLocks noGrp="1"/>
          </p:cNvSpPr>
          <p:nvPr>
            <p:ph type="title"/>
          </p:nvPr>
        </p:nvSpPr>
        <p:spPr>
          <a:xfrm>
            <a:off x="361975" y="923525"/>
            <a:ext cx="38601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Avalanche Simulation</a:t>
            </a:r>
            <a:endParaRPr/>
          </a:p>
        </p:txBody>
      </p:sp>
      <p:sp>
        <p:nvSpPr>
          <p:cNvPr id="515" name="Google Shape;515;p67"/>
          <p:cNvSpPr txBox="1">
            <a:spLocks noGrp="1"/>
          </p:cNvSpPr>
          <p:nvPr>
            <p:ph type="subTitle" idx="1"/>
          </p:nvPr>
        </p:nvSpPr>
        <p:spPr>
          <a:xfrm>
            <a:off x="361975" y="255520"/>
            <a:ext cx="38601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 109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1, 2025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Crosby Soenen</a:t>
            </a:r>
            <a:endParaRPr/>
          </a:p>
        </p:txBody>
      </p:sp>
      <p:sp>
        <p:nvSpPr>
          <p:cNvPr id="516" name="Google Shape;516;p67"/>
          <p:cNvSpPr txBox="1">
            <a:spLocks noGrp="1"/>
          </p:cNvSpPr>
          <p:nvPr>
            <p:ph type="body" idx="3"/>
          </p:nvPr>
        </p:nvSpPr>
        <p:spPr>
          <a:xfrm>
            <a:off x="547575" y="3337797"/>
            <a:ext cx="34926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7" name="Google Shape;517;p67" descr="What causes Avalanche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88" y="2338078"/>
            <a:ext cx="4143974" cy="23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23" name="Google Shape;523;p68"/>
          <p:cNvSpPr txBox="1">
            <a:spLocks noGrp="1"/>
          </p:cNvSpPr>
          <p:nvPr>
            <p:ph type="subTitle" idx="3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 109</a:t>
            </a:r>
            <a:endParaRPr/>
          </a:p>
        </p:txBody>
      </p:sp>
      <p:sp>
        <p:nvSpPr>
          <p:cNvPr id="524" name="Google Shape;524;p68"/>
          <p:cNvSpPr txBox="1">
            <a:spLocks noGrp="1"/>
          </p:cNvSpPr>
          <p:nvPr>
            <p:ph type="title"/>
          </p:nvPr>
        </p:nvSpPr>
        <p:spPr>
          <a:xfrm>
            <a:off x="361975" y="962092"/>
            <a:ext cx="57186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Overview</a:t>
            </a:r>
            <a:endParaRPr/>
          </a:p>
        </p:txBody>
      </p:sp>
      <p:sp>
        <p:nvSpPr>
          <p:cNvPr id="525" name="Google Shape;525;p68"/>
          <p:cNvSpPr txBox="1">
            <a:spLocks noGrp="1"/>
          </p:cNvSpPr>
          <p:nvPr>
            <p:ph type="subTitle" idx="4"/>
          </p:nvPr>
        </p:nvSpPr>
        <p:spPr>
          <a:xfrm>
            <a:off x="3364200" y="2328850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8"/>
          <p:cNvSpPr txBox="1">
            <a:spLocks noGrp="1"/>
          </p:cNvSpPr>
          <p:nvPr>
            <p:ph type="subTitle" idx="6"/>
          </p:nvPr>
        </p:nvSpPr>
        <p:spPr>
          <a:xfrm>
            <a:off x="6460475" y="2516650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68"/>
          <p:cNvSpPr txBox="1">
            <a:spLocks noGrp="1"/>
          </p:cNvSpPr>
          <p:nvPr>
            <p:ph type="subTitle" idx="8"/>
          </p:nvPr>
        </p:nvSpPr>
        <p:spPr>
          <a:xfrm>
            <a:off x="361975" y="1689250"/>
            <a:ext cx="5894700" cy="318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Simulating slab avalanche release on a mountain slope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Snowpack modeled as connected blocks sliding under gravity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obeys Newton’s laws with forces from gravity, friction, and spring-like cohesion.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Weak middle layer causes fracture and slab separation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Variable friction zones affect avalanche speed and runout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Upper slope, mid-slope, lower slope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35 degree pitch 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Usually are between 30 degrees and 45 degrees for high risk avalanches.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Trigger pulse initiates motion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Skier 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Earthquake 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Debrie 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ODE physics model with 3D visualization </a:t>
            </a:r>
            <a:endParaRPr sz="1300"/>
          </a:p>
        </p:txBody>
      </p:sp>
      <p:sp>
        <p:nvSpPr>
          <p:cNvPr id="528" name="Google Shape;528;p68"/>
          <p:cNvSpPr txBox="1">
            <a:spLocks noGrp="1"/>
          </p:cNvSpPr>
          <p:nvPr>
            <p:ph type="subTitle" idx="13"/>
          </p:nvPr>
        </p:nvSpPr>
        <p:spPr>
          <a:xfrm>
            <a:off x="3411825" y="3864775"/>
            <a:ext cx="2321700" cy="1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9" name="Google Shape;529;p68" descr="White Noise: Are Avalanches Really Killing More People?"/>
          <p:cNvPicPr preferRelativeResize="0"/>
          <p:nvPr/>
        </p:nvPicPr>
        <p:blipFill rotWithShape="1">
          <a:blip r:embed="rId3">
            <a:alphaModFix/>
          </a:blip>
          <a:srcRect l="10847" r="20015"/>
          <a:stretch/>
        </p:blipFill>
        <p:spPr>
          <a:xfrm>
            <a:off x="6202399" y="773800"/>
            <a:ext cx="2837850" cy="41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9"/>
          <p:cNvSpPr txBox="1">
            <a:spLocks noGrp="1"/>
          </p:cNvSpPr>
          <p:nvPr>
            <p:ph type="title"/>
          </p:nvPr>
        </p:nvSpPr>
        <p:spPr>
          <a:xfrm>
            <a:off x="361975" y="962100"/>
            <a:ext cx="41631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sp>
        <p:nvSpPr>
          <p:cNvPr id="535" name="Google Shape;535;p69"/>
          <p:cNvSpPr txBox="1">
            <a:spLocks noGrp="1"/>
          </p:cNvSpPr>
          <p:nvPr>
            <p:ph type="sldNum" idx="12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36" name="Google Shape;536;p69"/>
          <p:cNvSpPr txBox="1">
            <a:spLocks noGrp="1"/>
          </p:cNvSpPr>
          <p:nvPr>
            <p:ph type="subTitle" idx="2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 109</a:t>
            </a:r>
            <a:endParaRPr/>
          </a:p>
        </p:txBody>
      </p:sp>
      <p:sp>
        <p:nvSpPr>
          <p:cNvPr id="538" name="Google Shape;538;p69"/>
          <p:cNvSpPr txBox="1"/>
          <p:nvPr/>
        </p:nvSpPr>
        <p:spPr>
          <a:xfrm>
            <a:off x="246925" y="1680900"/>
            <a:ext cx="2427300" cy="1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Three general waves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Friction varies among slope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Faster in the beginning due to the force being acted behind it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39" name="Google Shape;539;p69"/>
          <p:cNvCxnSpPr/>
          <p:nvPr/>
        </p:nvCxnSpPr>
        <p:spPr>
          <a:xfrm>
            <a:off x="172075" y="3295600"/>
            <a:ext cx="2619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0" name="Google Shape;540;p69"/>
          <p:cNvSpPr txBox="1"/>
          <p:nvPr/>
        </p:nvSpPr>
        <p:spPr>
          <a:xfrm>
            <a:off x="246925" y="3416700"/>
            <a:ext cx="2427300" cy="14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Terrain has a uniform slope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Modeled in 1D motion and only visualized in 3D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 air drag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Snow is represented as rigid blocks, not a flowing material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" name="animation.mp4">
            <a:hlinkClick r:id="" action="ppaction://media"/>
            <a:extLst>
              <a:ext uri="{FF2B5EF4-FFF2-40B4-BE49-F238E27FC236}">
                <a16:creationId xmlns:a16="http://schemas.microsoft.com/office/drawing/2014/main" id="{EBE78F75-65A5-BDAB-AE08-03FEF2F5F5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3151" y="515438"/>
            <a:ext cx="5563649" cy="4172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>
            <a:spLocks noGrp="1"/>
          </p:cNvSpPr>
          <p:nvPr>
            <p:ph type="title"/>
          </p:nvPr>
        </p:nvSpPr>
        <p:spPr>
          <a:xfrm>
            <a:off x="3288250" y="207025"/>
            <a:ext cx="41631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Reality </a:t>
            </a:r>
            <a:endParaRPr/>
          </a:p>
        </p:txBody>
      </p:sp>
      <p:sp>
        <p:nvSpPr>
          <p:cNvPr id="546" name="Google Shape;546;p70"/>
          <p:cNvSpPr txBox="1">
            <a:spLocks noGrp="1"/>
          </p:cNvSpPr>
          <p:nvPr>
            <p:ph type="subTitle" idx="2"/>
          </p:nvPr>
        </p:nvSpPr>
        <p:spPr>
          <a:xfrm>
            <a:off x="342150" y="250500"/>
            <a:ext cx="4163100" cy="2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 109</a:t>
            </a:r>
            <a:endParaRPr/>
          </a:p>
        </p:txBody>
      </p:sp>
      <p:pic>
        <p:nvPicPr>
          <p:cNvPr id="547" name="Google Shape;547;p70" descr="Sage Cattabriga-Alosa almost gets swept away by a giant avalanche in Alaska." title="Skier Triggers Giant Avalanch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725" y="2571761"/>
            <a:ext cx="4332150" cy="24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0" title="Screenshot 2025-12-02 at 12.44.0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58025"/>
            <a:ext cx="4331924" cy="230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0" descr="Mountain PNG transparent image download, size: 1050x483px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1" y="3160856"/>
            <a:ext cx="4163100" cy="1916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On-screen Show (16:9)</PresentationFormat>
  <Paragraphs>32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DM Sans</vt:lpstr>
      <vt:lpstr>Arial</vt:lpstr>
      <vt:lpstr>DM Sans SemiBold</vt:lpstr>
      <vt:lpstr>Newsreader</vt:lpstr>
      <vt:lpstr>DM Sans Light</vt:lpstr>
      <vt:lpstr>Newsreader SemiBold</vt:lpstr>
      <vt:lpstr>Simple Light</vt:lpstr>
      <vt:lpstr>Business Plan Presentation</vt:lpstr>
      <vt:lpstr>Avalanche Simulation</vt:lpstr>
      <vt:lpstr>Content Overview</vt:lpstr>
      <vt:lpstr>Animation</vt:lpstr>
      <vt:lpstr>Reality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Crosby Soenen</cp:lastModifiedBy>
  <cp:revision>1</cp:revision>
  <dcterms:modified xsi:type="dcterms:W3CDTF">2025-12-03T23:23:15Z</dcterms:modified>
</cp:coreProperties>
</file>