
<file path=[Content_Types].xml><?xml version="1.0" encoding="utf-8"?>
<Types xmlns="http://schemas.openxmlformats.org/package/2006/content-types">
  <Default ContentType="image/gif" Extension="gif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acfec9615e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acfec9615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acfec9615e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acfec9615e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acfec9615e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acfec9615e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acfec9615e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acfec9615e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Mapping Geographical Political Ideology through Local Ballot Measures</a:t>
            </a:r>
            <a:endParaRPr sz="40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John Schultz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Local Ballot Measures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Cities vote on local ballot measures, which often have a political leaning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These can provide a look into local ideological views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Scraped local ballot measures 2021-2024 from Ballotpedia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Ran measure descriptions through deBERTa-based transformer model from HuggingFace, outputing multiclass predictions (left, center, </a:t>
            </a:r>
            <a:r>
              <a:rPr lang="en"/>
              <a:t>right)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Got success of ballot measures by city (city coordinates from Kaggle)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Attempted Solutions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21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 tried to use embeddings, but ballot measure language is too nuanced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Tried to create vector direction from key phrases like “liberal” vs. “conservative”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Tried to get mean of several key phrases as well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Tried to train </a:t>
            </a:r>
            <a:r>
              <a:rPr lang="en"/>
              <a:t>logistic regression model on embeddings from Democratic vs. Republican platforms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General Predictions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Voters aren’t that ideological!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Local ballot measure success cannot be </a:t>
            </a:r>
            <a:r>
              <a:rPr lang="en"/>
              <a:t>easily predicted by education/location like national elections can.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Downloaded a dataset of US Census block groups to train a prediction model on the embeddings, couldn’t get to work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17" title="ca_measures_animation.gif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2825" y="0"/>
            <a:ext cx="7715235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