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F33BC-8846-4322-B206-A417473D93F1}" v="1" dt="2025-12-02T22:33:54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DAD36-1B87-C522-3F31-6486BE3CF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2C4F74-F745-F6DD-9F6E-8E1ABF432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B0C2D-8A02-4180-C928-5BC1C236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67F6D-528C-3525-64C7-811ACDE3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0D51B-7F92-4AB3-A137-E5BB6243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93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5C66D-2539-A21C-B1DF-2E3D7FD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5E2CF3-7084-490F-0440-9D55477EB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0D0E7-D51D-C355-28EB-FFC54937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608F75-55B9-7123-074E-DA53C68F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65445-90C9-CCF9-1FBC-8B9EB5B8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65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8DDE09-64E6-CDE7-DC18-47DCDE0ED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50EA5C-BDEF-ED7D-19E2-D99B1CA1C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A434C5-B2A2-D816-5B03-2ED45CD4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FC5C9E-E23F-D2DC-B1D7-0BD5452E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5DE81-774E-032E-3259-84A1C522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9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EA1E9-849E-BBD5-A9F3-19EE993E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31CCF-7074-4867-1CDE-07CE2812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74FD0-150A-6A8E-F447-399BC986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5C084-0944-8680-5BCC-597D6D2A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0C653-C6F7-1671-733E-A5478AA9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6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30A0A-C09B-C25D-C534-1460821A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E53469-CC5A-F28C-E0B3-30EA3D942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BF21D-99C6-F4C7-CB64-AD173BA0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42B3B-A49F-4B19-C2D7-145A8598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16D5CE-EE9C-209D-C76D-436D4A52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23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F8BD3-B75A-E488-F4B8-94171A36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FCC6C8-675D-3CFF-A4AF-BFC928B73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204B11-6927-CE46-CD92-1B38B7133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71BC05-792E-25EF-04C8-61F38A05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FD236F-24E8-362D-2BD8-BD3ED237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A65BE0-0EA6-E775-842C-DA2BDF78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2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B1626-D336-B607-FDA1-5320558B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94709-D037-555A-0009-1142A560A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2998ED-5E12-D617-B083-1F438F8B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C76FF2-E8D6-2B22-890A-BC355321C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FF07D3-D19F-89EA-340E-2EA24F89C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35623F-FE90-48F4-6B50-BE40BF51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4E963C-E596-53B7-3953-4AADAB31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3ED9BB-C2C9-3DE9-D29D-D218154E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9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BF888-5694-FC6F-A708-BD4A316E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4D7187-C245-F42A-0BEC-EE253B98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210B2-C8F6-588C-B44A-B2C4F674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FE5BC4-BBBB-5C59-33FE-8353BA41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7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C5F9D0-3696-6FF2-5D43-23026F42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F2779C-1310-3625-0D7B-C9A768CA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7E3C3-F6DC-5CC8-EC47-2E0D8AE6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FAD8C-98DF-4711-87A6-C2310EE8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BC72A-F18B-777C-3301-78223F7D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EF8DDE-A822-1B53-DA17-05A16CC6A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29C20D-1276-CCF1-C797-CF190EAE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42A3DD-A633-828F-DAC9-F0FA57E7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B31606-5A4F-972E-1142-105B0007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3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28178-F18B-8562-9E57-2259D19B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95644B-F9E6-CE60-6D9B-4C326D866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F9B002-D50E-70CD-29F8-18E4771D4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C1E748-EC11-D48E-D9E5-771AB126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BAA629-740F-1B3F-4BB3-5BC8FB0C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AFC3A6-E7A5-2D13-8C8D-C23DA155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37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1D1AEF-BE84-D182-93C3-E8AA6570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691582-1344-FAEB-BFD7-D69FBB86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BA9F51-2876-C7A8-B53A-BD90567BA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C7BEA-9D4F-40DA-B14C-5AD7EB819899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ABFEBF-F6BB-F9C1-6ADD-93DEB1CA4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F801BF-0F86-FB6A-9E42-F0861C948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B62435-5D50-4E72-8291-F83B5D3A60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n image of a tree that is made out of wire and glass with the light shining through it">
            <a:extLst>
              <a:ext uri="{FF2B5EF4-FFF2-40B4-BE49-F238E27FC236}">
                <a16:creationId xmlns:a16="http://schemas.microsoft.com/office/drawing/2014/main" id="{6AC67A50-8DE4-0D16-2259-58552999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6" r="-1" b="20626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7D1BFF-7F87-DAB1-F43B-8FFE121A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Lichtenberg figure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5E55C3-343A-56F4-6588-82735CBF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Gaspard Marcon</a:t>
            </a:r>
          </a:p>
        </p:txBody>
      </p:sp>
    </p:spTree>
    <p:extLst>
      <p:ext uri="{BB962C8B-B14F-4D97-AF65-F5344CB8AC3E}">
        <p14:creationId xmlns:p14="http://schemas.microsoft.com/office/powerpoint/2010/main" val="310339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700D-A038-8E63-A2F1-521F6F574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is is an image of a wood carving with trees in the woods and water on it">
            <a:extLst>
              <a:ext uri="{FF2B5EF4-FFF2-40B4-BE49-F238E27FC236}">
                <a16:creationId xmlns:a16="http://schemas.microsoft.com/office/drawing/2014/main" id="{DBE0FB23-4817-FA60-1409-1FA2D4CA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44" y="-751646"/>
            <a:ext cx="12288644" cy="915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F3F51AC-11B1-09B8-E215-86D507E37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8966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Lichtenberg-style </a:t>
            </a:r>
            <a:r>
              <a:rPr lang="fr-FR" dirty="0" err="1">
                <a:solidFill>
                  <a:schemeClr val="bg1"/>
                </a:solidFill>
                <a:highlight>
                  <a:srgbClr val="000000"/>
                </a:highlight>
              </a:rPr>
              <a:t>electrical</a:t>
            </a:r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dirty="0" err="1">
                <a:solidFill>
                  <a:schemeClr val="bg1"/>
                </a:solidFill>
                <a:highlight>
                  <a:srgbClr val="000000"/>
                </a:highlight>
              </a:rPr>
              <a:t>discharge</a:t>
            </a:r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dirty="0" err="1">
                <a:solidFill>
                  <a:schemeClr val="bg1"/>
                </a:solidFill>
                <a:highlight>
                  <a:srgbClr val="000000"/>
                </a:highlight>
              </a:rPr>
              <a:t>growth</a:t>
            </a:r>
            <a:endParaRPr lang="fr-F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9FAD54-4B49-B394-8E27-C2CA6F04D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80557" y="2743881"/>
            <a:ext cx="10025744" cy="3037114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DLA: </a:t>
            </a:r>
          </a:p>
          <a:p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b="1" strike="sngStrike" dirty="0">
                <a:solidFill>
                  <a:schemeClr val="bg1"/>
                </a:solidFill>
                <a:highlight>
                  <a:srgbClr val="000000"/>
                </a:highlight>
              </a:rPr>
              <a:t>3D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2D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Grid-based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Environment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Random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Walk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Sticking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/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Attachment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Probability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Iterative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Growth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Visualization</a:t>
            </a:r>
            <a:endParaRPr lang="fr-F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206F7C1B-EFEB-9C1A-E832-AE81D8BD377A}"/>
              </a:ext>
            </a:extLst>
          </p:cNvPr>
          <p:cNvSpPr txBox="1">
            <a:spLocks/>
          </p:cNvSpPr>
          <p:nvPr/>
        </p:nvSpPr>
        <p:spPr>
          <a:xfrm>
            <a:off x="3510644" y="2925538"/>
            <a:ext cx="10025744" cy="3037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Useful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data:</a:t>
            </a:r>
          </a:p>
          <a:p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Upward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bias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Starting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from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the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bottom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Sticking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dependent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on the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material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(100%, 30%, 5%)</a:t>
            </a:r>
          </a:p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From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bottom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 to top: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Metal</a:t>
            </a:r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</a:rPr>
              <a:t>, PVC,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</a:rPr>
              <a:t>Ceramic</a:t>
            </a:r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 </a:t>
            </a:r>
            <a:endParaRPr lang="fr-FR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232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1D257-0901-2956-EEA6-E9F36158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Rectangle&#10;&#10;Le contenu généré par l’IA peut être incorrect.">
            <a:extLst>
              <a:ext uri="{FF2B5EF4-FFF2-40B4-BE49-F238E27FC236}">
                <a16:creationId xmlns:a16="http://schemas.microsoft.com/office/drawing/2014/main" id="{328DF57E-4139-24DF-0792-33BD57217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" y="375557"/>
            <a:ext cx="6319157" cy="6319157"/>
          </a:xfrm>
          <a:prstGeom prst="rect">
            <a:avLst/>
          </a:prstGeom>
        </p:spPr>
      </p:pic>
      <p:pic>
        <p:nvPicPr>
          <p:cNvPr id="7" name="Image 6" descr="Une image contenant texte, capture d’écran, affichage, Rectangle&#10;&#10;Le contenu généré par l’IA peut être incorrect.">
            <a:extLst>
              <a:ext uri="{FF2B5EF4-FFF2-40B4-BE49-F238E27FC236}">
                <a16:creationId xmlns:a16="http://schemas.microsoft.com/office/drawing/2014/main" id="{7531DA73-8963-4669-9B99-89231617F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14" y="375557"/>
            <a:ext cx="6319157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5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F84643B152346906AE6686649E131" ma:contentTypeVersion="15" ma:contentTypeDescription="Crée un document." ma:contentTypeScope="" ma:versionID="90bd69e28706c82bebf3c35c528b3dac">
  <xsd:schema xmlns:xsd="http://www.w3.org/2001/XMLSchema" xmlns:xs="http://www.w3.org/2001/XMLSchema" xmlns:p="http://schemas.microsoft.com/office/2006/metadata/properties" xmlns:ns3="55e0d2ef-e2fe-4531-87af-7760853e0d27" xmlns:ns4="dfa79b6b-80d3-491d-bdfd-4e48d9a46bcd" targetNamespace="http://schemas.microsoft.com/office/2006/metadata/properties" ma:root="true" ma:fieldsID="d72cc2122ce1fe2832c7fbe3290aee30" ns3:_="" ns4:_="">
    <xsd:import namespace="55e0d2ef-e2fe-4531-87af-7760853e0d27"/>
    <xsd:import namespace="dfa79b6b-80d3-491d-bdfd-4e48d9a46bc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0d2ef-e2fe-4531-87af-7760853e0d2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79b6b-80d3-491d-bdfd-4e48d9a46bc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e0d2ef-e2fe-4531-87af-7760853e0d27" xsi:nil="true"/>
  </documentManagement>
</p:properties>
</file>

<file path=customXml/itemProps1.xml><?xml version="1.0" encoding="utf-8"?>
<ds:datastoreItem xmlns:ds="http://schemas.openxmlformats.org/officeDocument/2006/customXml" ds:itemID="{1396F788-49C7-421B-A150-62C7B73C59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304FF-8C10-4C55-9A24-935C8E610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0d2ef-e2fe-4531-87af-7760853e0d27"/>
    <ds:schemaRef ds:uri="dfa79b6b-80d3-491d-bdfd-4e48d9a46b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7B65BC-AA6F-4F45-858D-F42FBD7F47AD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fa79b6b-80d3-491d-bdfd-4e48d9a46bcd"/>
    <ds:schemaRef ds:uri="55e0d2ef-e2fe-4531-87af-7760853e0d27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56</Words>
  <Application>Microsoft Office PowerPoint</Application>
  <PresentationFormat>Grand écran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Lichtenberg figure</vt:lpstr>
      <vt:lpstr>Lichtenberg-style electrical discharge growth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Gaspard Marcon</dc:creator>
  <cp:lastModifiedBy>Gaspard Marcon</cp:lastModifiedBy>
  <cp:revision>2</cp:revision>
  <dcterms:created xsi:type="dcterms:W3CDTF">2025-12-02T21:49:42Z</dcterms:created>
  <dcterms:modified xsi:type="dcterms:W3CDTF">2025-12-02T22:43:41Z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0x010100C1FF84643B152346906AE6686649E131</vt:lpwstr>
  </property>
</Properties>
</file>