
<file path=[Content_Types].xml><?xml version="1.0" encoding="utf-8"?>
<Types xmlns="http://schemas.openxmlformats.org/package/2006/content-types">
  <Default Extension="jpeg" ContentType="image/jpeg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/>
    <p:restoredTop sz="94672"/>
  </p:normalViewPr>
  <p:slideViewPr>
    <p:cSldViewPr snapToGrid="0">
      <p:cViewPr varScale="1">
        <p:scale>
          <a:sx n="112" d="100"/>
          <a:sy n="112" d="100"/>
        </p:scale>
        <p:origin x="5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EFE18-6C42-E32A-4302-EEDF5F08F8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70A219-7785-49CE-7C68-85D7AFD51A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EB7D1-6045-ED6E-FD62-E648A2A3D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0DFF-567D-134F-8FDF-53C8B0DD7EC3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9B97D-15FB-172E-FCBD-83CEF8CCB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B9922-A4F2-B8D5-EA22-0BB2DF57C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FC3A-67FA-864A-B184-AF362A66A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255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1B1D7-CFF3-2556-CEB8-29757C33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3C68F2-4F7C-7223-F85A-E44A1364D5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3D123-500D-0CC1-B393-D08003F66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0DFF-567D-134F-8FDF-53C8B0DD7EC3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B9A8D-C92C-867A-10FE-9CEBF125D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72FBD-9C63-214F-B1D2-8A4B1FCC4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FC3A-67FA-864A-B184-AF362A66A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97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252883-0127-8FAB-E1A9-27A0235CC2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22CE9B-C1EA-266F-E595-299E378019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A786E-0763-47C2-A57A-DDD1A05F6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0DFF-567D-134F-8FDF-53C8B0DD7EC3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95F89-22E9-F3BB-9168-F2288D0D5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64AC6-2292-64AD-9549-FCBDB4096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FC3A-67FA-864A-B184-AF362A66A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516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D0B8F-08EE-FB51-E70D-41D992BAE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8CB4C-BA3E-459C-5CEF-EA11F86AE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F6705-AB07-62C3-39FF-0C2C6CE66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0DFF-567D-134F-8FDF-53C8B0DD7EC3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6B176-B372-366D-9CBB-49591FD31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BC405-3DE8-A0E7-C6BD-19FD8B243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FC3A-67FA-864A-B184-AF362A66A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97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0629E-79C2-0D49-D3B9-17DCE0D65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1ACA5-A990-3219-6F06-B9FC8C148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5D815-B960-3846-4F71-CCC5880D9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0DFF-567D-134F-8FDF-53C8B0DD7EC3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72DE9-F018-6872-883E-9F3E45BBE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EDCA72-4048-A80B-C1D8-F87FDD4D3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FC3A-67FA-864A-B184-AF362A66A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6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02657-57EF-C6EF-81A2-497421B09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F554C-CC06-2225-78D4-05BC3921BF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220483-C3B5-CEEC-8DD0-C57614023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8DA6FD-4D13-BFED-776E-BB50CA1FC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0DFF-567D-134F-8FDF-53C8B0DD7EC3}" type="datetimeFigureOut">
              <a:rPr lang="en-US" smtClean="0"/>
              <a:t>12/3/25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6F4402-83CC-C1A9-EF7F-1F3655599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87CC7A-89B3-933C-8D75-1C672F76A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FC3A-67FA-864A-B184-AF362A66A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291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11767-1903-0544-BEA0-564A8CE01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00E84F-863F-B55B-1BC3-7D11F5A09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534619-3E90-0DFB-CD50-3A3FB92B66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64CB61-63B9-2AF8-3A91-62FDF6D181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1612BE-D43E-323B-4A38-12B59555C3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4B77E9-C376-AECE-A8CA-B3AACE1F5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0DFF-567D-134F-8FDF-53C8B0DD7EC3}" type="datetimeFigureOut">
              <a:rPr lang="en-US" smtClean="0"/>
              <a:t>12/3/25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2FDE7A-B06E-5D4D-F3F6-AD16032AA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9261DB-A939-9FFC-BE9B-F8365E476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FC3A-67FA-864A-B184-AF362A66A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879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08655-05BF-C09E-A4A1-D7713E72C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888B79-E8B8-1BE9-E5B5-4F206C336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0DFF-567D-134F-8FDF-53C8B0DD7EC3}" type="datetimeFigureOut">
              <a:rPr lang="en-US" smtClean="0"/>
              <a:t>12/3/25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6EB824-F59B-543C-40DF-C2BD8C2C1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984C6B-1E47-0DD8-8AAB-62857339A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FC3A-67FA-864A-B184-AF362A66A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49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AAA484-767E-0EA8-7003-FC32FC884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0DFF-567D-134F-8FDF-53C8B0DD7EC3}" type="datetimeFigureOut">
              <a:rPr lang="en-US" smtClean="0"/>
              <a:t>12/3/25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537546-036C-E8A3-C6F7-CAEC44808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E017B0-63DD-7469-43AF-957A1064F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FC3A-67FA-864A-B184-AF362A66A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902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ABFA4-CF73-AC72-89A3-41BE0E2B2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C4D19-79A4-7BA1-D498-46B976C95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81C6C6-15A2-A052-710A-D6505EA2FB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096C8B-19AC-214E-78B1-DD9098B20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0DFF-567D-134F-8FDF-53C8B0DD7EC3}" type="datetimeFigureOut">
              <a:rPr lang="en-US" smtClean="0"/>
              <a:t>12/3/25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B801D6-4D4A-68E9-6F9F-445FD900E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6EF6BF-FB08-6F60-99A0-EF3F7E970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FC3A-67FA-864A-B184-AF362A66A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93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86FA8-26ED-FA5E-21E1-3EC6A7B9B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6C0C31-4F10-EE9F-6B89-9868FBDFB5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E9A50A-179B-B4CD-4756-18D51EE040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4030D3-5B9D-3B6E-C6D6-B1828295D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0DFF-567D-134F-8FDF-53C8B0DD7EC3}" type="datetimeFigureOut">
              <a:rPr lang="en-US" smtClean="0"/>
              <a:t>12/3/25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AC5F7-ED01-F350-7A23-D20C8FF64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2E44E8-D352-00BA-8A0F-5ACDB3492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FC3A-67FA-864A-B184-AF362A66A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92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7AD929-F429-1DD2-E35F-461CEE0F4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6ED59C-0001-6483-497C-1A354144C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40496-8BE5-544E-7A93-002D212C98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910DFF-567D-134F-8FDF-53C8B0DD7EC3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99E52-C175-5BBD-3D0C-DFB2A26975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8951B-4DE7-190B-E6EB-B601B4D0F8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2DFC3A-67FA-864A-B184-AF362A66A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50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0DFD7-1A96-BC42-ABFB-E44B4DE0BC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Volcanic Pressure Eruptions</a:t>
            </a:r>
            <a:r>
              <a:rPr lang="en-US" dirty="0"/>
              <a:t>​</a:t>
            </a:r>
            <a:br>
              <a:rPr lang="en-US" b="0" dirty="0">
                <a:effectLst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2361D7-6CCD-279E-AA6C-91F0D4169B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3990" y="4745038"/>
            <a:ext cx="9144000" cy="1655762"/>
          </a:xfrm>
        </p:spPr>
        <p:txBody>
          <a:bodyPr/>
          <a:lstStyle/>
          <a:p>
            <a:r>
              <a:rPr lang="en-US" b="1" dirty="0"/>
              <a:t>Lawrence Lu</a:t>
            </a:r>
            <a:r>
              <a:rPr lang="en-US" dirty="0"/>
              <a:t>​</a:t>
            </a:r>
            <a:endParaRPr lang="en-US" b="0" dirty="0">
              <a:effectLst/>
            </a:endParaRPr>
          </a:p>
          <a:p>
            <a:br>
              <a:rPr lang="en-US" dirty="0"/>
            </a:br>
            <a:endParaRPr lang="en-US" dirty="0"/>
          </a:p>
        </p:txBody>
      </p:sp>
      <p:pic>
        <p:nvPicPr>
          <p:cNvPr id="1026" name="Picture 2" descr="A diagram of a volcano&#10;&#10;AI-generated content may be incorrect.">
            <a:extLst>
              <a:ext uri="{FF2B5EF4-FFF2-40B4-BE49-F238E27FC236}">
                <a16:creationId xmlns:a16="http://schemas.microsoft.com/office/drawing/2014/main" id="{5B8A1103-311C-7467-5E68-C6B3E2B9E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750" y="2266950"/>
            <a:ext cx="349250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4737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28737-A88D-C8AB-7523-D91D33C98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Topic: Pressure simulation in Volcanos ​</a:t>
            </a:r>
            <a:br>
              <a:rPr lang="en-US" b="0" dirty="0">
                <a:effectLst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7CAF4-7C5A-484C-749C-B10E518FD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dirty="0"/>
              <a:t>Background: ​</a:t>
            </a:r>
          </a:p>
          <a:p>
            <a:pPr lvl="1" fontAlgn="base"/>
            <a:r>
              <a:rPr lang="en-US" dirty="0"/>
              <a:t>Eruptions occur when the pressure from Magma and gases trapped under rock and volcanic parts exceeds the weight and downward force of sediment resulting </a:t>
            </a:r>
            <a:r>
              <a:rPr lang="en-US"/>
              <a:t>in an </a:t>
            </a:r>
            <a:r>
              <a:rPr lang="en-US" dirty="0"/>
              <a:t>explosion when it does occur and I wanted to simulate it :) ​</a:t>
            </a:r>
          </a:p>
          <a:p>
            <a:pPr lvl="1" fontAlgn="base"/>
            <a:r>
              <a:rPr lang="en-US" dirty="0"/>
              <a:t>Cliche​</a:t>
            </a:r>
          </a:p>
          <a:p>
            <a:pPr fontAlgn="base"/>
            <a:r>
              <a:rPr lang="en-US" dirty="0"/>
              <a:t>Methods Used:​</a:t>
            </a:r>
          </a:p>
          <a:p>
            <a:pPr lvl="1" fontAlgn="base"/>
            <a:r>
              <a:rPr lang="en-US" dirty="0"/>
              <a:t>DLA Pipelining repurposed to move vertically ​</a:t>
            </a:r>
          </a:p>
          <a:p>
            <a:pPr lvl="1" fontAlgn="base"/>
            <a:r>
              <a:rPr lang="en-US" dirty="0"/>
              <a:t>Random walks​</a:t>
            </a:r>
          </a:p>
          <a:p>
            <a:pPr lvl="1" fontAlgn="base"/>
            <a:r>
              <a:rPr lang="en-US" dirty="0"/>
              <a:t>Pressure modeling constants​</a:t>
            </a:r>
          </a:p>
          <a:p>
            <a:pPr lvl="2" fontAlgn="base"/>
            <a:r>
              <a:rPr lang="en-US" dirty="0"/>
              <a:t>One for pressure build up ​</a:t>
            </a:r>
          </a:p>
          <a:p>
            <a:pPr lvl="2" fontAlgn="base"/>
            <a:r>
              <a:rPr lang="en-US" dirty="0"/>
              <a:t>One for pressure threshold exceeding​</a:t>
            </a:r>
            <a:br>
              <a:rPr lang="en-US" b="0" dirty="0">
                <a:effectLst/>
              </a:rPr>
            </a:br>
            <a:br>
              <a:rPr lang="en-US" b="0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625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volcano_recording.mp4">
            <a:hlinkClick r:id="" action="ppaction://media"/>
            <a:extLst>
              <a:ext uri="{FF2B5EF4-FFF2-40B4-BE49-F238E27FC236}">
                <a16:creationId xmlns:a16="http://schemas.microsoft.com/office/drawing/2014/main" id="{56E4BEC6-1FEE-7768-47F9-77D8CB12B119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160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83</Words>
  <Application>Microsoft Macintosh PowerPoint</Application>
  <PresentationFormat>Widescreen</PresentationFormat>
  <Paragraphs>13</Paragraphs>
  <Slides>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Volcanic Pressure Eruptions​  </vt:lpstr>
      <vt:lpstr>Topic: Pressure simulation in Volcanos ​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Lawrence Lu</dc:creator>
  <cp:lastModifiedBy>Lawrence Lu</cp:lastModifiedBy>
  <cp:revision>3</cp:revision>
  <dcterms:created xsi:type="dcterms:W3CDTF">2025-12-03T08:34:07Z</dcterms:created>
  <dcterms:modified xsi:type="dcterms:W3CDTF">2025-12-03T08:39:13Z</dcterms:modified>
</cp:coreProperties>
</file>