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ab8a20a6fe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ab8a20a6f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3ab8a20a6fe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3ab8a20a6fe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3ab8a20a6fe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3ab8a20a6fe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hyperlink" Target="http://drive.google.com/file/d/1b1RK1IY0umytcrah27rcLcCOvBHDood4/view" TargetMode="External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0" y="744575"/>
            <a:ext cx="3592800" cy="239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2680">
                <a:latin typeface="Times New Roman"/>
                <a:ea typeface="Times New Roman"/>
                <a:cs typeface="Times New Roman"/>
                <a:sym typeface="Times New Roman"/>
              </a:rPr>
              <a:t>Lane Clash: A 1-D Reaction–Diffusion–Advection Model of Clash Royale Push Dynamics</a:t>
            </a:r>
            <a:endParaRPr sz="268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408357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Times New Roman"/>
                <a:ea typeface="Times New Roman"/>
                <a:cs typeface="Times New Roman"/>
                <a:sym typeface="Times New Roman"/>
              </a:rPr>
              <a:t>Nicole Lee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56" name="Google Shape;56;p13" title="Screenshot 2025-12-01 at 5.15.56 PM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338025" y="173225"/>
            <a:ext cx="3451529" cy="37787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Times New Roman"/>
                <a:ea typeface="Times New Roman"/>
                <a:cs typeface="Times New Roman"/>
                <a:sym typeface="Times New Roman"/>
              </a:rPr>
              <a:t>Topic of Simulation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2" name="Google Shape;62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goal of this project is to simulate how two opposing Clash Royale decks “push” and “counter-push” along a lane over time.</a:t>
            </a:r>
            <a:br>
              <a:rPr lang="en"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"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Instead of discrete units, I model the battle as </a:t>
            </a:r>
            <a:r>
              <a:rPr b="1" lang="en"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smooth continuous troop density fields</a:t>
            </a:r>
            <a:r>
              <a:rPr lang="en"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one for each team (Blue = PEKKA Bridge Spam, Red = Royal Giant), evolving under:</a:t>
            </a:r>
            <a:endParaRPr sz="1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b="1" lang="en"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Diffusion</a:t>
            </a:r>
            <a:r>
              <a:rPr lang="en"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(troops spreading)</a:t>
            </a:r>
            <a:endParaRPr sz="1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b="1" lang="en"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Advection</a:t>
            </a:r>
            <a:r>
              <a:rPr lang="en"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(troops marching forward)</a:t>
            </a:r>
            <a:endParaRPr sz="1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b="1" lang="en"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Nonlinear annihilation</a:t>
            </a:r>
            <a:r>
              <a:rPr lang="en"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(combat)</a:t>
            </a:r>
            <a:endParaRPr sz="1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b="1" lang="en"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Continuous spawning</a:t>
            </a:r>
            <a:r>
              <a:rPr lang="en"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driven by </a:t>
            </a:r>
            <a:r>
              <a:rPr b="1" lang="en"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real Clash Royale card statistics</a:t>
            </a:r>
            <a:endParaRPr b="1" sz="1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output is a </a:t>
            </a:r>
            <a:r>
              <a:rPr b="1" lang="en"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3-D smooth blob animation</a:t>
            </a:r>
            <a:r>
              <a:rPr lang="en"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that visualizes which side is winning control of the lane as time evolves.</a:t>
            </a:r>
            <a:endParaRPr sz="1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This replaces the discrete mechanics of the game with a PDE framework, allowing us to study how </a:t>
            </a:r>
            <a:r>
              <a:rPr i="1" lang="en"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relative unit strength</a:t>
            </a:r>
            <a:r>
              <a:rPr lang="en"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i="1" lang="en"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spawn pressure</a:t>
            </a:r>
            <a:r>
              <a:rPr lang="en"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and </a:t>
            </a:r>
            <a:r>
              <a:rPr i="1" lang="en"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movement speed</a:t>
            </a:r>
            <a:r>
              <a:rPr lang="en"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shape the front of battle.</a:t>
            </a:r>
            <a:endParaRPr sz="1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Times New Roman"/>
                <a:ea typeface="Times New Roman"/>
                <a:cs typeface="Times New Roman"/>
                <a:sym typeface="Times New Roman"/>
              </a:rPr>
              <a:t>Methods Used: PDE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68" name="Google Shape;68;p15" title="IMG_0380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1032201"/>
            <a:ext cx="8342350" cy="3830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Google Shape;73;p16" title="animation.mp4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335537" y="12"/>
            <a:ext cx="4472926" cy="52184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