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D2B7B2-D214-EF4F-8141-F8D7A89B040D}">
          <p14:sldIdLst>
            <p14:sldId id="256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81"/>
  </p:normalViewPr>
  <p:slideViewPr>
    <p:cSldViewPr snapToGrid="0">
      <p:cViewPr>
        <p:scale>
          <a:sx n="93" d="100"/>
          <a:sy n="93" d="100"/>
        </p:scale>
        <p:origin x="134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47085-FDF4-4BE5-8542-473B1EFECC8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566DF-C1C1-4382-A79B-8829D7B5CE5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Multi-pdf Pipeline – Loads multiple pdf using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pypdf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then extract the text page-by-page, then fit with the model context.</a:t>
          </a:r>
        </a:p>
      </dgm:t>
    </dgm:pt>
    <dgm:pt modelId="{D4816DCB-39C6-463F-BDE7-B1E023DEB6B9}" type="parTrans" cxnId="{0770FA6F-84E1-460C-B077-538CDF3B0F89}">
      <dgm:prSet/>
      <dgm:spPr/>
      <dgm:t>
        <a:bodyPr/>
        <a:lstStyle/>
        <a:p>
          <a:endParaRPr lang="en-US"/>
        </a:p>
      </dgm:t>
    </dgm:pt>
    <dgm:pt modelId="{B2988585-631C-4412-93B4-64CA4DABBBA9}" type="sibTrans" cxnId="{0770FA6F-84E1-460C-B077-538CDF3B0F89}">
      <dgm:prSet/>
      <dgm:spPr/>
      <dgm:t>
        <a:bodyPr/>
        <a:lstStyle/>
        <a:p>
          <a:endParaRPr lang="en-US"/>
        </a:p>
      </dgm:t>
    </dgm:pt>
    <dgm:pt modelId="{2FC8ED40-D1EB-4E0B-AA08-CB8278A535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3. LLM Simulation Workflow – Load, extract, process the texts and send it to on-device LLM and received SCF.</a:t>
          </a:r>
        </a:p>
      </dgm:t>
    </dgm:pt>
    <dgm:pt modelId="{6C2CE0FD-0865-4BFB-8325-5DB83245ED9F}" type="parTrans" cxnId="{3501C600-BBFB-4CE8-B14D-3BB05789E693}">
      <dgm:prSet/>
      <dgm:spPr/>
      <dgm:t>
        <a:bodyPr/>
        <a:lstStyle/>
        <a:p>
          <a:endParaRPr lang="en-US"/>
        </a:p>
      </dgm:t>
    </dgm:pt>
    <dgm:pt modelId="{705777EE-C700-49FE-B79C-6D1F6B4DE998}" type="sibTrans" cxnId="{3501C600-BBFB-4CE8-B14D-3BB05789E693}">
      <dgm:prSet/>
      <dgm:spPr/>
      <dgm:t>
        <a:bodyPr/>
        <a:lstStyle/>
        <a:p>
          <a:endParaRPr lang="en-US"/>
        </a:p>
      </dgm:t>
    </dgm:pt>
    <dgm:pt modelId="{D5241CAC-FEAC-483C-9B20-FC307AF586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4. Video Demonstration – Uses matplotlib and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textwrap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alibrary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to make text animation.</a:t>
          </a:r>
        </a:p>
      </dgm:t>
    </dgm:pt>
    <dgm:pt modelId="{7935E010-3B20-4754-A41A-00FF69C6AF09}" type="parTrans" cxnId="{C201BE30-524E-461C-B061-3460D3CF2418}">
      <dgm:prSet/>
      <dgm:spPr/>
      <dgm:t>
        <a:bodyPr/>
        <a:lstStyle/>
        <a:p>
          <a:endParaRPr lang="en-US"/>
        </a:p>
      </dgm:t>
    </dgm:pt>
    <dgm:pt modelId="{54AE535B-F4FD-4FEA-80C0-9906F44961AD}" type="sibTrans" cxnId="{C201BE30-524E-461C-B061-3460D3CF2418}">
      <dgm:prSet/>
      <dgm:spPr/>
      <dgm:t>
        <a:bodyPr/>
        <a:lstStyle/>
        <a:p>
          <a:endParaRPr lang="en-US"/>
        </a:p>
      </dgm:t>
    </dgm:pt>
    <dgm:pt modelId="{C4EC9431-F0D1-4368-85BD-79570C40122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 Local Execution - Uses python </a:t>
          </a:r>
          <a:r>
            <a:rPr lang="en-US" sz="14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tosend</a:t>
          </a:r>
          <a:r>
            <a: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prompts and receive responses, no internet or API required.</a:t>
          </a:r>
        </a:p>
      </dgm:t>
    </dgm:pt>
    <dgm:pt modelId="{B9936282-2D95-47CF-A0AF-39DB40DA0D69}" type="sibTrans" cxnId="{836C3CE2-1960-4B10-A3BF-AA42B2C19972}">
      <dgm:prSet/>
      <dgm:spPr/>
      <dgm:t>
        <a:bodyPr/>
        <a:lstStyle/>
        <a:p>
          <a:endParaRPr lang="en-US"/>
        </a:p>
      </dgm:t>
    </dgm:pt>
    <dgm:pt modelId="{463B5C6C-677E-47FA-A5AA-27ECAEC51070}" type="parTrans" cxnId="{836C3CE2-1960-4B10-A3BF-AA42B2C19972}">
      <dgm:prSet/>
      <dgm:spPr/>
      <dgm:t>
        <a:bodyPr/>
        <a:lstStyle/>
        <a:p>
          <a:endParaRPr lang="en-US"/>
        </a:p>
      </dgm:t>
    </dgm:pt>
    <dgm:pt modelId="{71AE72D1-128B-4D3D-8C53-3BE6F473DB7E}" type="pres">
      <dgm:prSet presAssocID="{6BB47085-FDF4-4BE5-8542-473B1EFECC8E}" presName="root" presStyleCnt="0">
        <dgm:presLayoutVars>
          <dgm:dir/>
          <dgm:resizeHandles val="exact"/>
        </dgm:presLayoutVars>
      </dgm:prSet>
      <dgm:spPr/>
    </dgm:pt>
    <dgm:pt modelId="{E4AF4FED-C2A6-4662-A836-79B03ED38C4A}" type="pres">
      <dgm:prSet presAssocID="{C4EC9431-F0D1-4368-85BD-79570C401229}" presName="compNode" presStyleCnt="0"/>
      <dgm:spPr/>
    </dgm:pt>
    <dgm:pt modelId="{F6A91C92-5AE5-46D3-BA40-32442DEDAA0F}" type="pres">
      <dgm:prSet presAssocID="{C4EC9431-F0D1-4368-85BD-79570C401229}" presName="iconBgRect" presStyleLbl="bgShp" presStyleIdx="0" presStyleCnt="4"/>
      <dgm:spPr/>
    </dgm:pt>
    <dgm:pt modelId="{5BC1AF18-212E-4258-AFED-EA21942A12B9}" type="pres">
      <dgm:prSet presAssocID="{C4EC9431-F0D1-4368-85BD-79570C4012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D724C1FC-D594-48C7-9327-9C825FAB8FE2}" type="pres">
      <dgm:prSet presAssocID="{C4EC9431-F0D1-4368-85BD-79570C401229}" presName="spaceRect" presStyleCnt="0"/>
      <dgm:spPr/>
    </dgm:pt>
    <dgm:pt modelId="{F578CEC6-2537-431F-9891-8C29A69BA04E}" type="pres">
      <dgm:prSet presAssocID="{C4EC9431-F0D1-4368-85BD-79570C401229}" presName="textRect" presStyleLbl="revTx" presStyleIdx="0" presStyleCnt="4">
        <dgm:presLayoutVars>
          <dgm:chMax val="1"/>
          <dgm:chPref val="1"/>
        </dgm:presLayoutVars>
      </dgm:prSet>
      <dgm:spPr/>
    </dgm:pt>
    <dgm:pt modelId="{109DEFF4-5322-4B13-8F48-B63FC9155E4E}" type="pres">
      <dgm:prSet presAssocID="{B9936282-2D95-47CF-A0AF-39DB40DA0D69}" presName="sibTrans" presStyleCnt="0"/>
      <dgm:spPr/>
    </dgm:pt>
    <dgm:pt modelId="{53008069-65B2-4FB1-9BA3-AF91401B06E9}" type="pres">
      <dgm:prSet presAssocID="{937566DF-C1C1-4382-A79B-8829D7B5CE55}" presName="compNode" presStyleCnt="0"/>
      <dgm:spPr/>
    </dgm:pt>
    <dgm:pt modelId="{11ECF645-8850-4A80-BCE6-BDE3D4C77423}" type="pres">
      <dgm:prSet presAssocID="{937566DF-C1C1-4382-A79B-8829D7B5CE55}" presName="iconBgRect" presStyleLbl="bgShp" presStyleIdx="1" presStyleCnt="4"/>
      <dgm:spPr/>
    </dgm:pt>
    <dgm:pt modelId="{B5AD800B-551B-42C1-A912-58978258243D}" type="pres">
      <dgm:prSet presAssocID="{937566DF-C1C1-4382-A79B-8829D7B5CE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EB64452-48B5-46E7-AEED-B40676D1F752}" type="pres">
      <dgm:prSet presAssocID="{937566DF-C1C1-4382-A79B-8829D7B5CE55}" presName="spaceRect" presStyleCnt="0"/>
      <dgm:spPr/>
    </dgm:pt>
    <dgm:pt modelId="{8AC56B02-3FD3-4F47-8AF7-8F00BDBD2FB1}" type="pres">
      <dgm:prSet presAssocID="{937566DF-C1C1-4382-A79B-8829D7B5CE55}" presName="textRect" presStyleLbl="revTx" presStyleIdx="1" presStyleCnt="4">
        <dgm:presLayoutVars>
          <dgm:chMax val="1"/>
          <dgm:chPref val="1"/>
        </dgm:presLayoutVars>
      </dgm:prSet>
      <dgm:spPr/>
    </dgm:pt>
    <dgm:pt modelId="{921149FF-6170-4F5F-B65C-E558DD6DBE7B}" type="pres">
      <dgm:prSet presAssocID="{B2988585-631C-4412-93B4-64CA4DABBBA9}" presName="sibTrans" presStyleCnt="0"/>
      <dgm:spPr/>
    </dgm:pt>
    <dgm:pt modelId="{9C41FABB-E0F4-4765-A88E-8BAE7C3AAFFC}" type="pres">
      <dgm:prSet presAssocID="{2FC8ED40-D1EB-4E0B-AA08-CB8278A535C4}" presName="compNode" presStyleCnt="0"/>
      <dgm:spPr/>
    </dgm:pt>
    <dgm:pt modelId="{F1E3ED1C-7470-4EAD-A8E6-BD2EA193652F}" type="pres">
      <dgm:prSet presAssocID="{2FC8ED40-D1EB-4E0B-AA08-CB8278A535C4}" presName="iconBgRect" presStyleLbl="bgShp" presStyleIdx="2" presStyleCnt="4"/>
      <dgm:spPr/>
    </dgm:pt>
    <dgm:pt modelId="{F832F81C-CA99-4925-BA0D-DDC4F2ED3494}" type="pres">
      <dgm:prSet presAssocID="{2FC8ED40-D1EB-4E0B-AA08-CB8278A535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F34FE76D-AB7D-40E9-9314-AE2DB50241B7}" type="pres">
      <dgm:prSet presAssocID="{2FC8ED40-D1EB-4E0B-AA08-CB8278A535C4}" presName="spaceRect" presStyleCnt="0"/>
      <dgm:spPr/>
    </dgm:pt>
    <dgm:pt modelId="{3E8D5B84-B990-42EB-AE53-FF76FC6028E4}" type="pres">
      <dgm:prSet presAssocID="{2FC8ED40-D1EB-4E0B-AA08-CB8278A535C4}" presName="textRect" presStyleLbl="revTx" presStyleIdx="2" presStyleCnt="4">
        <dgm:presLayoutVars>
          <dgm:chMax val="1"/>
          <dgm:chPref val="1"/>
        </dgm:presLayoutVars>
      </dgm:prSet>
      <dgm:spPr/>
    </dgm:pt>
    <dgm:pt modelId="{0B0DCAB8-CD9B-4296-A48D-6E8050B0E2B0}" type="pres">
      <dgm:prSet presAssocID="{705777EE-C700-49FE-B79C-6D1F6B4DE998}" presName="sibTrans" presStyleCnt="0"/>
      <dgm:spPr/>
    </dgm:pt>
    <dgm:pt modelId="{4BA5FD56-6B9F-43CF-8234-CE5B3DC218A9}" type="pres">
      <dgm:prSet presAssocID="{D5241CAC-FEAC-483C-9B20-FC307AF58655}" presName="compNode" presStyleCnt="0"/>
      <dgm:spPr/>
    </dgm:pt>
    <dgm:pt modelId="{6A37BE24-15A5-4758-8D5F-4701FE1E79BF}" type="pres">
      <dgm:prSet presAssocID="{D5241CAC-FEAC-483C-9B20-FC307AF58655}" presName="iconBgRect" presStyleLbl="bgShp" presStyleIdx="3" presStyleCnt="4"/>
      <dgm:spPr/>
    </dgm:pt>
    <dgm:pt modelId="{00FDD849-6910-4A1F-A70D-3B4BE17A118D}" type="pres">
      <dgm:prSet presAssocID="{D5241CAC-FEAC-483C-9B20-FC307AF586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3777DA25-E147-4B65-9DF0-D65A64EB9FD6}" type="pres">
      <dgm:prSet presAssocID="{D5241CAC-FEAC-483C-9B20-FC307AF58655}" presName="spaceRect" presStyleCnt="0"/>
      <dgm:spPr/>
    </dgm:pt>
    <dgm:pt modelId="{90A2418B-88F6-4202-A2AE-4D1BCA85888E}" type="pres">
      <dgm:prSet presAssocID="{D5241CAC-FEAC-483C-9B20-FC307AF586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01C600-BBFB-4CE8-B14D-3BB05789E693}" srcId="{6BB47085-FDF4-4BE5-8542-473B1EFECC8E}" destId="{2FC8ED40-D1EB-4E0B-AA08-CB8278A535C4}" srcOrd="2" destOrd="0" parTransId="{6C2CE0FD-0865-4BFB-8325-5DB83245ED9F}" sibTransId="{705777EE-C700-49FE-B79C-6D1F6B4DE998}"/>
    <dgm:cxn modelId="{7B9CF912-B543-A547-8E29-D91546F7E972}" type="presOf" srcId="{D5241CAC-FEAC-483C-9B20-FC307AF58655}" destId="{90A2418B-88F6-4202-A2AE-4D1BCA85888E}" srcOrd="0" destOrd="0" presId="urn:microsoft.com/office/officeart/2018/5/layout/IconCircleLabelList"/>
    <dgm:cxn modelId="{C201BE30-524E-461C-B061-3460D3CF2418}" srcId="{6BB47085-FDF4-4BE5-8542-473B1EFECC8E}" destId="{D5241CAC-FEAC-483C-9B20-FC307AF58655}" srcOrd="3" destOrd="0" parTransId="{7935E010-3B20-4754-A41A-00FF69C6AF09}" sibTransId="{54AE535B-F4FD-4FEA-80C0-9906F44961AD}"/>
    <dgm:cxn modelId="{32B2B531-BAC6-BD43-8400-1D0619CE6955}" type="presOf" srcId="{937566DF-C1C1-4382-A79B-8829D7B5CE55}" destId="{8AC56B02-3FD3-4F47-8AF7-8F00BDBD2FB1}" srcOrd="0" destOrd="0" presId="urn:microsoft.com/office/officeart/2018/5/layout/IconCircleLabelList"/>
    <dgm:cxn modelId="{9B692438-165C-C04C-A437-19519690E961}" type="presOf" srcId="{C4EC9431-F0D1-4368-85BD-79570C401229}" destId="{F578CEC6-2537-431F-9891-8C29A69BA04E}" srcOrd="0" destOrd="0" presId="urn:microsoft.com/office/officeart/2018/5/layout/IconCircleLabelList"/>
    <dgm:cxn modelId="{930D8C5A-2862-8A4C-9423-469DDC5C7E0F}" type="presOf" srcId="{2FC8ED40-D1EB-4E0B-AA08-CB8278A535C4}" destId="{3E8D5B84-B990-42EB-AE53-FF76FC6028E4}" srcOrd="0" destOrd="0" presId="urn:microsoft.com/office/officeart/2018/5/layout/IconCircleLabelList"/>
    <dgm:cxn modelId="{0770FA6F-84E1-460C-B077-538CDF3B0F89}" srcId="{6BB47085-FDF4-4BE5-8542-473B1EFECC8E}" destId="{937566DF-C1C1-4382-A79B-8829D7B5CE55}" srcOrd="1" destOrd="0" parTransId="{D4816DCB-39C6-463F-BDE7-B1E023DEB6B9}" sibTransId="{B2988585-631C-4412-93B4-64CA4DABBBA9}"/>
    <dgm:cxn modelId="{4CC1EA8C-27F3-AB4F-804D-8F16E17CB03C}" type="presOf" srcId="{6BB47085-FDF4-4BE5-8542-473B1EFECC8E}" destId="{71AE72D1-128B-4D3D-8C53-3BE6F473DB7E}" srcOrd="0" destOrd="0" presId="urn:microsoft.com/office/officeart/2018/5/layout/IconCircleLabelList"/>
    <dgm:cxn modelId="{836C3CE2-1960-4B10-A3BF-AA42B2C19972}" srcId="{6BB47085-FDF4-4BE5-8542-473B1EFECC8E}" destId="{C4EC9431-F0D1-4368-85BD-79570C401229}" srcOrd="0" destOrd="0" parTransId="{463B5C6C-677E-47FA-A5AA-27ECAEC51070}" sibTransId="{B9936282-2D95-47CF-A0AF-39DB40DA0D69}"/>
    <dgm:cxn modelId="{E0387B48-3EF8-9543-ABE6-62A1C21DDC56}" type="presParOf" srcId="{71AE72D1-128B-4D3D-8C53-3BE6F473DB7E}" destId="{E4AF4FED-C2A6-4662-A836-79B03ED38C4A}" srcOrd="0" destOrd="0" presId="urn:microsoft.com/office/officeart/2018/5/layout/IconCircleLabelList"/>
    <dgm:cxn modelId="{E2570833-A254-C34E-A82B-B09BA5A5330D}" type="presParOf" srcId="{E4AF4FED-C2A6-4662-A836-79B03ED38C4A}" destId="{F6A91C92-5AE5-46D3-BA40-32442DEDAA0F}" srcOrd="0" destOrd="0" presId="urn:microsoft.com/office/officeart/2018/5/layout/IconCircleLabelList"/>
    <dgm:cxn modelId="{42922B49-2030-4A4A-9F81-805C30A35425}" type="presParOf" srcId="{E4AF4FED-C2A6-4662-A836-79B03ED38C4A}" destId="{5BC1AF18-212E-4258-AFED-EA21942A12B9}" srcOrd="1" destOrd="0" presId="urn:microsoft.com/office/officeart/2018/5/layout/IconCircleLabelList"/>
    <dgm:cxn modelId="{6C370EEA-78AA-C24E-9E02-FACA123A9087}" type="presParOf" srcId="{E4AF4FED-C2A6-4662-A836-79B03ED38C4A}" destId="{D724C1FC-D594-48C7-9327-9C825FAB8FE2}" srcOrd="2" destOrd="0" presId="urn:microsoft.com/office/officeart/2018/5/layout/IconCircleLabelList"/>
    <dgm:cxn modelId="{644CF092-483C-B640-B062-A545A495A980}" type="presParOf" srcId="{E4AF4FED-C2A6-4662-A836-79B03ED38C4A}" destId="{F578CEC6-2537-431F-9891-8C29A69BA04E}" srcOrd="3" destOrd="0" presId="urn:microsoft.com/office/officeart/2018/5/layout/IconCircleLabelList"/>
    <dgm:cxn modelId="{7BB4DA83-C157-A44E-A055-BF9FF443BD61}" type="presParOf" srcId="{71AE72D1-128B-4D3D-8C53-3BE6F473DB7E}" destId="{109DEFF4-5322-4B13-8F48-B63FC9155E4E}" srcOrd="1" destOrd="0" presId="urn:microsoft.com/office/officeart/2018/5/layout/IconCircleLabelList"/>
    <dgm:cxn modelId="{46AE8D99-66F7-DD4E-82F6-64EB765F2B14}" type="presParOf" srcId="{71AE72D1-128B-4D3D-8C53-3BE6F473DB7E}" destId="{53008069-65B2-4FB1-9BA3-AF91401B06E9}" srcOrd="2" destOrd="0" presId="urn:microsoft.com/office/officeart/2018/5/layout/IconCircleLabelList"/>
    <dgm:cxn modelId="{3F98F3FA-CFA1-134D-B738-A52E5D62925D}" type="presParOf" srcId="{53008069-65B2-4FB1-9BA3-AF91401B06E9}" destId="{11ECF645-8850-4A80-BCE6-BDE3D4C77423}" srcOrd="0" destOrd="0" presId="urn:microsoft.com/office/officeart/2018/5/layout/IconCircleLabelList"/>
    <dgm:cxn modelId="{B893B117-F9C4-2941-ADF7-4D028F916365}" type="presParOf" srcId="{53008069-65B2-4FB1-9BA3-AF91401B06E9}" destId="{B5AD800B-551B-42C1-A912-58978258243D}" srcOrd="1" destOrd="0" presId="urn:microsoft.com/office/officeart/2018/5/layout/IconCircleLabelList"/>
    <dgm:cxn modelId="{64EC48D7-A99D-FC40-A4E6-E1633E4BFF5F}" type="presParOf" srcId="{53008069-65B2-4FB1-9BA3-AF91401B06E9}" destId="{1EB64452-48B5-46E7-AEED-B40676D1F752}" srcOrd="2" destOrd="0" presId="urn:microsoft.com/office/officeart/2018/5/layout/IconCircleLabelList"/>
    <dgm:cxn modelId="{0AA37EAB-7784-684F-9612-4F55C40B8B6F}" type="presParOf" srcId="{53008069-65B2-4FB1-9BA3-AF91401B06E9}" destId="{8AC56B02-3FD3-4F47-8AF7-8F00BDBD2FB1}" srcOrd="3" destOrd="0" presId="urn:microsoft.com/office/officeart/2018/5/layout/IconCircleLabelList"/>
    <dgm:cxn modelId="{35FCCB86-688C-D24B-99E0-A0DC53F69E65}" type="presParOf" srcId="{71AE72D1-128B-4D3D-8C53-3BE6F473DB7E}" destId="{921149FF-6170-4F5F-B65C-E558DD6DBE7B}" srcOrd="3" destOrd="0" presId="urn:microsoft.com/office/officeart/2018/5/layout/IconCircleLabelList"/>
    <dgm:cxn modelId="{A44AB861-12C0-9349-A9BE-B550325842BD}" type="presParOf" srcId="{71AE72D1-128B-4D3D-8C53-3BE6F473DB7E}" destId="{9C41FABB-E0F4-4765-A88E-8BAE7C3AAFFC}" srcOrd="4" destOrd="0" presId="urn:microsoft.com/office/officeart/2018/5/layout/IconCircleLabelList"/>
    <dgm:cxn modelId="{9562F05B-EB55-5641-A7FB-E93CB8376376}" type="presParOf" srcId="{9C41FABB-E0F4-4765-A88E-8BAE7C3AAFFC}" destId="{F1E3ED1C-7470-4EAD-A8E6-BD2EA193652F}" srcOrd="0" destOrd="0" presId="urn:microsoft.com/office/officeart/2018/5/layout/IconCircleLabelList"/>
    <dgm:cxn modelId="{B494AC96-CFFA-DB4D-B324-1416C892B5A8}" type="presParOf" srcId="{9C41FABB-E0F4-4765-A88E-8BAE7C3AAFFC}" destId="{F832F81C-CA99-4925-BA0D-DDC4F2ED3494}" srcOrd="1" destOrd="0" presId="urn:microsoft.com/office/officeart/2018/5/layout/IconCircleLabelList"/>
    <dgm:cxn modelId="{8EDB7B1A-EE5B-F44D-88BC-8E853B0D787E}" type="presParOf" srcId="{9C41FABB-E0F4-4765-A88E-8BAE7C3AAFFC}" destId="{F34FE76D-AB7D-40E9-9314-AE2DB50241B7}" srcOrd="2" destOrd="0" presId="urn:microsoft.com/office/officeart/2018/5/layout/IconCircleLabelList"/>
    <dgm:cxn modelId="{3A650E4F-DCED-0141-8A12-78F142F93398}" type="presParOf" srcId="{9C41FABB-E0F4-4765-A88E-8BAE7C3AAFFC}" destId="{3E8D5B84-B990-42EB-AE53-FF76FC6028E4}" srcOrd="3" destOrd="0" presId="urn:microsoft.com/office/officeart/2018/5/layout/IconCircleLabelList"/>
    <dgm:cxn modelId="{C2295DCB-045B-C94E-82EA-76F21D32C166}" type="presParOf" srcId="{71AE72D1-128B-4D3D-8C53-3BE6F473DB7E}" destId="{0B0DCAB8-CD9B-4296-A48D-6E8050B0E2B0}" srcOrd="5" destOrd="0" presId="urn:microsoft.com/office/officeart/2018/5/layout/IconCircleLabelList"/>
    <dgm:cxn modelId="{BBDE888F-5E0A-B74D-8E3B-7AAE3BB484DB}" type="presParOf" srcId="{71AE72D1-128B-4D3D-8C53-3BE6F473DB7E}" destId="{4BA5FD56-6B9F-43CF-8234-CE5B3DC218A9}" srcOrd="6" destOrd="0" presId="urn:microsoft.com/office/officeart/2018/5/layout/IconCircleLabelList"/>
    <dgm:cxn modelId="{6A8A15F7-5C44-5943-AE93-F7E3DF93CA21}" type="presParOf" srcId="{4BA5FD56-6B9F-43CF-8234-CE5B3DC218A9}" destId="{6A37BE24-15A5-4758-8D5F-4701FE1E79BF}" srcOrd="0" destOrd="0" presId="urn:microsoft.com/office/officeart/2018/5/layout/IconCircleLabelList"/>
    <dgm:cxn modelId="{5556E8F2-6AD9-3C41-BF22-F1791696E206}" type="presParOf" srcId="{4BA5FD56-6B9F-43CF-8234-CE5B3DC218A9}" destId="{00FDD849-6910-4A1F-A70D-3B4BE17A118D}" srcOrd="1" destOrd="0" presId="urn:microsoft.com/office/officeart/2018/5/layout/IconCircleLabelList"/>
    <dgm:cxn modelId="{1B876EA0-2610-B14B-BC87-ABCEDC16C887}" type="presParOf" srcId="{4BA5FD56-6B9F-43CF-8234-CE5B3DC218A9}" destId="{3777DA25-E147-4B65-9DF0-D65A64EB9FD6}" srcOrd="2" destOrd="0" presId="urn:microsoft.com/office/officeart/2018/5/layout/IconCircleLabelList"/>
    <dgm:cxn modelId="{50822F93-FEAD-264F-A8D6-DA3AAF2EE26D}" type="presParOf" srcId="{4BA5FD56-6B9F-43CF-8234-CE5B3DC218A9}" destId="{90A2418B-88F6-4202-A2AE-4D1BCA8588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91C92-5AE5-46D3-BA40-32442DEDAA0F}">
      <dsp:nvSpPr>
        <dsp:cNvPr id="0" name=""/>
        <dsp:cNvSpPr/>
      </dsp:nvSpPr>
      <dsp:spPr>
        <a:xfrm>
          <a:off x="867273" y="379608"/>
          <a:ext cx="1477292" cy="14772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1AF18-212E-4258-AFED-EA21942A12B9}">
      <dsp:nvSpPr>
        <dsp:cNvPr id="0" name=""/>
        <dsp:cNvSpPr/>
      </dsp:nvSpPr>
      <dsp:spPr>
        <a:xfrm>
          <a:off x="1182106" y="694441"/>
          <a:ext cx="847626" cy="84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8CEC6-2537-431F-9891-8C29A69BA04E}">
      <dsp:nvSpPr>
        <dsp:cNvPr id="0" name=""/>
        <dsp:cNvSpPr/>
      </dsp:nvSpPr>
      <dsp:spPr>
        <a:xfrm>
          <a:off x="395024" y="2317040"/>
          <a:ext cx="2421790" cy="118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 Local Execution - Uses python </a:t>
          </a:r>
          <a:r>
            <a:rPr lang="en-US" sz="14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tosend</a:t>
          </a:r>
          <a:r>
            <a:rPr lang="en-US" sz="14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prompts and receive responses, no internet or API required.</a:t>
          </a:r>
        </a:p>
      </dsp:txBody>
      <dsp:txXfrm>
        <a:off x="395024" y="2317040"/>
        <a:ext cx="2421790" cy="1186259"/>
      </dsp:txXfrm>
    </dsp:sp>
    <dsp:sp modelId="{11ECF645-8850-4A80-BCE6-BDE3D4C77423}">
      <dsp:nvSpPr>
        <dsp:cNvPr id="0" name=""/>
        <dsp:cNvSpPr/>
      </dsp:nvSpPr>
      <dsp:spPr>
        <a:xfrm>
          <a:off x="3712878" y="379608"/>
          <a:ext cx="1477292" cy="14772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D800B-551B-42C1-A912-58978258243D}">
      <dsp:nvSpPr>
        <dsp:cNvPr id="0" name=""/>
        <dsp:cNvSpPr/>
      </dsp:nvSpPr>
      <dsp:spPr>
        <a:xfrm>
          <a:off x="4027711" y="694441"/>
          <a:ext cx="847626" cy="84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56B02-3FD3-4F47-8AF7-8F00BDBD2FB1}">
      <dsp:nvSpPr>
        <dsp:cNvPr id="0" name=""/>
        <dsp:cNvSpPr/>
      </dsp:nvSpPr>
      <dsp:spPr>
        <a:xfrm>
          <a:off x="3240628" y="2317040"/>
          <a:ext cx="2421790" cy="118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Multi-pdf Pipeline – Loads multiple pdf using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pypdf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then extract the text page-by-page, then fit with the model context.</a:t>
          </a:r>
        </a:p>
      </dsp:txBody>
      <dsp:txXfrm>
        <a:off x="3240628" y="2317040"/>
        <a:ext cx="2421790" cy="1186259"/>
      </dsp:txXfrm>
    </dsp:sp>
    <dsp:sp modelId="{F1E3ED1C-7470-4EAD-A8E6-BD2EA193652F}">
      <dsp:nvSpPr>
        <dsp:cNvPr id="0" name=""/>
        <dsp:cNvSpPr/>
      </dsp:nvSpPr>
      <dsp:spPr>
        <a:xfrm>
          <a:off x="6558482" y="379608"/>
          <a:ext cx="1477292" cy="14772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2F81C-CA99-4925-BA0D-DDC4F2ED3494}">
      <dsp:nvSpPr>
        <dsp:cNvPr id="0" name=""/>
        <dsp:cNvSpPr/>
      </dsp:nvSpPr>
      <dsp:spPr>
        <a:xfrm>
          <a:off x="6873315" y="694441"/>
          <a:ext cx="847626" cy="84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D5B84-B990-42EB-AE53-FF76FC6028E4}">
      <dsp:nvSpPr>
        <dsp:cNvPr id="0" name=""/>
        <dsp:cNvSpPr/>
      </dsp:nvSpPr>
      <dsp:spPr>
        <a:xfrm>
          <a:off x="6086233" y="2317040"/>
          <a:ext cx="2421790" cy="118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LLM Simulation Workflow – Load, extract, process the texts and send it to on-device LLM and received SCF.</a:t>
          </a:r>
        </a:p>
      </dsp:txBody>
      <dsp:txXfrm>
        <a:off x="6086233" y="2317040"/>
        <a:ext cx="2421790" cy="1186259"/>
      </dsp:txXfrm>
    </dsp:sp>
    <dsp:sp modelId="{6A37BE24-15A5-4758-8D5F-4701FE1E79BF}">
      <dsp:nvSpPr>
        <dsp:cNvPr id="0" name=""/>
        <dsp:cNvSpPr/>
      </dsp:nvSpPr>
      <dsp:spPr>
        <a:xfrm>
          <a:off x="9404086" y="379608"/>
          <a:ext cx="1477292" cy="14772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DD849-6910-4A1F-A70D-3B4BE17A118D}">
      <dsp:nvSpPr>
        <dsp:cNvPr id="0" name=""/>
        <dsp:cNvSpPr/>
      </dsp:nvSpPr>
      <dsp:spPr>
        <a:xfrm>
          <a:off x="9718919" y="694441"/>
          <a:ext cx="847626" cy="847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2418B-88F6-4202-A2AE-4D1BCA85888E}">
      <dsp:nvSpPr>
        <dsp:cNvPr id="0" name=""/>
        <dsp:cNvSpPr/>
      </dsp:nvSpPr>
      <dsp:spPr>
        <a:xfrm>
          <a:off x="8931837" y="2317040"/>
          <a:ext cx="2421790" cy="118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Video Demonstration – Uses matplotlib and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textwrap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alibrary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make text animation.</a:t>
          </a:r>
        </a:p>
      </dsp:txBody>
      <dsp:txXfrm>
        <a:off x="8931837" y="2317040"/>
        <a:ext cx="2421790" cy="118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663E7BCA-E0FA-4E55-B6F9-296548775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D6E130B-775E-4AE3-971F-4765BB84A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A8BD6-E690-3B35-B6CC-79F848658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4" y="639097"/>
            <a:ext cx="4789678" cy="374663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On-Device LLM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58CD1-E624-B766-A214-548A9C47F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4" y="4385732"/>
            <a:ext cx="4813437" cy="18380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Ash Htet</a:t>
            </a:r>
          </a:p>
        </p:txBody>
      </p:sp>
      <p:sp useBgFill="1">
        <p:nvSpPr>
          <p:cNvPr id="115" name="Rounded Rectangle 3">
            <a:extLst>
              <a:ext uri="{FF2B5EF4-FFF2-40B4-BE49-F238E27FC236}">
                <a16:creationId xmlns:a16="http://schemas.microsoft.com/office/drawing/2014/main" id="{47D1B3D9-1F1B-468B-AC82-D0DD90D05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379" y="639097"/>
            <a:ext cx="5471927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8" name="Picture 7" descr="A llama wearing glasses and headset with electronics&#10;&#10;AI-generated content may be incorrect.">
            <a:extLst>
              <a:ext uri="{FF2B5EF4-FFF2-40B4-BE49-F238E27FC236}">
                <a16:creationId xmlns:a16="http://schemas.microsoft.com/office/drawing/2014/main" id="{F2432D02-3D58-1789-D7D2-231D2798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39" r="17542"/>
          <a:stretch>
            <a:fillRect/>
          </a:stretch>
        </p:blipFill>
        <p:spPr>
          <a:xfrm>
            <a:off x="6622473" y="1272781"/>
            <a:ext cx="4436152" cy="4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0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29B9-EA91-2B32-63E7-CCBE7DA1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16690"/>
            <a:ext cx="10924952" cy="215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On-Device LLM Model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focus on running locally, full on-device large language model that can perform document analysis , reasoning and information extraction without relying on the cloud server.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built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runs LLM directly on your hardware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privacy, affordability and offline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0DB6AF38-D088-7C59-9AA8-104B508C2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567200"/>
              </p:ext>
            </p:extLst>
          </p:nvPr>
        </p:nvGraphicFramePr>
        <p:xfrm>
          <a:off x="277091" y="2767273"/>
          <a:ext cx="11748653" cy="388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38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r_project_video.mp4">
            <a:hlinkClick r:id="" action="ppaction://media"/>
            <a:extLst>
              <a:ext uri="{FF2B5EF4-FFF2-40B4-BE49-F238E27FC236}">
                <a16:creationId xmlns:a16="http://schemas.microsoft.com/office/drawing/2014/main" id="{A37ED679-6536-F2A0-372E-E65158864AF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4269" y="478301"/>
            <a:ext cx="9445112" cy="5509847"/>
          </a:xfrm>
        </p:spPr>
      </p:pic>
    </p:spTree>
    <p:extLst>
      <p:ext uri="{BB962C8B-B14F-4D97-AF65-F5344CB8AC3E}">
        <p14:creationId xmlns:p14="http://schemas.microsoft.com/office/powerpoint/2010/main" val="211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296</TotalTime>
  <Words>138</Words>
  <Application>Microsoft Macintosh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Celestial</vt:lpstr>
      <vt:lpstr>On-Device LLM MODEL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 Htet</dc:creator>
  <cp:lastModifiedBy>Ash Htet</cp:lastModifiedBy>
  <cp:revision>2</cp:revision>
  <dcterms:created xsi:type="dcterms:W3CDTF">2025-12-02T17:17:53Z</dcterms:created>
  <dcterms:modified xsi:type="dcterms:W3CDTF">2025-12-02T22:14:38Z</dcterms:modified>
</cp:coreProperties>
</file>