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"/>
  </p:notesMasterIdLst>
  <p:handoutMasterIdLst>
    <p:handoutMasterId r:id="rId9"/>
  </p:handoutMasterIdLst>
  <p:sldIdLst>
    <p:sldId id="1563" r:id="rId5"/>
    <p:sldId id="261" r:id="rId6"/>
    <p:sldId id="16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471F2E-E011-F521-299E-65FC243E7E5E}" name="David Salaguinto" initials="DS" userId="S::davidsa@microsoft.com::9399e6ad-b974-43d0-b593-8c2804f84e0d" providerId="AD"/>
  <p188:author id="{9941987A-41B7-49AC-EE6E-03F2D0BD95BA}" name="Daria Naidenov" initials="DN" userId="S::danaidenov@microsoft.com::ab38ab5f-bdf0-4774-ae5a-d2782abb20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4E4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87CC55-6931-433D-BB04-A1C41EBDFB65}" v="15" dt="2025-12-01T23:36:37.752"/>
    <p1510:client id="{F798FB0F-A2C7-4C56-BFE3-1CF18FBDD052}" v="379" dt="2025-12-01T23:24:28.424"/>
  </p1510:revLst>
</p1510:revInfo>
</file>

<file path=ppt/tableStyles.xml><?xml version="1.0" encoding="utf-8"?>
<a:tblStyleLst xmlns:a="http://schemas.openxmlformats.org/drawingml/2006/main" def="{F5AB1C69-6EDB-4FF4-983F-18BD219EF322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3"/>
    <p:restoredTop sz="94678"/>
  </p:normalViewPr>
  <p:slideViewPr>
    <p:cSldViewPr snapToGrid="0">
      <p:cViewPr varScale="1">
        <p:scale>
          <a:sx n="117" d="100"/>
          <a:sy n="117" d="100"/>
        </p:scale>
        <p:origin x="6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12/1/25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12/1/25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anchor="t">
            <a:normAutofit/>
          </a:bodyPr>
          <a:lstStyle>
            <a:lvl1pPr algn="l">
              <a:defRPr sz="9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91071A-A69E-4756-A27D-7C7C5F9F32BB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96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423160"/>
            <a:ext cx="520293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35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3" y="1012952"/>
            <a:ext cx="4023360" cy="16367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A22E09C-1954-DBFC-E669-2449D22D2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1" y="345109"/>
            <a:ext cx="6714969" cy="6163508"/>
          </a:xfrm>
          <a:custGeom>
            <a:avLst/>
            <a:gdLst>
              <a:gd name="connsiteX0" fmla="*/ 312551 w 6714969"/>
              <a:gd name="connsiteY0" fmla="*/ 0 h 6163508"/>
              <a:gd name="connsiteX1" fmla="*/ 6402418 w 6714969"/>
              <a:gd name="connsiteY1" fmla="*/ 0 h 6163508"/>
              <a:gd name="connsiteX2" fmla="*/ 6714969 w 6714969"/>
              <a:gd name="connsiteY2" fmla="*/ 312551 h 6163508"/>
              <a:gd name="connsiteX3" fmla="*/ 6714969 w 6714969"/>
              <a:gd name="connsiteY3" fmla="*/ 5850957 h 6163508"/>
              <a:gd name="connsiteX4" fmla="*/ 6402418 w 6714969"/>
              <a:gd name="connsiteY4" fmla="*/ 6163508 h 6163508"/>
              <a:gd name="connsiteX5" fmla="*/ 312551 w 6714969"/>
              <a:gd name="connsiteY5" fmla="*/ 6163508 h 6163508"/>
              <a:gd name="connsiteX6" fmla="*/ 0 w 6714969"/>
              <a:gd name="connsiteY6" fmla="*/ 5850957 h 6163508"/>
              <a:gd name="connsiteX7" fmla="*/ 0 w 6714969"/>
              <a:gd name="connsiteY7" fmla="*/ 312551 h 6163508"/>
              <a:gd name="connsiteX8" fmla="*/ 312551 w 6714969"/>
              <a:gd name="connsiteY8" fmla="*/ 0 h 61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4969" h="6163508">
                <a:moveTo>
                  <a:pt x="312551" y="0"/>
                </a:moveTo>
                <a:lnTo>
                  <a:pt x="6402418" y="0"/>
                </a:lnTo>
                <a:cubicBezTo>
                  <a:pt x="6575035" y="0"/>
                  <a:pt x="6714969" y="139934"/>
                  <a:pt x="6714969" y="312551"/>
                </a:cubicBezTo>
                <a:lnTo>
                  <a:pt x="6714969" y="5850957"/>
                </a:lnTo>
                <a:cubicBezTo>
                  <a:pt x="6714969" y="6023574"/>
                  <a:pt x="6575035" y="6163508"/>
                  <a:pt x="6402418" y="6163508"/>
                </a:cubicBezTo>
                <a:lnTo>
                  <a:pt x="312551" y="6163508"/>
                </a:lnTo>
                <a:cubicBezTo>
                  <a:pt x="139934" y="6163508"/>
                  <a:pt x="0" y="6023574"/>
                  <a:pt x="0" y="5850957"/>
                </a:cubicBezTo>
                <a:lnTo>
                  <a:pt x="0" y="312551"/>
                </a:lnTo>
                <a:cubicBezTo>
                  <a:pt x="0" y="139934"/>
                  <a:pt x="139934" y="0"/>
                  <a:pt x="31255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896616"/>
            <a:ext cx="4023360" cy="336499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06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5A0-3316-4C32-929A-0D0DB97D10BB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26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DD7-305F-4EB9-8736-D791FAF7A4D4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13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80"/>
            <a:ext cx="11328845" cy="74066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380744"/>
            <a:ext cx="11328844" cy="49011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238A-C249-43B5-82BC-D29F8CAE992A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03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6182-1DDF-4ACE-B05D-D855179AB21D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41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9F24-F3CA-4AD0-8BF8-AB0BBB30EE08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64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2EAA-E00A-40E8-8E99-2669E0367007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58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4032504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080"/>
            <a:ext cx="597103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5030-C135-4A24-944D-06B773D2F2E6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554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1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E6FB-0D10-49C4-88DE-98215C666BA1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63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4427554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D1C923-C708-4EAA-A92A-FF81A8F7DA0D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974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226A48-373B-47E6-1E90-9892366CC9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0"/>
            <a:ext cx="4501152" cy="6172200"/>
          </a:xfrm>
          <a:custGeom>
            <a:avLst/>
            <a:gdLst>
              <a:gd name="connsiteX0" fmla="*/ 332635 w 4501152"/>
              <a:gd name="connsiteY0" fmla="*/ 0 h 6172200"/>
              <a:gd name="connsiteX1" fmla="*/ 4168517 w 4501152"/>
              <a:gd name="connsiteY1" fmla="*/ 0 h 6172200"/>
              <a:gd name="connsiteX2" fmla="*/ 4501152 w 4501152"/>
              <a:gd name="connsiteY2" fmla="*/ 331423 h 6172200"/>
              <a:gd name="connsiteX3" fmla="*/ 4501152 w 4501152"/>
              <a:gd name="connsiteY3" fmla="*/ 5840778 h 6172200"/>
              <a:gd name="connsiteX4" fmla="*/ 4168517 w 4501152"/>
              <a:gd name="connsiteY4" fmla="*/ 6172200 h 6172200"/>
              <a:gd name="connsiteX5" fmla="*/ 332635 w 4501152"/>
              <a:gd name="connsiteY5" fmla="*/ 6172200 h 6172200"/>
              <a:gd name="connsiteX6" fmla="*/ 0 w 4501152"/>
              <a:gd name="connsiteY6" fmla="*/ 5840778 h 6172200"/>
              <a:gd name="connsiteX7" fmla="*/ 0 w 4501152"/>
              <a:gd name="connsiteY7" fmla="*/ 331423 h 6172200"/>
              <a:gd name="connsiteX8" fmla="*/ 332635 w 4501152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152" h="6172200">
                <a:moveTo>
                  <a:pt x="332635" y="0"/>
                </a:moveTo>
                <a:lnTo>
                  <a:pt x="4168517" y="0"/>
                </a:lnTo>
                <a:cubicBezTo>
                  <a:pt x="4352226" y="0"/>
                  <a:pt x="4501152" y="148383"/>
                  <a:pt x="4501152" y="331423"/>
                </a:cubicBezTo>
                <a:lnTo>
                  <a:pt x="4501152" y="5840778"/>
                </a:lnTo>
                <a:cubicBezTo>
                  <a:pt x="4501152" y="6023817"/>
                  <a:pt x="4352226" y="6172200"/>
                  <a:pt x="4168517" y="6172200"/>
                </a:cubicBezTo>
                <a:lnTo>
                  <a:pt x="332635" y="6172200"/>
                </a:lnTo>
                <a:cubicBezTo>
                  <a:pt x="148926" y="6172200"/>
                  <a:pt x="0" y="6023817"/>
                  <a:pt x="0" y="5840778"/>
                </a:cubicBezTo>
                <a:lnTo>
                  <a:pt x="0" y="331423"/>
                </a:lnTo>
                <a:cubicBezTo>
                  <a:pt x="0" y="148383"/>
                  <a:pt x="148926" y="0"/>
                  <a:pt x="33263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242880F-92D7-4796-B72D-6CF83054BAF5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3749-65BA-43BD-B2BF-FF5A4C96AE14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11DC52-D1FD-A255-1A04-7A15A9DE3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3304" y="352327"/>
            <a:ext cx="4495799" cy="6172200"/>
          </a:xfrm>
          <a:custGeom>
            <a:avLst/>
            <a:gdLst>
              <a:gd name="connsiteX0" fmla="*/ 293171 w 4495799"/>
              <a:gd name="connsiteY0" fmla="*/ 0 h 6172200"/>
              <a:gd name="connsiteX1" fmla="*/ 4202628 w 4495799"/>
              <a:gd name="connsiteY1" fmla="*/ 0 h 6172200"/>
              <a:gd name="connsiteX2" fmla="*/ 4495799 w 4495799"/>
              <a:gd name="connsiteY2" fmla="*/ 293171 h 6172200"/>
              <a:gd name="connsiteX3" fmla="*/ 4495799 w 4495799"/>
              <a:gd name="connsiteY3" fmla="*/ 5879029 h 6172200"/>
              <a:gd name="connsiteX4" fmla="*/ 4202628 w 4495799"/>
              <a:gd name="connsiteY4" fmla="*/ 6172200 h 6172200"/>
              <a:gd name="connsiteX5" fmla="*/ 293171 w 4495799"/>
              <a:gd name="connsiteY5" fmla="*/ 6172200 h 6172200"/>
              <a:gd name="connsiteX6" fmla="*/ 0 w 4495799"/>
              <a:gd name="connsiteY6" fmla="*/ 5879029 h 6172200"/>
              <a:gd name="connsiteX7" fmla="*/ 0 w 4495799"/>
              <a:gd name="connsiteY7" fmla="*/ 293171 h 6172200"/>
              <a:gd name="connsiteX8" fmla="*/ 293171 w 4495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799" h="6172200">
                <a:moveTo>
                  <a:pt x="293171" y="0"/>
                </a:moveTo>
                <a:lnTo>
                  <a:pt x="4202628" y="0"/>
                </a:lnTo>
                <a:cubicBezTo>
                  <a:pt x="4364542" y="0"/>
                  <a:pt x="4495799" y="131257"/>
                  <a:pt x="4495799" y="293171"/>
                </a:cubicBezTo>
                <a:lnTo>
                  <a:pt x="4495799" y="5879029"/>
                </a:lnTo>
                <a:cubicBezTo>
                  <a:pt x="4495799" y="6040943"/>
                  <a:pt x="4364542" y="6172200"/>
                  <a:pt x="4202628" y="6172200"/>
                </a:cubicBezTo>
                <a:lnTo>
                  <a:pt x="293171" y="6172200"/>
                </a:lnTo>
                <a:cubicBezTo>
                  <a:pt x="131257" y="6172200"/>
                  <a:pt x="0" y="6040943"/>
                  <a:pt x="0" y="5879029"/>
                </a:cubicBezTo>
                <a:lnTo>
                  <a:pt x="0" y="293171"/>
                </a:lnTo>
                <a:cubicBezTo>
                  <a:pt x="0" y="131257"/>
                  <a:pt x="131257" y="0"/>
                  <a:pt x="29317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404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39F8C7-DD74-7177-C2DA-02533B6576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561C12A-E1D5-4BE9-85D9-F221F70F4931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17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DBE6-5750-4902-BDAA-20F546DD8AD7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9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1C4331-C33F-4DC1-AB74-C520A718CE2B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44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4764-83A9-4A81-9507-BED109D81520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0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2C6C9-D30C-4946-92A4-454A5FC69685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35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9CC6-BB04-42D6-AB0C-BAA184663D94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586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B3D66E4-8050-49E4-B8D2-06214BFB7C0A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34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7AEA2F-0823-4BD6-88F7-6D0D98F52C93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1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anchor="t">
            <a:normAutofit/>
          </a:bodyPr>
          <a:lstStyle>
            <a:lvl1pPr algn="l">
              <a:defRPr sz="12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93208"/>
            <a:ext cx="5669280" cy="1161288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61AAA3-5155-4231-8EEA-4F6426D8887B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87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06092A99-204A-46CE-8F70-09D6B2D34877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94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11854"/>
            <a:ext cx="3739279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5837EDE-723C-6CF6-EB95-3AEDA1F07E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373" y="320043"/>
            <a:ext cx="11509730" cy="4404825"/>
          </a:xfrm>
          <a:custGeom>
            <a:avLst/>
            <a:gdLst>
              <a:gd name="connsiteX0" fmla="*/ 299132 w 11509730"/>
              <a:gd name="connsiteY0" fmla="*/ 0 h 4404825"/>
              <a:gd name="connsiteX1" fmla="*/ 11210598 w 11509730"/>
              <a:gd name="connsiteY1" fmla="*/ 0 h 4404825"/>
              <a:gd name="connsiteX2" fmla="*/ 11509730 w 11509730"/>
              <a:gd name="connsiteY2" fmla="*/ 299132 h 4404825"/>
              <a:gd name="connsiteX3" fmla="*/ 11509730 w 11509730"/>
              <a:gd name="connsiteY3" fmla="*/ 4105693 h 4404825"/>
              <a:gd name="connsiteX4" fmla="*/ 11210598 w 11509730"/>
              <a:gd name="connsiteY4" fmla="*/ 4404825 h 4404825"/>
              <a:gd name="connsiteX5" fmla="*/ 299132 w 11509730"/>
              <a:gd name="connsiteY5" fmla="*/ 4404825 h 4404825"/>
              <a:gd name="connsiteX6" fmla="*/ 0 w 11509730"/>
              <a:gd name="connsiteY6" fmla="*/ 4105693 h 4404825"/>
              <a:gd name="connsiteX7" fmla="*/ 0 w 11509730"/>
              <a:gd name="connsiteY7" fmla="*/ 299132 h 4404825"/>
              <a:gd name="connsiteX8" fmla="*/ 299132 w 11509730"/>
              <a:gd name="connsiteY8" fmla="*/ 0 h 44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4404825">
                <a:moveTo>
                  <a:pt x="299132" y="0"/>
                </a:moveTo>
                <a:lnTo>
                  <a:pt x="11210598" y="0"/>
                </a:lnTo>
                <a:cubicBezTo>
                  <a:pt x="11375804" y="0"/>
                  <a:pt x="11509730" y="133926"/>
                  <a:pt x="11509730" y="299132"/>
                </a:cubicBezTo>
                <a:lnTo>
                  <a:pt x="11509730" y="4105693"/>
                </a:lnTo>
                <a:cubicBezTo>
                  <a:pt x="11509730" y="4270899"/>
                  <a:pt x="11375804" y="4404825"/>
                  <a:pt x="11210598" y="4404825"/>
                </a:cubicBezTo>
                <a:lnTo>
                  <a:pt x="299132" y="4404825"/>
                </a:lnTo>
                <a:cubicBezTo>
                  <a:pt x="133926" y="4404825"/>
                  <a:pt x="0" y="4270899"/>
                  <a:pt x="0" y="4105693"/>
                </a:cubicBezTo>
                <a:lnTo>
                  <a:pt x="0" y="299132"/>
                </a:lnTo>
                <a:cubicBezTo>
                  <a:pt x="0" y="133926"/>
                  <a:pt x="133926" y="0"/>
                  <a:pt x="299132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9EA3-15DE-451B-A24B-ACC8EA0B6D09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1928" y="5111854"/>
            <a:ext cx="6400800" cy="138988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44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CE7E7D-ED4A-B625-6CB8-4D71682F6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20042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43DB-FCC0-4D52-80F2-173D55390D61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19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A25225-80A2-7139-2A81-39CA926639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067414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38328"/>
          </a:xfrm>
        </p:spPr>
        <p:txBody>
          <a:bodyPr/>
          <a:lstStyle/>
          <a:p>
            <a:fld id="{457C7506-9AD1-49AD-BE44-C83E35401EAD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11155680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F6FDB5-F783-3538-287C-754C11C30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7768" y="1828800"/>
            <a:ext cx="429768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F2A-D949-4DFB-9912-9D6234B797F2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67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94C-FF61-4FB6-A5E4-597CB7D69CB6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0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639E5C-EF58-65A1-C364-F58DE76158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4"/>
            <a:ext cx="3666744" cy="4039044"/>
          </a:xfrm>
          <a:custGeom>
            <a:avLst/>
            <a:gdLst>
              <a:gd name="connsiteX0" fmla="*/ 292716 w 3666744"/>
              <a:gd name="connsiteY0" fmla="*/ 0 h 4039044"/>
              <a:gd name="connsiteX1" fmla="*/ 3374028 w 3666744"/>
              <a:gd name="connsiteY1" fmla="*/ 0 h 4039044"/>
              <a:gd name="connsiteX2" fmla="*/ 3666744 w 3666744"/>
              <a:gd name="connsiteY2" fmla="*/ 292716 h 4039044"/>
              <a:gd name="connsiteX3" fmla="*/ 3666744 w 3666744"/>
              <a:gd name="connsiteY3" fmla="*/ 3746328 h 4039044"/>
              <a:gd name="connsiteX4" fmla="*/ 3374028 w 3666744"/>
              <a:gd name="connsiteY4" fmla="*/ 4039044 h 4039044"/>
              <a:gd name="connsiteX5" fmla="*/ 292716 w 3666744"/>
              <a:gd name="connsiteY5" fmla="*/ 4039044 h 4039044"/>
              <a:gd name="connsiteX6" fmla="*/ 0 w 3666744"/>
              <a:gd name="connsiteY6" fmla="*/ 3746328 h 4039044"/>
              <a:gd name="connsiteX7" fmla="*/ 0 w 3666744"/>
              <a:gd name="connsiteY7" fmla="*/ 292716 h 4039044"/>
              <a:gd name="connsiteX8" fmla="*/ 292716 w 3666744"/>
              <a:gd name="connsiteY8" fmla="*/ 0 h 40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744" h="4039044">
                <a:moveTo>
                  <a:pt x="292716" y="0"/>
                </a:moveTo>
                <a:lnTo>
                  <a:pt x="3374028" y="0"/>
                </a:lnTo>
                <a:cubicBezTo>
                  <a:pt x="3535691" y="0"/>
                  <a:pt x="3666744" y="131053"/>
                  <a:pt x="3666744" y="292716"/>
                </a:cubicBezTo>
                <a:lnTo>
                  <a:pt x="3666744" y="3746328"/>
                </a:lnTo>
                <a:cubicBezTo>
                  <a:pt x="3666744" y="3907991"/>
                  <a:pt x="3535691" y="4039044"/>
                  <a:pt x="3374028" y="4039044"/>
                </a:cubicBezTo>
                <a:lnTo>
                  <a:pt x="292716" y="4039044"/>
                </a:lnTo>
                <a:cubicBezTo>
                  <a:pt x="131053" y="4039044"/>
                  <a:pt x="0" y="3907991"/>
                  <a:pt x="0" y="3746328"/>
                </a:cubicBezTo>
                <a:lnTo>
                  <a:pt x="0" y="292716"/>
                </a:lnTo>
                <a:cubicBezTo>
                  <a:pt x="0" y="131053"/>
                  <a:pt x="131053" y="0"/>
                  <a:pt x="2927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05C6-AA77-4A66-BB27-EE68DDD0D193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077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5DF3-EEC7-45DF-A943-3E12702079E5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" y="4989044"/>
            <a:ext cx="11201399" cy="12252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ctr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ctr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ctr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ctr">
              <a:buNone/>
              <a:defRPr sz="14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7570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/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EAFF-A363-4554-A2A5-F61FABD0CE04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6" y="4989044"/>
            <a:ext cx="11201400" cy="1225296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228600" indent="0" algn="ctr">
              <a:buNone/>
              <a:defRPr sz="24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1800"/>
            </a:lvl4pPr>
            <a:lvl5pPr marL="9144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083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603504"/>
            <a:ext cx="11201400" cy="4206240"/>
          </a:xfrm>
        </p:spPr>
        <p:txBody>
          <a:bodyPr>
            <a:normAutofit/>
          </a:bodyPr>
          <a:lstStyle>
            <a:lvl1pPr algn="l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7950-0717-4110-9557-F08D8A545BF8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4809744"/>
            <a:ext cx="5897880" cy="13533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l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l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l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l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438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94E042F-6826-4E41-A6B0-8BF606E4151E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8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1F94A-833D-4D19-8ACB-52DAEF08569A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97495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1823376"/>
            <a:ext cx="9198864" cy="2875175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3A70-5484-4418-A739-7B973E09E7E8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5276088"/>
            <a:ext cx="9198864" cy="466344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28600" indent="0">
              <a:buNone/>
              <a:defRPr sz="20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 marL="45720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 marL="685800" indent="0">
              <a:buNone/>
              <a:defRPr sz="16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 marL="914400" indent="0">
              <a:buNone/>
              <a:defRPr sz="14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980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A9563B-AAD5-FEB6-A529-82D8BF95E524}"/>
              </a:ext>
            </a:extLst>
          </p:cNvPr>
          <p:cNvSpPr/>
          <p:nvPr userDrawn="1"/>
        </p:nvSpPr>
        <p:spPr>
          <a:xfrm>
            <a:off x="806386" y="760151"/>
            <a:ext cx="10579222" cy="5337698"/>
          </a:xfrm>
          <a:prstGeom prst="roundRect">
            <a:avLst>
              <a:gd name="adj" fmla="val 6093"/>
            </a:avLst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60C-742D-4508-821A-E36FD033CDBF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/>
            </a:lvl1pPr>
            <a:lvl2pPr marL="228600" indent="0">
              <a:buNone/>
              <a:defRPr lang="en-US" b="1" dirty="0"/>
            </a:lvl2pPr>
            <a:lvl3pPr marL="457200" indent="0">
              <a:buNone/>
              <a:defRPr lang="en-US" b="1" dirty="0"/>
            </a:lvl3pPr>
            <a:lvl4pPr marL="685800" indent="0">
              <a:buNone/>
              <a:defRPr lang="en-US" b="1" dirty="0"/>
            </a:lvl4pPr>
            <a:lvl5pPr marL="914400" indent="0">
              <a:buNone/>
              <a:defRPr lang="en-US" b="1" dirty="0"/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285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438912"/>
            <a:ext cx="9619488" cy="452628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E0D0A5-9A76-413F-B8E0-5A45841D7E46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75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1179576"/>
            <a:ext cx="9317736" cy="378561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0AF003-CBE1-47D7-BB91-14D8E3A57039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04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25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24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EC48-96C8-40C8-BC32-68BFC261013A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834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88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9F91-8FDB-4AB3-84FB-6B8E68AF702B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581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D436-D43A-4662-BADB-33E2F793B997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691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9DBE-31FF-4D71-B719-92EBAC3193CE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745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576B-5432-44C5-AE72-B8C78722FE99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9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anchor="t">
            <a:normAutofit/>
          </a:bodyPr>
          <a:lstStyle>
            <a:lvl1pPr algn="l">
              <a:defRPr sz="5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3E408205-B154-4943-AEBC-86E16421E5DB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51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ACA751-BBB2-3E33-EA6C-54B4A7F68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342901"/>
            <a:ext cx="6785782" cy="6172198"/>
          </a:xfrm>
          <a:custGeom>
            <a:avLst/>
            <a:gdLst>
              <a:gd name="connsiteX0" fmla="*/ 264355 w 6785782"/>
              <a:gd name="connsiteY0" fmla="*/ 0 h 6172198"/>
              <a:gd name="connsiteX1" fmla="*/ 6521427 w 6785782"/>
              <a:gd name="connsiteY1" fmla="*/ 0 h 6172198"/>
              <a:gd name="connsiteX2" fmla="*/ 6785782 w 6785782"/>
              <a:gd name="connsiteY2" fmla="*/ 264355 h 6172198"/>
              <a:gd name="connsiteX3" fmla="*/ 6785782 w 6785782"/>
              <a:gd name="connsiteY3" fmla="*/ 5907843 h 6172198"/>
              <a:gd name="connsiteX4" fmla="*/ 6521427 w 6785782"/>
              <a:gd name="connsiteY4" fmla="*/ 6172198 h 6172198"/>
              <a:gd name="connsiteX5" fmla="*/ 264355 w 6785782"/>
              <a:gd name="connsiteY5" fmla="*/ 6172198 h 6172198"/>
              <a:gd name="connsiteX6" fmla="*/ 0 w 6785782"/>
              <a:gd name="connsiteY6" fmla="*/ 5907843 h 6172198"/>
              <a:gd name="connsiteX7" fmla="*/ 0 w 6785782"/>
              <a:gd name="connsiteY7" fmla="*/ 264355 h 6172198"/>
              <a:gd name="connsiteX8" fmla="*/ 264355 w 6785782"/>
              <a:gd name="connsiteY8" fmla="*/ 0 h 61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782" h="6172198">
                <a:moveTo>
                  <a:pt x="264355" y="0"/>
                </a:moveTo>
                <a:lnTo>
                  <a:pt x="6521427" y="0"/>
                </a:lnTo>
                <a:cubicBezTo>
                  <a:pt x="6667426" y="0"/>
                  <a:pt x="6785782" y="118356"/>
                  <a:pt x="6785782" y="264355"/>
                </a:cubicBezTo>
                <a:lnTo>
                  <a:pt x="6785782" y="5907843"/>
                </a:lnTo>
                <a:cubicBezTo>
                  <a:pt x="6785782" y="6053842"/>
                  <a:pt x="6667426" y="6172198"/>
                  <a:pt x="6521427" y="6172198"/>
                </a:cubicBezTo>
                <a:lnTo>
                  <a:pt x="264355" y="6172198"/>
                </a:lnTo>
                <a:cubicBezTo>
                  <a:pt x="118356" y="6172198"/>
                  <a:pt x="0" y="6053842"/>
                  <a:pt x="0" y="5907843"/>
                </a:cubicBezTo>
                <a:lnTo>
                  <a:pt x="0" y="264355"/>
                </a:lnTo>
                <a:cubicBezTo>
                  <a:pt x="0" y="118356"/>
                  <a:pt x="118356" y="0"/>
                  <a:pt x="26435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66CE1-0051-42BD-BBD3-CB4EC65FC51D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021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4B75-5BA7-423E-A6AE-B3781CB72AA9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2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7370064" cy="22311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1F7B-2472-4057-932A-A13696216B5F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70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anchor="t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BD144122-2A67-493C-895E-2682608B0F6A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F28510C-0939-D915-FCC8-7D8AD44757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7247" y="342900"/>
            <a:ext cx="5334000" cy="6172200"/>
          </a:xfrm>
          <a:custGeom>
            <a:avLst/>
            <a:gdLst>
              <a:gd name="connsiteX0" fmla="*/ 305905 w 5334000"/>
              <a:gd name="connsiteY0" fmla="*/ 0 h 6172200"/>
              <a:gd name="connsiteX1" fmla="*/ 5028095 w 5334000"/>
              <a:gd name="connsiteY1" fmla="*/ 0 h 6172200"/>
              <a:gd name="connsiteX2" fmla="*/ 5334000 w 5334000"/>
              <a:gd name="connsiteY2" fmla="*/ 305905 h 6172200"/>
              <a:gd name="connsiteX3" fmla="*/ 5334000 w 5334000"/>
              <a:gd name="connsiteY3" fmla="*/ 5866295 h 6172200"/>
              <a:gd name="connsiteX4" fmla="*/ 5028095 w 5334000"/>
              <a:gd name="connsiteY4" fmla="*/ 6172200 h 6172200"/>
              <a:gd name="connsiteX5" fmla="*/ 305905 w 5334000"/>
              <a:gd name="connsiteY5" fmla="*/ 6172200 h 6172200"/>
              <a:gd name="connsiteX6" fmla="*/ 0 w 5334000"/>
              <a:gd name="connsiteY6" fmla="*/ 5866295 h 6172200"/>
              <a:gd name="connsiteX7" fmla="*/ 0 w 5334000"/>
              <a:gd name="connsiteY7" fmla="*/ 305905 h 6172200"/>
              <a:gd name="connsiteX8" fmla="*/ 305905 w 53340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6172200">
                <a:moveTo>
                  <a:pt x="305905" y="0"/>
                </a:moveTo>
                <a:lnTo>
                  <a:pt x="5028095" y="0"/>
                </a:lnTo>
                <a:cubicBezTo>
                  <a:pt x="5197042" y="0"/>
                  <a:pt x="5334000" y="136958"/>
                  <a:pt x="5334000" y="305905"/>
                </a:cubicBezTo>
                <a:lnTo>
                  <a:pt x="5334000" y="5866295"/>
                </a:lnTo>
                <a:cubicBezTo>
                  <a:pt x="5334000" y="6035242"/>
                  <a:pt x="5197042" y="6172200"/>
                  <a:pt x="5028095" y="6172200"/>
                </a:cubicBezTo>
                <a:lnTo>
                  <a:pt x="305905" y="6172200"/>
                </a:lnTo>
                <a:cubicBezTo>
                  <a:pt x="136958" y="6172200"/>
                  <a:pt x="0" y="6035242"/>
                  <a:pt x="0" y="5866295"/>
                </a:cubicBezTo>
                <a:lnTo>
                  <a:pt x="0" y="305905"/>
                </a:lnTo>
                <a:cubicBezTo>
                  <a:pt x="0" y="136958"/>
                  <a:pt x="136958" y="0"/>
                  <a:pt x="30590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598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486A74E5-A9C0-4E5C-851E-13F6D920EA1A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48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88DBF3-F598-4A31-8E9B-511F7F0D5E47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94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8DBF3-F598-4A31-8E9B-511F7F0D5E47}" type="datetime1">
              <a:rPr lang="en-US" smtClean="0"/>
              <a:pPr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63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8A7B9ABC-2BDA-432C-8D53-84813DB6E36F}" type="datetime1">
              <a:rPr lang="en-US" smtClean="0"/>
              <a:t>12/1/25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8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15" r:id="rId2"/>
    <p:sldLayoutId id="2147483676" r:id="rId3"/>
    <p:sldLayoutId id="2147483712" r:id="rId4"/>
    <p:sldLayoutId id="2147483698" r:id="rId5"/>
    <p:sldLayoutId id="2147483734" r:id="rId6"/>
    <p:sldLayoutId id="2147483736" r:id="rId7"/>
    <p:sldLayoutId id="2147483729" r:id="rId8"/>
    <p:sldLayoutId id="2147483783" r:id="rId9"/>
    <p:sldLayoutId id="2147483716" r:id="rId10"/>
    <p:sldLayoutId id="2147483782" r:id="rId11"/>
    <p:sldLayoutId id="2147483713" r:id="rId12"/>
    <p:sldLayoutId id="2147483732" r:id="rId13"/>
    <p:sldLayoutId id="2147483662" r:id="rId14"/>
    <p:sldLayoutId id="2147483679" r:id="rId15"/>
    <p:sldLayoutId id="2147483680" r:id="rId16"/>
    <p:sldLayoutId id="2147483681" r:id="rId17"/>
    <p:sldLayoutId id="2147483778" r:id="rId18"/>
    <p:sldLayoutId id="2147483777" r:id="rId19"/>
    <p:sldLayoutId id="2147483689" r:id="rId20"/>
    <p:sldLayoutId id="2147483690" r:id="rId21"/>
    <p:sldLayoutId id="2147483707" r:id="rId22"/>
    <p:sldLayoutId id="2147483708" r:id="rId23"/>
    <p:sldLayoutId id="2147483692" r:id="rId24"/>
    <p:sldLayoutId id="2147483691" r:id="rId25"/>
    <p:sldLayoutId id="2147483743" r:id="rId26"/>
    <p:sldLayoutId id="2147483744" r:id="rId27"/>
    <p:sldLayoutId id="2147483694" r:id="rId28"/>
    <p:sldLayoutId id="2147483770" r:id="rId29"/>
    <p:sldLayoutId id="2147483769" r:id="rId30"/>
    <p:sldLayoutId id="2147483771" r:id="rId31"/>
    <p:sldLayoutId id="2147483693" r:id="rId32"/>
    <p:sldLayoutId id="2147483711" r:id="rId33"/>
    <p:sldLayoutId id="2147483672" r:id="rId34"/>
    <p:sldLayoutId id="2147483673" r:id="rId35"/>
    <p:sldLayoutId id="2147483696" r:id="rId36"/>
    <p:sldLayoutId id="2147483780" r:id="rId37"/>
    <p:sldLayoutId id="2147483740" r:id="rId38"/>
    <p:sldLayoutId id="2147483779" r:id="rId39"/>
    <p:sldLayoutId id="2147483776" r:id="rId40"/>
    <p:sldLayoutId id="2147483757" r:id="rId41"/>
    <p:sldLayoutId id="2147483762" r:id="rId42"/>
    <p:sldLayoutId id="2147483764" r:id="rId43"/>
    <p:sldLayoutId id="2147483767" r:id="rId44"/>
    <p:sldLayoutId id="2147483664" r:id="rId45"/>
    <p:sldLayoutId id="2147483665" r:id="rId46"/>
    <p:sldLayoutId id="2147483666" r:id="rId47"/>
    <p:sldLayoutId id="2147483667" r:id="rId48"/>
    <p:sldLayoutId id="2147483668" r:id="rId49"/>
    <p:sldLayoutId id="2147483669" r:id="rId50"/>
    <p:sldLayoutId id="2147483685" r:id="rId51"/>
    <p:sldLayoutId id="2147483730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robertdickau.com/kochsurface.html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E99EF-994E-2448-D260-6957DB076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EC32-F483-9CB8-A03D-3BDD4529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270" y="1927352"/>
            <a:ext cx="4023360" cy="1636776"/>
          </a:xfrm>
        </p:spPr>
        <p:txBody>
          <a:bodyPr/>
          <a:lstStyle/>
          <a:p>
            <a:r>
              <a:rPr lang="en-US" dirty="0"/>
              <a:t>Koch Surfaces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C375E5-CCC8-A819-72F8-DE6E01420C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55271" y="3811016"/>
            <a:ext cx="4023360" cy="5011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By Kate Chier</a:t>
            </a:r>
            <a:endParaRPr lang="en-US" dirty="0"/>
          </a:p>
        </p:txBody>
      </p:sp>
      <p:pic>
        <p:nvPicPr>
          <p:cNvPr id="10" name="Picture Placeholder 4" descr="A colorful pattern on a tile&#10;&#10;AI-generated content may be incorrect.">
            <a:extLst>
              <a:ext uri="{FF2B5EF4-FFF2-40B4-BE49-F238E27FC236}">
                <a16:creationId xmlns:a16="http://schemas.microsoft.com/office/drawing/2014/main" id="{EB196720-C13C-B7C1-3EE4-042CF1D29F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2092" y="450988"/>
            <a:ext cx="5952331" cy="595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2502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50E1-014E-2F32-5FE0-025C2732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595183" cy="3621024"/>
          </a:xfrm>
        </p:spPr>
        <p:txBody>
          <a:bodyPr/>
          <a:lstStyle/>
          <a:p>
            <a:r>
              <a:rPr lang="en-US" dirty="0"/>
              <a:t>Topic &amp; Methods​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B70B6-B9DD-8293-E045-C9E0BE21FE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8566" y="640080"/>
            <a:ext cx="6434858" cy="57241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Koch Surfaces</a:t>
            </a:r>
            <a:endParaRPr lang="en-US" sz="1800" b="1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/>
              <a:t>Koch surfaces are the 3-D fractal extension of Koch curves. </a:t>
            </a:r>
            <a:r>
              <a:rPr lang="en-US" dirty="0"/>
              <a:t>I decided to replicate the below 2-D curve in 3D: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/>
              <a:t>Credits: </a:t>
            </a:r>
            <a:r>
              <a:rPr lang="en-US" sz="1400" dirty="0">
                <a:ea typeface="+mn-lt"/>
                <a:cs typeface="+mn-lt"/>
                <a:hlinkClick r:id="rId2"/>
              </a:rPr>
              <a:t>kochsurface.html</a:t>
            </a:r>
            <a:endParaRPr lang="en-US" sz="14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 dirty="0"/>
              <a:t>Fractal Method</a:t>
            </a: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Fractal Generation: recursive subdivision approach that divides each </a:t>
            </a:r>
            <a:r>
              <a:rPr lang="en-US"/>
              <a:t>square</a:t>
            </a:r>
            <a:r>
              <a:rPr lang="en-US" dirty="0"/>
              <a:t> face into a 3x3 grid</a:t>
            </a: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3D Rendering: Face class stores position, size, and normal vectors. Cubes rendered using matplotlib's bar3d()</a:t>
            </a: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US"/>
              <a:t>Growing Animation: linear interpolation between base </a:t>
            </a:r>
            <a:r>
              <a:rPr lang="en-US" dirty="0"/>
              <a:t>position and final position</a:t>
            </a:r>
          </a:p>
        </p:txBody>
      </p:sp>
      <p:pic>
        <p:nvPicPr>
          <p:cNvPr id="6" name="Picture 5" descr="A black line on a white background&#10;&#10;AI-generated content may be incorrect.">
            <a:extLst>
              <a:ext uri="{FF2B5EF4-FFF2-40B4-BE49-F238E27FC236}">
                <a16:creationId xmlns:a16="http://schemas.microsoft.com/office/drawing/2014/main" id="{D7B4A09D-4061-A096-81FB-DAB41E891D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0" r="251" b="-1370"/>
          <a:stretch>
            <a:fillRect/>
          </a:stretch>
        </p:blipFill>
        <p:spPr>
          <a:xfrm>
            <a:off x="5001091" y="1925852"/>
            <a:ext cx="4052375" cy="77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7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ractal_animation">
            <a:hlinkClick r:id="" action="ppaction://media"/>
            <a:extLst>
              <a:ext uri="{FF2B5EF4-FFF2-40B4-BE49-F238E27FC236}">
                <a16:creationId xmlns:a16="http://schemas.microsoft.com/office/drawing/2014/main" id="{39A8F888-6CCA-7131-3296-6AC57E595B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1600" y="685800"/>
            <a:ext cx="690721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2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uneVTI">
  <a:themeElements>
    <a:clrScheme name="Dune Palett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_win32_DN_v2" id="{97A7A9A4-5677-45E2-BAC9-3A76DA18A86D}" vid="{E1353FFA-7ECE-4894-957E-EAB589AB12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B1CF90-4325-48B7-84B7-FA4137780E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2E5260-2832-4BCF-81AB-9742AA229F34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3D30E3E3-D30D-4D0C-B8BA-8E07411E62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85</Words>
  <Application>Microsoft Macintosh PowerPoint</Application>
  <PresentationFormat>Widescreen</PresentationFormat>
  <Paragraphs>12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Arial</vt:lpstr>
      <vt:lpstr>Neue Haas Grotesk Text Pro</vt:lpstr>
      <vt:lpstr>DuneVTI</vt:lpstr>
      <vt:lpstr>Koch Surfaces</vt:lpstr>
      <vt:lpstr>Topic &amp; Methods​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Joshua Lu</cp:lastModifiedBy>
  <cp:revision>104</cp:revision>
  <dcterms:created xsi:type="dcterms:W3CDTF">2025-12-01T22:56:43Z</dcterms:created>
  <dcterms:modified xsi:type="dcterms:W3CDTF">2025-12-01T23:38:30Z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