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Lato" panose="020F0502020204030203" pitchFamily="34" charset="0"/>
      <p:regular r:id="rId6"/>
      <p:bold r:id="rId7"/>
      <p:italic r:id="rId8"/>
      <p:boldItalic r:id="rId9"/>
    </p:embeddedFont>
    <p:embeddedFont>
      <p:font typeface="Raleway" pitchFamily="2" charset="77"/>
      <p:regular r:id="rId10"/>
      <p:bold r:id="rId11"/>
    </p:embeddedFont>
    <p:embeddedFont>
      <p:font typeface="Space Grotesk Medium" pitchFamily="2" charset="77"/>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4670"/>
  </p:normalViewPr>
  <p:slideViewPr>
    <p:cSldViewPr snapToGrid="0">
      <p:cViewPr varScale="1">
        <p:scale>
          <a:sx n="132" d="100"/>
          <a:sy n="132" d="100"/>
        </p:scale>
        <p:origin x="168" y="3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acdb401dcd_0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acdb401dcd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a41cf7ca8c_0_1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a41cf7ca8c_0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41cf7ca8c_0_1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a41cf7ca8c_0_1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act List">
  <p:cSld name="BLANK_1_1_1_1_1_1_1_1_1_1_1_2">
    <p:spTree>
      <p:nvGrpSpPr>
        <p:cNvPr id="1"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l="72419" t="25662" b="48371"/>
          <a:stretch/>
        </p:blipFill>
        <p:spPr>
          <a:xfrm>
            <a:off x="8451297" y="282525"/>
            <a:ext cx="305451" cy="287577"/>
          </a:xfrm>
          <a:prstGeom prst="rect">
            <a:avLst/>
          </a:prstGeom>
          <a:noFill/>
          <a:ln>
            <a:noFill/>
          </a:ln>
        </p:spPr>
      </p:pic>
      <p:sp>
        <p:nvSpPr>
          <p:cNvPr id="84" name="Google Shape;84;p13"/>
          <p:cNvSpPr txBox="1">
            <a:spLocks noGrp="1"/>
          </p:cNvSpPr>
          <p:nvPr>
            <p:ph type="subTitle" idx="1"/>
          </p:nvPr>
        </p:nvSpPr>
        <p:spPr>
          <a:xfrm>
            <a:off x="246850" y="2493274"/>
            <a:ext cx="2781000" cy="3540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500"/>
              <a:buFont typeface="Space Grotesk"/>
              <a:buNone/>
              <a:defRPr sz="1500">
                <a:highlight>
                  <a:schemeClr val="accent2"/>
                </a:highlight>
              </a:defRPr>
            </a:lvl1pPr>
            <a:lvl2pPr lvl="1">
              <a:lnSpc>
                <a:spcPct val="80000"/>
              </a:lnSpc>
              <a:spcBef>
                <a:spcPts val="0"/>
              </a:spcBef>
              <a:spcAft>
                <a:spcPts val="0"/>
              </a:spcAft>
              <a:buSzPts val="1500"/>
              <a:buFont typeface="Space Grotesk"/>
              <a:buNone/>
              <a:defRPr sz="1500"/>
            </a:lvl2pPr>
            <a:lvl3pPr lvl="2">
              <a:lnSpc>
                <a:spcPct val="80000"/>
              </a:lnSpc>
              <a:spcBef>
                <a:spcPts val="0"/>
              </a:spcBef>
              <a:spcAft>
                <a:spcPts val="0"/>
              </a:spcAft>
              <a:buSzPts val="1500"/>
              <a:buFont typeface="Space Grotesk"/>
              <a:buNone/>
              <a:defRPr sz="1500"/>
            </a:lvl3pPr>
            <a:lvl4pPr lvl="3">
              <a:lnSpc>
                <a:spcPct val="80000"/>
              </a:lnSpc>
              <a:spcBef>
                <a:spcPts val="0"/>
              </a:spcBef>
              <a:spcAft>
                <a:spcPts val="0"/>
              </a:spcAft>
              <a:buSzPts val="1500"/>
              <a:buFont typeface="Space Grotesk"/>
              <a:buNone/>
              <a:defRPr sz="1500"/>
            </a:lvl4pPr>
            <a:lvl5pPr lvl="4">
              <a:lnSpc>
                <a:spcPct val="80000"/>
              </a:lnSpc>
              <a:spcBef>
                <a:spcPts val="0"/>
              </a:spcBef>
              <a:spcAft>
                <a:spcPts val="0"/>
              </a:spcAft>
              <a:buSzPts val="1500"/>
              <a:buFont typeface="Space Grotesk"/>
              <a:buNone/>
              <a:defRPr sz="1500"/>
            </a:lvl5pPr>
            <a:lvl6pPr lvl="5">
              <a:lnSpc>
                <a:spcPct val="80000"/>
              </a:lnSpc>
              <a:spcBef>
                <a:spcPts val="0"/>
              </a:spcBef>
              <a:spcAft>
                <a:spcPts val="0"/>
              </a:spcAft>
              <a:buSzPts val="1500"/>
              <a:buFont typeface="Space Grotesk"/>
              <a:buNone/>
              <a:defRPr sz="1500"/>
            </a:lvl6pPr>
            <a:lvl7pPr lvl="6">
              <a:lnSpc>
                <a:spcPct val="80000"/>
              </a:lnSpc>
              <a:spcBef>
                <a:spcPts val="0"/>
              </a:spcBef>
              <a:spcAft>
                <a:spcPts val="0"/>
              </a:spcAft>
              <a:buSzPts val="1500"/>
              <a:buFont typeface="Space Grotesk"/>
              <a:buNone/>
              <a:defRPr sz="1500"/>
            </a:lvl7pPr>
            <a:lvl8pPr lvl="7">
              <a:lnSpc>
                <a:spcPct val="80000"/>
              </a:lnSpc>
              <a:spcBef>
                <a:spcPts val="0"/>
              </a:spcBef>
              <a:spcAft>
                <a:spcPts val="0"/>
              </a:spcAft>
              <a:buSzPts val="1500"/>
              <a:buFont typeface="Space Grotesk"/>
              <a:buNone/>
              <a:defRPr sz="1500"/>
            </a:lvl8pPr>
            <a:lvl9pPr lvl="8">
              <a:lnSpc>
                <a:spcPct val="80000"/>
              </a:lnSpc>
              <a:spcBef>
                <a:spcPts val="0"/>
              </a:spcBef>
              <a:spcAft>
                <a:spcPts val="0"/>
              </a:spcAft>
              <a:buSzPts val="1500"/>
              <a:buFont typeface="Space Grotesk"/>
              <a:buNone/>
              <a:defRPr sz="1500"/>
            </a:lvl9pPr>
          </a:lstStyle>
          <a:p>
            <a:endParaRPr/>
          </a:p>
        </p:txBody>
      </p:sp>
      <p:sp>
        <p:nvSpPr>
          <p:cNvPr id="85" name="Google Shape;85;p13"/>
          <p:cNvSpPr txBox="1">
            <a:spLocks noGrp="1"/>
          </p:cNvSpPr>
          <p:nvPr>
            <p:ph type="subTitle" idx="2"/>
          </p:nvPr>
        </p:nvSpPr>
        <p:spPr>
          <a:xfrm>
            <a:off x="246850" y="2938475"/>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86" name="Google Shape;86;p13"/>
          <p:cNvSpPr txBox="1">
            <a:spLocks noGrp="1"/>
          </p:cNvSpPr>
          <p:nvPr>
            <p:ph type="subTitle" idx="3"/>
          </p:nvPr>
        </p:nvSpPr>
        <p:spPr>
          <a:xfrm>
            <a:off x="246850" y="3101490"/>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
        <p:nvSpPr>
          <p:cNvPr id="87" name="Google Shape;87;p13"/>
          <p:cNvSpPr txBox="1">
            <a:spLocks noGrp="1"/>
          </p:cNvSpPr>
          <p:nvPr>
            <p:ph type="subTitle" idx="4"/>
          </p:nvPr>
        </p:nvSpPr>
        <p:spPr>
          <a:xfrm>
            <a:off x="3135975" y="2493274"/>
            <a:ext cx="2781000" cy="3540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500"/>
              <a:buFont typeface="Space Grotesk"/>
              <a:buNone/>
              <a:defRPr sz="1500">
                <a:highlight>
                  <a:schemeClr val="accent4"/>
                </a:highlight>
              </a:defRPr>
            </a:lvl1pPr>
            <a:lvl2pPr lvl="1">
              <a:lnSpc>
                <a:spcPct val="80000"/>
              </a:lnSpc>
              <a:spcBef>
                <a:spcPts val="0"/>
              </a:spcBef>
              <a:spcAft>
                <a:spcPts val="0"/>
              </a:spcAft>
              <a:buSzPts val="1500"/>
              <a:buFont typeface="Space Grotesk"/>
              <a:buNone/>
              <a:defRPr sz="1500">
                <a:highlight>
                  <a:schemeClr val="accent4"/>
                </a:highlight>
              </a:defRPr>
            </a:lvl2pPr>
            <a:lvl3pPr lvl="2">
              <a:lnSpc>
                <a:spcPct val="80000"/>
              </a:lnSpc>
              <a:spcBef>
                <a:spcPts val="0"/>
              </a:spcBef>
              <a:spcAft>
                <a:spcPts val="0"/>
              </a:spcAft>
              <a:buSzPts val="1500"/>
              <a:buFont typeface="Space Grotesk"/>
              <a:buNone/>
              <a:defRPr sz="1500">
                <a:highlight>
                  <a:schemeClr val="accent4"/>
                </a:highlight>
              </a:defRPr>
            </a:lvl3pPr>
            <a:lvl4pPr lvl="3">
              <a:lnSpc>
                <a:spcPct val="80000"/>
              </a:lnSpc>
              <a:spcBef>
                <a:spcPts val="0"/>
              </a:spcBef>
              <a:spcAft>
                <a:spcPts val="0"/>
              </a:spcAft>
              <a:buSzPts val="1500"/>
              <a:buFont typeface="Space Grotesk"/>
              <a:buNone/>
              <a:defRPr sz="1500">
                <a:highlight>
                  <a:schemeClr val="accent4"/>
                </a:highlight>
              </a:defRPr>
            </a:lvl4pPr>
            <a:lvl5pPr lvl="4">
              <a:lnSpc>
                <a:spcPct val="80000"/>
              </a:lnSpc>
              <a:spcBef>
                <a:spcPts val="0"/>
              </a:spcBef>
              <a:spcAft>
                <a:spcPts val="0"/>
              </a:spcAft>
              <a:buSzPts val="1500"/>
              <a:buFont typeface="Space Grotesk"/>
              <a:buNone/>
              <a:defRPr sz="1500">
                <a:highlight>
                  <a:schemeClr val="accent4"/>
                </a:highlight>
              </a:defRPr>
            </a:lvl5pPr>
            <a:lvl6pPr lvl="5">
              <a:lnSpc>
                <a:spcPct val="80000"/>
              </a:lnSpc>
              <a:spcBef>
                <a:spcPts val="0"/>
              </a:spcBef>
              <a:spcAft>
                <a:spcPts val="0"/>
              </a:spcAft>
              <a:buSzPts val="1500"/>
              <a:buFont typeface="Space Grotesk"/>
              <a:buNone/>
              <a:defRPr sz="1500">
                <a:highlight>
                  <a:schemeClr val="accent4"/>
                </a:highlight>
              </a:defRPr>
            </a:lvl6pPr>
            <a:lvl7pPr lvl="6">
              <a:lnSpc>
                <a:spcPct val="80000"/>
              </a:lnSpc>
              <a:spcBef>
                <a:spcPts val="0"/>
              </a:spcBef>
              <a:spcAft>
                <a:spcPts val="0"/>
              </a:spcAft>
              <a:buSzPts val="1500"/>
              <a:buFont typeface="Space Grotesk"/>
              <a:buNone/>
              <a:defRPr sz="1500">
                <a:highlight>
                  <a:schemeClr val="accent4"/>
                </a:highlight>
              </a:defRPr>
            </a:lvl7pPr>
            <a:lvl8pPr lvl="7">
              <a:lnSpc>
                <a:spcPct val="80000"/>
              </a:lnSpc>
              <a:spcBef>
                <a:spcPts val="0"/>
              </a:spcBef>
              <a:spcAft>
                <a:spcPts val="0"/>
              </a:spcAft>
              <a:buSzPts val="1500"/>
              <a:buFont typeface="Space Grotesk"/>
              <a:buNone/>
              <a:defRPr sz="1500">
                <a:highlight>
                  <a:schemeClr val="accent4"/>
                </a:highlight>
              </a:defRPr>
            </a:lvl8pPr>
            <a:lvl9pPr lvl="8">
              <a:lnSpc>
                <a:spcPct val="80000"/>
              </a:lnSpc>
              <a:spcBef>
                <a:spcPts val="0"/>
              </a:spcBef>
              <a:spcAft>
                <a:spcPts val="0"/>
              </a:spcAft>
              <a:buSzPts val="1500"/>
              <a:buFont typeface="Space Grotesk"/>
              <a:buNone/>
              <a:defRPr sz="1500">
                <a:highlight>
                  <a:schemeClr val="accent4"/>
                </a:highlight>
              </a:defRPr>
            </a:lvl9pPr>
          </a:lstStyle>
          <a:p>
            <a:endParaRPr/>
          </a:p>
        </p:txBody>
      </p:sp>
      <p:sp>
        <p:nvSpPr>
          <p:cNvPr id="88" name="Google Shape;88;p13"/>
          <p:cNvSpPr txBox="1">
            <a:spLocks noGrp="1"/>
          </p:cNvSpPr>
          <p:nvPr>
            <p:ph type="subTitle" idx="5"/>
          </p:nvPr>
        </p:nvSpPr>
        <p:spPr>
          <a:xfrm>
            <a:off x="3135975" y="4097621"/>
            <a:ext cx="2781000" cy="3540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500"/>
              <a:buFont typeface="Space Grotesk"/>
              <a:buNone/>
              <a:defRPr sz="1500">
                <a:highlight>
                  <a:schemeClr val="accent5"/>
                </a:highlight>
              </a:defRPr>
            </a:lvl1pPr>
            <a:lvl2pPr lvl="1">
              <a:lnSpc>
                <a:spcPct val="80000"/>
              </a:lnSpc>
              <a:spcBef>
                <a:spcPts val="0"/>
              </a:spcBef>
              <a:spcAft>
                <a:spcPts val="0"/>
              </a:spcAft>
              <a:buSzPts val="1500"/>
              <a:buFont typeface="Space Grotesk"/>
              <a:buNone/>
              <a:defRPr sz="1500"/>
            </a:lvl2pPr>
            <a:lvl3pPr lvl="2">
              <a:lnSpc>
                <a:spcPct val="80000"/>
              </a:lnSpc>
              <a:spcBef>
                <a:spcPts val="0"/>
              </a:spcBef>
              <a:spcAft>
                <a:spcPts val="0"/>
              </a:spcAft>
              <a:buSzPts val="1500"/>
              <a:buFont typeface="Space Grotesk"/>
              <a:buNone/>
              <a:defRPr sz="1500"/>
            </a:lvl3pPr>
            <a:lvl4pPr lvl="3">
              <a:lnSpc>
                <a:spcPct val="80000"/>
              </a:lnSpc>
              <a:spcBef>
                <a:spcPts val="0"/>
              </a:spcBef>
              <a:spcAft>
                <a:spcPts val="0"/>
              </a:spcAft>
              <a:buSzPts val="1500"/>
              <a:buFont typeface="Space Grotesk"/>
              <a:buNone/>
              <a:defRPr sz="1500"/>
            </a:lvl4pPr>
            <a:lvl5pPr lvl="4">
              <a:lnSpc>
                <a:spcPct val="80000"/>
              </a:lnSpc>
              <a:spcBef>
                <a:spcPts val="0"/>
              </a:spcBef>
              <a:spcAft>
                <a:spcPts val="0"/>
              </a:spcAft>
              <a:buSzPts val="1500"/>
              <a:buFont typeface="Space Grotesk"/>
              <a:buNone/>
              <a:defRPr sz="1500"/>
            </a:lvl5pPr>
            <a:lvl6pPr lvl="5">
              <a:lnSpc>
                <a:spcPct val="80000"/>
              </a:lnSpc>
              <a:spcBef>
                <a:spcPts val="0"/>
              </a:spcBef>
              <a:spcAft>
                <a:spcPts val="0"/>
              </a:spcAft>
              <a:buSzPts val="1500"/>
              <a:buFont typeface="Space Grotesk"/>
              <a:buNone/>
              <a:defRPr sz="1500"/>
            </a:lvl6pPr>
            <a:lvl7pPr lvl="6">
              <a:lnSpc>
                <a:spcPct val="80000"/>
              </a:lnSpc>
              <a:spcBef>
                <a:spcPts val="0"/>
              </a:spcBef>
              <a:spcAft>
                <a:spcPts val="0"/>
              </a:spcAft>
              <a:buSzPts val="1500"/>
              <a:buFont typeface="Space Grotesk"/>
              <a:buNone/>
              <a:defRPr sz="1500"/>
            </a:lvl7pPr>
            <a:lvl8pPr lvl="7">
              <a:lnSpc>
                <a:spcPct val="80000"/>
              </a:lnSpc>
              <a:spcBef>
                <a:spcPts val="0"/>
              </a:spcBef>
              <a:spcAft>
                <a:spcPts val="0"/>
              </a:spcAft>
              <a:buSzPts val="1500"/>
              <a:buFont typeface="Space Grotesk"/>
              <a:buNone/>
              <a:defRPr sz="1500"/>
            </a:lvl8pPr>
            <a:lvl9pPr lvl="8">
              <a:lnSpc>
                <a:spcPct val="80000"/>
              </a:lnSpc>
              <a:spcBef>
                <a:spcPts val="0"/>
              </a:spcBef>
              <a:spcAft>
                <a:spcPts val="0"/>
              </a:spcAft>
              <a:buSzPts val="1500"/>
              <a:buFont typeface="Space Grotesk"/>
              <a:buNone/>
              <a:defRPr sz="1500"/>
            </a:lvl9pPr>
          </a:lstStyle>
          <a:p>
            <a:endParaRPr/>
          </a:p>
        </p:txBody>
      </p:sp>
      <p:sp>
        <p:nvSpPr>
          <p:cNvPr id="89" name="Google Shape;89;p13"/>
          <p:cNvSpPr txBox="1">
            <a:spLocks noGrp="1"/>
          </p:cNvSpPr>
          <p:nvPr>
            <p:ph type="title"/>
          </p:nvPr>
        </p:nvSpPr>
        <p:spPr>
          <a:xfrm>
            <a:off x="237641" y="203879"/>
            <a:ext cx="6480300" cy="212400"/>
          </a:xfrm>
          <a:prstGeom prst="rect">
            <a:avLst/>
          </a:prstGeom>
        </p:spPr>
        <p:txBody>
          <a:bodyPr spcFirstLastPara="1" wrap="square" lIns="0" tIns="0" rIns="0" bIns="0" anchor="t" anchorCtr="0">
            <a:spAutoFit/>
          </a:bodyPr>
          <a:lstStyle>
            <a:lvl1pPr lvl="0">
              <a:spcBef>
                <a:spcPts val="0"/>
              </a:spcBef>
              <a:spcAft>
                <a:spcPts val="0"/>
              </a:spcAft>
              <a:buSzPts val="2800"/>
              <a:buNone/>
              <a:defRPr sz="1500"/>
            </a:lvl1pPr>
            <a:lvl2pPr lvl="1">
              <a:lnSpc>
                <a:spcPct val="115000"/>
              </a:lnSpc>
              <a:spcBef>
                <a:spcPts val="0"/>
              </a:spcBef>
              <a:spcAft>
                <a:spcPts val="0"/>
              </a:spcAft>
              <a:buSzPts val="2800"/>
              <a:buNone/>
              <a:defRPr sz="3000">
                <a:latin typeface="Arial"/>
                <a:ea typeface="Arial"/>
                <a:cs typeface="Arial"/>
                <a:sym typeface="Arial"/>
              </a:defRPr>
            </a:lvl2pPr>
            <a:lvl3pPr lvl="2">
              <a:lnSpc>
                <a:spcPct val="115000"/>
              </a:lnSpc>
              <a:spcBef>
                <a:spcPts val="0"/>
              </a:spcBef>
              <a:spcAft>
                <a:spcPts val="0"/>
              </a:spcAft>
              <a:buSzPts val="2800"/>
              <a:buNone/>
              <a:defRPr sz="3000">
                <a:latin typeface="Arial"/>
                <a:ea typeface="Arial"/>
                <a:cs typeface="Arial"/>
                <a:sym typeface="Arial"/>
              </a:defRPr>
            </a:lvl3pPr>
            <a:lvl4pPr lvl="3">
              <a:lnSpc>
                <a:spcPct val="115000"/>
              </a:lnSpc>
              <a:spcBef>
                <a:spcPts val="0"/>
              </a:spcBef>
              <a:spcAft>
                <a:spcPts val="0"/>
              </a:spcAft>
              <a:buSzPts val="2800"/>
              <a:buNone/>
              <a:defRPr sz="3000">
                <a:latin typeface="Arial"/>
                <a:ea typeface="Arial"/>
                <a:cs typeface="Arial"/>
                <a:sym typeface="Arial"/>
              </a:defRPr>
            </a:lvl4pPr>
            <a:lvl5pPr lvl="4">
              <a:lnSpc>
                <a:spcPct val="115000"/>
              </a:lnSpc>
              <a:spcBef>
                <a:spcPts val="0"/>
              </a:spcBef>
              <a:spcAft>
                <a:spcPts val="0"/>
              </a:spcAft>
              <a:buSzPts val="2800"/>
              <a:buNone/>
              <a:defRPr sz="3000">
                <a:latin typeface="Arial"/>
                <a:ea typeface="Arial"/>
                <a:cs typeface="Arial"/>
                <a:sym typeface="Arial"/>
              </a:defRPr>
            </a:lvl5pPr>
            <a:lvl6pPr lvl="5">
              <a:lnSpc>
                <a:spcPct val="115000"/>
              </a:lnSpc>
              <a:spcBef>
                <a:spcPts val="0"/>
              </a:spcBef>
              <a:spcAft>
                <a:spcPts val="0"/>
              </a:spcAft>
              <a:buSzPts val="2800"/>
              <a:buNone/>
              <a:defRPr sz="3000">
                <a:latin typeface="Arial"/>
                <a:ea typeface="Arial"/>
                <a:cs typeface="Arial"/>
                <a:sym typeface="Arial"/>
              </a:defRPr>
            </a:lvl6pPr>
            <a:lvl7pPr lvl="6">
              <a:lnSpc>
                <a:spcPct val="115000"/>
              </a:lnSpc>
              <a:spcBef>
                <a:spcPts val="0"/>
              </a:spcBef>
              <a:spcAft>
                <a:spcPts val="0"/>
              </a:spcAft>
              <a:buSzPts val="2800"/>
              <a:buNone/>
              <a:defRPr sz="3000">
                <a:latin typeface="Arial"/>
                <a:ea typeface="Arial"/>
                <a:cs typeface="Arial"/>
                <a:sym typeface="Arial"/>
              </a:defRPr>
            </a:lvl7pPr>
            <a:lvl8pPr lvl="7">
              <a:lnSpc>
                <a:spcPct val="115000"/>
              </a:lnSpc>
              <a:spcBef>
                <a:spcPts val="0"/>
              </a:spcBef>
              <a:spcAft>
                <a:spcPts val="0"/>
              </a:spcAft>
              <a:buSzPts val="2800"/>
              <a:buNone/>
              <a:defRPr sz="3000">
                <a:latin typeface="Arial"/>
                <a:ea typeface="Arial"/>
                <a:cs typeface="Arial"/>
                <a:sym typeface="Arial"/>
              </a:defRPr>
            </a:lvl8pPr>
            <a:lvl9pPr lvl="8">
              <a:lnSpc>
                <a:spcPct val="115000"/>
              </a:lnSpc>
              <a:spcBef>
                <a:spcPts val="0"/>
              </a:spcBef>
              <a:spcAft>
                <a:spcPts val="0"/>
              </a:spcAft>
              <a:buSzPts val="2800"/>
              <a:buNone/>
              <a:defRPr sz="3000">
                <a:latin typeface="Arial"/>
                <a:ea typeface="Arial"/>
                <a:cs typeface="Arial"/>
                <a:sym typeface="Arial"/>
              </a:defRPr>
            </a:lvl9pPr>
          </a:lstStyle>
          <a:p>
            <a:endParaRPr/>
          </a:p>
        </p:txBody>
      </p:sp>
      <p:sp>
        <p:nvSpPr>
          <p:cNvPr id="90" name="Google Shape;90;p13"/>
          <p:cNvSpPr txBox="1">
            <a:spLocks noGrp="1"/>
          </p:cNvSpPr>
          <p:nvPr>
            <p:ph type="subTitle" idx="6"/>
          </p:nvPr>
        </p:nvSpPr>
        <p:spPr>
          <a:xfrm>
            <a:off x="246850" y="3513916"/>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91" name="Google Shape;91;p13"/>
          <p:cNvSpPr txBox="1">
            <a:spLocks noGrp="1"/>
          </p:cNvSpPr>
          <p:nvPr>
            <p:ph type="subTitle" idx="7"/>
          </p:nvPr>
        </p:nvSpPr>
        <p:spPr>
          <a:xfrm>
            <a:off x="246850" y="3676931"/>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
        <p:nvSpPr>
          <p:cNvPr id="92" name="Google Shape;92;p13"/>
          <p:cNvSpPr txBox="1">
            <a:spLocks noGrp="1"/>
          </p:cNvSpPr>
          <p:nvPr>
            <p:ph type="subTitle" idx="8"/>
          </p:nvPr>
        </p:nvSpPr>
        <p:spPr>
          <a:xfrm>
            <a:off x="246850" y="4098291"/>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93" name="Google Shape;93;p13"/>
          <p:cNvSpPr txBox="1">
            <a:spLocks noGrp="1"/>
          </p:cNvSpPr>
          <p:nvPr>
            <p:ph type="subTitle" idx="9"/>
          </p:nvPr>
        </p:nvSpPr>
        <p:spPr>
          <a:xfrm>
            <a:off x="246850" y="4261306"/>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
        <p:nvSpPr>
          <p:cNvPr id="94" name="Google Shape;94;p13"/>
          <p:cNvSpPr txBox="1">
            <a:spLocks noGrp="1"/>
          </p:cNvSpPr>
          <p:nvPr>
            <p:ph type="subTitle" idx="13"/>
          </p:nvPr>
        </p:nvSpPr>
        <p:spPr>
          <a:xfrm>
            <a:off x="3135975" y="2938475"/>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95" name="Google Shape;95;p13"/>
          <p:cNvSpPr txBox="1">
            <a:spLocks noGrp="1"/>
          </p:cNvSpPr>
          <p:nvPr>
            <p:ph type="subTitle" idx="14"/>
          </p:nvPr>
        </p:nvSpPr>
        <p:spPr>
          <a:xfrm>
            <a:off x="3135975" y="3101490"/>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
        <p:nvSpPr>
          <p:cNvPr id="96" name="Google Shape;96;p13"/>
          <p:cNvSpPr txBox="1">
            <a:spLocks noGrp="1"/>
          </p:cNvSpPr>
          <p:nvPr>
            <p:ph type="subTitle" idx="15"/>
          </p:nvPr>
        </p:nvSpPr>
        <p:spPr>
          <a:xfrm>
            <a:off x="3135975" y="3513916"/>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97" name="Google Shape;97;p13"/>
          <p:cNvSpPr txBox="1">
            <a:spLocks noGrp="1"/>
          </p:cNvSpPr>
          <p:nvPr>
            <p:ph type="subTitle" idx="16"/>
          </p:nvPr>
        </p:nvSpPr>
        <p:spPr>
          <a:xfrm>
            <a:off x="3135975" y="3676931"/>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
        <p:nvSpPr>
          <p:cNvPr id="98" name="Google Shape;98;p13"/>
          <p:cNvSpPr txBox="1">
            <a:spLocks noGrp="1"/>
          </p:cNvSpPr>
          <p:nvPr>
            <p:ph type="subTitle" idx="17"/>
          </p:nvPr>
        </p:nvSpPr>
        <p:spPr>
          <a:xfrm>
            <a:off x="3135975" y="4546391"/>
            <a:ext cx="27930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1pPr>
            <a:lvl2pPr lvl="1">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2pPr>
            <a:lvl3pPr lvl="2">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3pPr>
            <a:lvl4pPr lvl="3">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4pPr>
            <a:lvl5pPr lvl="4">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5pPr>
            <a:lvl6pPr lvl="5">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6pPr>
            <a:lvl7pPr lvl="6">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7pPr>
            <a:lvl8pPr lvl="7">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8pPr>
            <a:lvl9pPr lvl="8">
              <a:lnSpc>
                <a:spcPct val="80000"/>
              </a:lnSpc>
              <a:spcBef>
                <a:spcPts val="0"/>
              </a:spcBef>
              <a:spcAft>
                <a:spcPts val="0"/>
              </a:spcAft>
              <a:buSzPts val="1000"/>
              <a:buFont typeface="Space Grotesk Medium"/>
              <a:buNone/>
              <a:defRPr sz="1000">
                <a:latin typeface="Space Grotesk Medium"/>
                <a:ea typeface="Space Grotesk Medium"/>
                <a:cs typeface="Space Grotesk Medium"/>
                <a:sym typeface="Space Grotesk Medium"/>
              </a:defRPr>
            </a:lvl9pPr>
          </a:lstStyle>
          <a:p>
            <a:endParaRPr/>
          </a:p>
        </p:txBody>
      </p:sp>
      <p:sp>
        <p:nvSpPr>
          <p:cNvPr id="99" name="Google Shape;99;p13"/>
          <p:cNvSpPr txBox="1">
            <a:spLocks noGrp="1"/>
          </p:cNvSpPr>
          <p:nvPr>
            <p:ph type="subTitle" idx="18"/>
          </p:nvPr>
        </p:nvSpPr>
        <p:spPr>
          <a:xfrm>
            <a:off x="3135975" y="4709406"/>
            <a:ext cx="2695800" cy="181500"/>
          </a:xfrm>
          <a:prstGeom prst="rect">
            <a:avLst/>
          </a:prstGeom>
        </p:spPr>
        <p:txBody>
          <a:bodyPr spcFirstLastPara="1" wrap="square" lIns="0" tIns="0" rIns="0" bIns="0" anchor="ctr" anchorCtr="0">
            <a:normAutofit/>
          </a:bodyPr>
          <a:lstStyle>
            <a:lvl1pPr lvl="0">
              <a:lnSpc>
                <a:spcPct val="80000"/>
              </a:lnSpc>
              <a:spcBef>
                <a:spcPts val="0"/>
              </a:spcBef>
              <a:spcAft>
                <a:spcPts val="0"/>
              </a:spcAft>
              <a:buSzPts val="1000"/>
              <a:buFont typeface="Space Grotesk"/>
              <a:buNone/>
              <a:defRPr sz="1000"/>
            </a:lvl1pPr>
            <a:lvl2pPr lvl="1">
              <a:lnSpc>
                <a:spcPct val="80000"/>
              </a:lnSpc>
              <a:spcBef>
                <a:spcPts val="0"/>
              </a:spcBef>
              <a:spcAft>
                <a:spcPts val="0"/>
              </a:spcAft>
              <a:buSzPts val="1000"/>
              <a:buFont typeface="Space Grotesk"/>
              <a:buNone/>
              <a:defRPr sz="1000"/>
            </a:lvl2pPr>
            <a:lvl3pPr lvl="2">
              <a:lnSpc>
                <a:spcPct val="80000"/>
              </a:lnSpc>
              <a:spcBef>
                <a:spcPts val="0"/>
              </a:spcBef>
              <a:spcAft>
                <a:spcPts val="0"/>
              </a:spcAft>
              <a:buSzPts val="1000"/>
              <a:buFont typeface="Space Grotesk"/>
              <a:buNone/>
              <a:defRPr sz="1000"/>
            </a:lvl3pPr>
            <a:lvl4pPr lvl="3">
              <a:lnSpc>
                <a:spcPct val="80000"/>
              </a:lnSpc>
              <a:spcBef>
                <a:spcPts val="0"/>
              </a:spcBef>
              <a:spcAft>
                <a:spcPts val="0"/>
              </a:spcAft>
              <a:buSzPts val="1000"/>
              <a:buFont typeface="Space Grotesk"/>
              <a:buNone/>
              <a:defRPr sz="1000"/>
            </a:lvl4pPr>
            <a:lvl5pPr lvl="4">
              <a:lnSpc>
                <a:spcPct val="80000"/>
              </a:lnSpc>
              <a:spcBef>
                <a:spcPts val="0"/>
              </a:spcBef>
              <a:spcAft>
                <a:spcPts val="0"/>
              </a:spcAft>
              <a:buSzPts val="1000"/>
              <a:buFont typeface="Space Grotesk"/>
              <a:buNone/>
              <a:defRPr sz="1000"/>
            </a:lvl5pPr>
            <a:lvl6pPr lvl="5">
              <a:lnSpc>
                <a:spcPct val="80000"/>
              </a:lnSpc>
              <a:spcBef>
                <a:spcPts val="0"/>
              </a:spcBef>
              <a:spcAft>
                <a:spcPts val="0"/>
              </a:spcAft>
              <a:buSzPts val="1000"/>
              <a:buFont typeface="Space Grotesk"/>
              <a:buNone/>
              <a:defRPr sz="1000"/>
            </a:lvl6pPr>
            <a:lvl7pPr lvl="6">
              <a:lnSpc>
                <a:spcPct val="80000"/>
              </a:lnSpc>
              <a:spcBef>
                <a:spcPts val="0"/>
              </a:spcBef>
              <a:spcAft>
                <a:spcPts val="0"/>
              </a:spcAft>
              <a:buSzPts val="1000"/>
              <a:buFont typeface="Space Grotesk"/>
              <a:buNone/>
              <a:defRPr sz="1000"/>
            </a:lvl7pPr>
            <a:lvl8pPr lvl="7">
              <a:lnSpc>
                <a:spcPct val="80000"/>
              </a:lnSpc>
              <a:spcBef>
                <a:spcPts val="0"/>
              </a:spcBef>
              <a:spcAft>
                <a:spcPts val="0"/>
              </a:spcAft>
              <a:buSzPts val="1000"/>
              <a:buFont typeface="Space Grotesk"/>
              <a:buNone/>
              <a:defRPr sz="1000"/>
            </a:lvl8pPr>
            <a:lvl9pPr lvl="8">
              <a:lnSpc>
                <a:spcPct val="80000"/>
              </a:lnSpc>
              <a:spcBef>
                <a:spcPts val="0"/>
              </a:spcBef>
              <a:spcAft>
                <a:spcPts val="0"/>
              </a:spcAft>
              <a:buSzPts val="1000"/>
              <a:buFont typeface="Space Grotesk"/>
              <a:buNone/>
              <a:defRPr sz="1000"/>
            </a:lvl9pPr>
          </a:lstStyle>
          <a:p>
            <a:endParaRPr/>
          </a:p>
        </p:txBody>
      </p:sp>
    </p:spTree>
  </p:cSld>
  <p:clrMapOvr>
    <a:masterClrMapping/>
  </p:clrMapOvr>
  <p:extLst>
    <p:ext uri="{DCECCB84-F9BA-43D5-87BE-67443E8EF086}">
      <p15:sldGuideLst xmlns:p15="http://schemas.microsoft.com/office/powerpoint/2012/main">
        <p15:guide id="1" orient="horz" pos="468">
          <p15:clr>
            <a:srgbClr val="E46962"/>
          </p15:clr>
        </p15:guide>
        <p15:guide id="2" orient="horz" pos="3081">
          <p15:clr>
            <a:srgbClr val="E46962"/>
          </p15:clr>
        </p15:guide>
        <p15:guide id="3" pos="454">
          <p15:clr>
            <a:srgbClr val="E46962"/>
          </p15:clr>
        </p15:guide>
        <p15:guide id="4" pos="5601">
          <p15:clr>
            <a:srgbClr val="E46962"/>
          </p15:clr>
        </p15:guide>
        <p15:guide id="5" pos="5292">
          <p15:clr>
            <a:srgbClr val="E46962"/>
          </p15:clr>
        </p15:guide>
        <p15:guide id="6" pos="159">
          <p15:clr>
            <a:srgbClr val="E46962"/>
          </p15:clr>
        </p15:guide>
        <p15:guide id="7" orient="horz" pos="159">
          <p15:clr>
            <a:srgbClr val="E46962"/>
          </p15:clr>
        </p15:guide>
        <p15:guide id="8" orient="horz" pos="277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46/annurev-psych-020821-11131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idx="4294967295"/>
          </p:nvPr>
        </p:nvSpPr>
        <p:spPr>
          <a:xfrm>
            <a:off x="729625" y="1260325"/>
            <a:ext cx="7688100" cy="18369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SzPts val="2800"/>
              <a:buNone/>
            </a:pPr>
            <a:r>
              <a:rPr lang="en" sz="5100" dirty="0"/>
              <a:t>Turtle Path Migration</a:t>
            </a:r>
            <a:endParaRPr sz="5100" dirty="0"/>
          </a:p>
        </p:txBody>
      </p:sp>
      <p:sp>
        <p:nvSpPr>
          <p:cNvPr id="105" name="Google Shape;105;p14"/>
          <p:cNvSpPr txBox="1">
            <a:spLocks noGrp="1"/>
          </p:cNvSpPr>
          <p:nvPr>
            <p:ph type="ctrTitle" idx="4294967295"/>
          </p:nvPr>
        </p:nvSpPr>
        <p:spPr>
          <a:xfrm>
            <a:off x="729625" y="2678450"/>
            <a:ext cx="7688100" cy="1664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SzPts val="3500"/>
              <a:buNone/>
            </a:pPr>
            <a:r>
              <a:rPr lang="en" sz="2800"/>
              <a:t>Nassib Chaya</a:t>
            </a:r>
            <a:endParaRPr sz="2800"/>
          </a:p>
        </p:txBody>
      </p:sp>
      <p:pic>
        <p:nvPicPr>
          <p:cNvPr id="106" name="Google Shape;106;p14" title="Screenshot 2025-12-04 at 9.55.42 AM.png"/>
          <p:cNvPicPr preferRelativeResize="0"/>
          <p:nvPr/>
        </p:nvPicPr>
        <p:blipFill>
          <a:blip r:embed="rId3">
            <a:alphaModFix/>
          </a:blip>
          <a:stretch>
            <a:fillRect/>
          </a:stretch>
        </p:blipFill>
        <p:spPr>
          <a:xfrm>
            <a:off x="5343903" y="2283649"/>
            <a:ext cx="2288199" cy="24542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729450" y="1318650"/>
            <a:ext cx="3774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Random Walk </a:t>
            </a:r>
            <a:endParaRPr/>
          </a:p>
        </p:txBody>
      </p:sp>
      <p:sp>
        <p:nvSpPr>
          <p:cNvPr id="112" name="Google Shape;112;p15"/>
          <p:cNvSpPr txBox="1">
            <a:spLocks noGrp="1"/>
          </p:cNvSpPr>
          <p:nvPr>
            <p:ph type="body" idx="1"/>
          </p:nvPr>
        </p:nvSpPr>
        <p:spPr>
          <a:xfrm>
            <a:off x="729325" y="1853850"/>
            <a:ext cx="3774300" cy="2486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latin typeface="Baghdad" pitchFamily="2" charset="-78"/>
                <a:cs typeface="Baghdad" pitchFamily="2" charset="-78"/>
              </a:rPr>
              <a:t>An </a:t>
            </a:r>
            <a:r>
              <a:rPr lang="en" dirty="0" err="1">
                <a:latin typeface="Baghdad" pitchFamily="2" charset="-78"/>
                <a:cs typeface="Baghdad" pitchFamily="2" charset="-78"/>
              </a:rPr>
              <a:t>inputed</a:t>
            </a:r>
            <a:r>
              <a:rPr lang="en" dirty="0">
                <a:latin typeface="Baghdad" pitchFamily="2" charset="-78"/>
                <a:cs typeface="Baghdad" pitchFamily="2" charset="-78"/>
              </a:rPr>
              <a:t> sequence of random length and order values of ‘ABC’, which determines the orientation that the turtle will face. Each paddle length is the same distance, and that sequence is reiterated  to get to a desired location while avoiding a land mask to continue on its path in sea.</a:t>
            </a:r>
            <a:endParaRPr dirty="0">
              <a:latin typeface="Baghdad" pitchFamily="2" charset="-78"/>
              <a:cs typeface="Baghdad" pitchFamily="2" charset="-78"/>
            </a:endParaRPr>
          </a:p>
          <a:p>
            <a:pPr marL="0" lvl="0" indent="0" algn="l" rtl="0">
              <a:spcBef>
                <a:spcPts val="1200"/>
              </a:spcBef>
              <a:spcAft>
                <a:spcPts val="1200"/>
              </a:spcAft>
              <a:buNone/>
            </a:pPr>
            <a:r>
              <a:rPr lang="en" dirty="0">
                <a:latin typeface="Baghdad" pitchFamily="2" charset="-78"/>
                <a:cs typeface="Baghdad" pitchFamily="2" charset="-78"/>
              </a:rPr>
              <a:t>-My simulation  preserves the sea turtles constant paddle distance travelled and orientation but not by how it navigates geomagnetically, its proprioception functions, and other natural abilities. </a:t>
            </a:r>
            <a:endParaRPr dirty="0">
              <a:latin typeface="Baghdad" pitchFamily="2" charset="-78"/>
              <a:cs typeface="Baghdad" pitchFamily="2" charset="-78"/>
            </a:endParaRPr>
          </a:p>
        </p:txBody>
      </p:sp>
      <p:sp>
        <p:nvSpPr>
          <p:cNvPr id="113" name="Google Shape;113;p15"/>
          <p:cNvSpPr txBox="1">
            <a:spLocks noGrp="1"/>
          </p:cNvSpPr>
          <p:nvPr>
            <p:ph type="body" idx="2"/>
          </p:nvPr>
        </p:nvSpPr>
        <p:spPr>
          <a:xfrm>
            <a:off x="4643600" y="1853875"/>
            <a:ext cx="3774300" cy="2486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latin typeface="Baghdad" pitchFamily="2" charset="-78"/>
                <a:cs typeface="Baghdad" pitchFamily="2" charset="-78"/>
              </a:rPr>
              <a:t>-Highly migratory, relying on the Earth's geomagnetic field for a positional sense.</a:t>
            </a:r>
            <a:endParaRPr>
              <a:latin typeface="Baghdad" pitchFamily="2" charset="-78"/>
              <a:cs typeface="Baghdad" pitchFamily="2" charset="-78"/>
            </a:endParaRPr>
          </a:p>
          <a:p>
            <a:pPr marL="457200" lvl="0" indent="0" algn="l" rtl="0">
              <a:spcBef>
                <a:spcPts val="1200"/>
              </a:spcBef>
              <a:spcAft>
                <a:spcPts val="0"/>
              </a:spcAft>
              <a:buNone/>
            </a:pPr>
            <a:r>
              <a:rPr lang="en">
                <a:latin typeface="Baghdad" pitchFamily="2" charset="-78"/>
                <a:cs typeface="Baghdad" pitchFamily="2" charset="-78"/>
              </a:rPr>
              <a:t>-Turtles that were displaced in the north would navigate south and contrariwise.</a:t>
            </a:r>
            <a:endParaRPr>
              <a:latin typeface="Baghdad" pitchFamily="2" charset="-78"/>
              <a:cs typeface="Baghdad" pitchFamily="2" charset="-78"/>
            </a:endParaRPr>
          </a:p>
          <a:p>
            <a:pPr marL="457200" lvl="0" indent="0" algn="l" rtl="0">
              <a:spcBef>
                <a:spcPts val="1200"/>
              </a:spcBef>
              <a:spcAft>
                <a:spcPts val="0"/>
              </a:spcAft>
              <a:buNone/>
            </a:pPr>
            <a:r>
              <a:rPr lang="en">
                <a:latin typeface="Baghdad" pitchFamily="2" charset="-78"/>
                <a:cs typeface="Baghdad" pitchFamily="2" charset="-78"/>
              </a:rPr>
              <a:t>-When light was removed, Turtles relied on a magnetic cues to develop their position.</a:t>
            </a:r>
            <a:endParaRPr>
              <a:latin typeface="Baghdad" pitchFamily="2" charset="-78"/>
              <a:cs typeface="Baghdad" pitchFamily="2" charset="-78"/>
            </a:endParaRPr>
          </a:p>
          <a:p>
            <a:pPr marL="0" lvl="0" indent="0" algn="l" rtl="0">
              <a:spcBef>
                <a:spcPts val="1200"/>
              </a:spcBef>
              <a:spcAft>
                <a:spcPts val="1200"/>
              </a:spcAft>
              <a:buNone/>
            </a:pPr>
            <a:r>
              <a:rPr lang="en">
                <a:latin typeface="Baghdad" pitchFamily="2" charset="-78"/>
                <a:cs typeface="Baghdad" pitchFamily="2" charset="-78"/>
              </a:rPr>
              <a:t>-From climate change and its impact of coral ecosystems, under the ESA some Loggerhead populations are endangered.</a:t>
            </a:r>
            <a:endParaRPr>
              <a:latin typeface="Baghdad" pitchFamily="2" charset="-78"/>
              <a:cs typeface="Baghdad" pitchFamily="2" charset="-78"/>
            </a:endParaRPr>
          </a:p>
        </p:txBody>
      </p:sp>
      <p:sp>
        <p:nvSpPr>
          <p:cNvPr id="114" name="Google Shape;114;p15"/>
          <p:cNvSpPr txBox="1">
            <a:spLocks noGrp="1"/>
          </p:cNvSpPr>
          <p:nvPr>
            <p:ph type="title"/>
          </p:nvPr>
        </p:nvSpPr>
        <p:spPr>
          <a:xfrm>
            <a:off x="4643600" y="1318650"/>
            <a:ext cx="3774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Loggerhead Turtles</a:t>
            </a:r>
            <a:endParaRPr/>
          </a:p>
        </p:txBody>
      </p:sp>
      <p:sp>
        <p:nvSpPr>
          <p:cNvPr id="115" name="Google Shape;115;p15"/>
          <p:cNvSpPr txBox="1"/>
          <p:nvPr/>
        </p:nvSpPr>
        <p:spPr>
          <a:xfrm>
            <a:off x="4711075" y="4565000"/>
            <a:ext cx="3774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accent1"/>
                </a:solidFill>
                <a:latin typeface="Baghdad" pitchFamily="2" charset="-78"/>
                <a:ea typeface="Lato"/>
                <a:cs typeface="Baghdad" pitchFamily="2" charset="-78"/>
                <a:sym typeface="Lato"/>
              </a:rPr>
              <a:t>Freas, C. A., &amp; Cheng, K. (2022). The Basis of Navigation Across Species. Annual review of psychology, 73, 217–241. </a:t>
            </a:r>
            <a:r>
              <a:rPr lang="en" sz="500" u="sng">
                <a:solidFill>
                  <a:schemeClr val="hlink"/>
                </a:solidFill>
                <a:latin typeface="Baghdad" pitchFamily="2" charset="-78"/>
                <a:ea typeface="Lato"/>
                <a:cs typeface="Baghdad" pitchFamily="2" charset="-78"/>
                <a:sym typeface="Lato"/>
                <a:hlinkClick r:id="rId3"/>
              </a:rPr>
              <a:t>https://doi.org/10.1146/annurev-psych-020821-111311</a:t>
            </a:r>
            <a:endParaRPr sz="500">
              <a:solidFill>
                <a:schemeClr val="accent1"/>
              </a:solidFill>
              <a:latin typeface="Baghdad" pitchFamily="2" charset="-78"/>
              <a:ea typeface="Lato"/>
              <a:cs typeface="Baghdad" pitchFamily="2" charset="-78"/>
              <a:sym typeface="Lato"/>
            </a:endParaRPr>
          </a:p>
          <a:p>
            <a:pPr marL="0" lvl="0" indent="0" algn="l" rtl="0">
              <a:spcBef>
                <a:spcPts val="0"/>
              </a:spcBef>
              <a:spcAft>
                <a:spcPts val="0"/>
              </a:spcAft>
              <a:buNone/>
            </a:pPr>
            <a:endParaRPr sz="500">
              <a:solidFill>
                <a:schemeClr val="accent1"/>
              </a:solidFill>
              <a:latin typeface="Baghdad" pitchFamily="2" charset="-78"/>
              <a:ea typeface="Lato"/>
              <a:cs typeface="Baghdad" pitchFamily="2" charset="-78"/>
              <a:sym typeface="Lato"/>
            </a:endParaRPr>
          </a:p>
          <a:p>
            <a:pPr marL="0" lvl="0" indent="0" algn="l" rtl="0">
              <a:spcBef>
                <a:spcPts val="0"/>
              </a:spcBef>
              <a:spcAft>
                <a:spcPts val="0"/>
              </a:spcAft>
              <a:buNone/>
            </a:pPr>
            <a:r>
              <a:rPr lang="en" sz="500">
                <a:solidFill>
                  <a:schemeClr val="accent1"/>
                </a:solidFill>
                <a:latin typeface="Baghdad" pitchFamily="2" charset="-78"/>
                <a:ea typeface="Lato"/>
                <a:cs typeface="Baghdad" pitchFamily="2" charset="-78"/>
                <a:sym typeface="Lato"/>
              </a:rPr>
              <a:t>https://www.fisheries.noaa.gov/species/loggerhead-turtle</a:t>
            </a:r>
            <a:endParaRPr sz="500">
              <a:solidFill>
                <a:schemeClr val="accent1"/>
              </a:solidFill>
              <a:latin typeface="Baghdad" pitchFamily="2" charset="-78"/>
              <a:ea typeface="Lato"/>
              <a:cs typeface="Baghdad" pitchFamily="2" charset="-78"/>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body" idx="1"/>
          </p:nvPr>
        </p:nvSpPr>
        <p:spPr>
          <a:xfrm>
            <a:off x="723300" y="4486351"/>
            <a:ext cx="7697400" cy="460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500" b="1" dirty="0">
                <a:latin typeface="Baghdad" pitchFamily="2" charset="-78"/>
                <a:cs typeface="Baghdad" pitchFamily="2" charset="-78"/>
              </a:rPr>
              <a:t>Animation  of Sea Turtle Path Migration *Brazil not Argentina*</a:t>
            </a:r>
            <a:endParaRPr sz="1500" b="1" dirty="0">
              <a:latin typeface="Baghdad" pitchFamily="2" charset="-78"/>
              <a:cs typeface="Baghdad" pitchFamily="2" charset="-78"/>
            </a:endParaRPr>
          </a:p>
        </p:txBody>
      </p:sp>
      <p:pic>
        <p:nvPicPr>
          <p:cNvPr id="2" name="animation.mp4">
            <a:hlinkClick r:id="" action="ppaction://media"/>
            <a:extLst>
              <a:ext uri="{FF2B5EF4-FFF2-40B4-BE49-F238E27FC236}">
                <a16:creationId xmlns:a16="http://schemas.microsoft.com/office/drawing/2014/main" id="{4F6CA792-F61E-16E3-F1DE-B8AD8807905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777" y="529589"/>
            <a:ext cx="7158446" cy="3579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223</Words>
  <Application>Microsoft Macintosh PowerPoint</Application>
  <PresentationFormat>On-screen Show (16:9)</PresentationFormat>
  <Paragraphs>14</Paragraphs>
  <Slides>3</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Baghdad</vt:lpstr>
      <vt:lpstr>Lato</vt:lpstr>
      <vt:lpstr>Raleway</vt:lpstr>
      <vt:lpstr>Space Grotesk</vt:lpstr>
      <vt:lpstr>Space Grotesk Medium</vt:lpstr>
      <vt:lpstr>Streamline</vt:lpstr>
      <vt:lpstr>Turtle Path Migration</vt:lpstr>
      <vt:lpstr>Random Walk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Nassib Chaya</cp:lastModifiedBy>
  <cp:revision>2</cp:revision>
  <dcterms:modified xsi:type="dcterms:W3CDTF">2025-12-04T21:12:19Z</dcterms:modified>
</cp:coreProperties>
</file>