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abc18bd7f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abc18bd7f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abc18bd7f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abc18bd7f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abc18bd7f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abc18bd7f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bc18bd7f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bc18bd7f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abc18bd7f6_7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abc18bd7f6_7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jpg"/><Relationship Id="rId10" Type="http://schemas.openxmlformats.org/officeDocument/2006/relationships/hyperlink" Target="http://drive.google.com/file/d/1cmupjI1sPPiNofbtPeKdc3nNnKqDOdOw/view" TargetMode="External"/><Relationship Id="rId13" Type="http://schemas.openxmlformats.org/officeDocument/2006/relationships/image" Target="../media/image1.jpg"/><Relationship Id="rId12" Type="http://schemas.openxmlformats.org/officeDocument/2006/relationships/hyperlink" Target="http://drive.google.com/file/d/16xaUVH4hjIWp6DPYNgal1Fw_3lRRyz1x/view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hyperlink" Target="http://drive.google.com/file/d/13KCeAkF6RCOEHrOlSOWfHOZN4ugQ04Cj/view" TargetMode="External"/><Relationship Id="rId9" Type="http://schemas.openxmlformats.org/officeDocument/2006/relationships/image" Target="../media/image5.jpg"/><Relationship Id="rId15" Type="http://schemas.openxmlformats.org/officeDocument/2006/relationships/image" Target="../media/image4.jpg"/><Relationship Id="rId14" Type="http://schemas.openxmlformats.org/officeDocument/2006/relationships/hyperlink" Target="http://drive.google.com/file/d/17_nAqqpkmcOa7gg5mJKX_PvcXWbeGm2x/view" TargetMode="External"/><Relationship Id="rId5" Type="http://schemas.openxmlformats.org/officeDocument/2006/relationships/image" Target="../media/image6.jpg"/><Relationship Id="rId6" Type="http://schemas.openxmlformats.org/officeDocument/2006/relationships/hyperlink" Target="http://drive.google.com/file/d/131kItlAm8r71ax5v9AMjfsUDU7VtHStT/view" TargetMode="External"/><Relationship Id="rId7" Type="http://schemas.openxmlformats.org/officeDocument/2006/relationships/image" Target="../media/image2.jpg"/><Relationship Id="rId8" Type="http://schemas.openxmlformats.org/officeDocument/2006/relationships/hyperlink" Target="http://drive.google.com/file/d/1SMYrqu9ty9I_N3S-uPD1d8oZBSXM7WTv/view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hyperlink" Target="http://drive.google.com/file/d/1XfQLvoHWsK_HI-M7-6K5Kc-6TE8GeAW-/view" TargetMode="External"/><Relationship Id="rId6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75" y="0"/>
            <a:ext cx="91519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 title="coral1_bleach_left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75" y="3282925"/>
            <a:ext cx="2804301" cy="12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 title="coral1_growth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75" y="1268950"/>
            <a:ext cx="2804301" cy="124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 title="coral2_bleach_middle.mp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00725" y="3282919"/>
            <a:ext cx="2804301" cy="124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coral2_growth.mp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0725" y="1268944"/>
            <a:ext cx="2804301" cy="124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 title="coral3_bleach_right.mp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28900" y="3282925"/>
            <a:ext cx="2804288" cy="12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 title="coral3_growth.mp4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28900" y="1268944"/>
            <a:ext cx="2804301" cy="1246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437" y="1496600"/>
            <a:ext cx="4724400" cy="215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 title="animation7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163" y="1212250"/>
            <a:ext cx="3625351" cy="271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