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>
        <p:scale>
          <a:sx n="66" d="100"/>
          <a:sy n="66" d="100"/>
        </p:scale>
        <p:origin x="4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3573-52A7-562E-7391-846814767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631CE-30AA-1B6C-3B2F-E7B887CD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6305-2831-089A-08B4-81901824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CE10-61CD-9E70-7162-56346838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4D73-415B-7E07-4373-33C7BFBC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7E46-18C6-7931-9620-13C69D5D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8EE2C-55D6-E3FD-D6E2-9005A512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0CAA-8F7D-6063-E178-BC6C3244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F2DFD-7104-A24B-FB37-8940D650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B391-2DE7-8BC7-2726-EA2862B5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E1128-811D-2B75-3CDA-31C49253B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BBE2D-7A03-4C6C-E735-96CFC49F3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55D1-7F25-E1DA-1EC1-A71E54FB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15CA-7104-57F4-62FF-51BBD69F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C12F-B9F1-6C28-E9C8-108EC934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460E-133C-AC84-898C-69E94E5F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82067-442A-7ECA-0F0B-F10430D6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2F9A-7369-1D0E-1D49-DC900F2D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1C67-9FA5-DCCF-208D-B1363DF5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DFD9-581D-91DB-DF6D-85B3403C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4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0F3-7AC8-B2BF-6564-50FF83D9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364D7-6F0B-48E3-5A7D-027B19BB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4C16-B2BD-E0A1-3286-2EF979CD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BED02-CCC4-4C9C-4F73-0C62D76E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4A07-AAB8-4606-B373-A65E55EA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E745-0227-589E-34D4-13F1F124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37B2-E9B1-B692-B410-B55A8E7BE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C331C-B5EB-9AE6-12F4-EDFB7870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CDAAC-22CA-0F1E-4EB6-636B44B2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09F89-322C-0DA5-E1ED-0ADB1BAB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79F89-5E47-E503-D9F6-AB75B9BF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EFD7-085C-D1AB-6696-9E4E18C5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AAFAF-C2EF-3882-C5D9-D5F71B66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3DF70-3F05-81FC-C8BA-5FAF63FE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FD950-C60D-C4FD-4719-AB6C51370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64DF2-0F86-125D-6D55-2FB4E5506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F49C-836B-46EB-558E-243A659A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02778-49B3-CC4E-A712-C5083A6E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8A7A-C92D-2EE0-D939-CCB98A50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D6FF-E65F-940E-CA55-16DC5B67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1379B-C4FB-1C1E-901C-D93B6336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8DFA1-4B3A-76D7-3756-E368E7C5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ACD5D-6704-7594-4A52-07D40E4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9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EC605-320E-8491-5773-EB4739A5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A3233-28A0-4C1C-4A12-0833A580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22F90-D552-6678-F19A-093DE99F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CB72-5998-5689-0FD8-FCF86E5A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035C-6F1C-281F-AC8F-D137DBAC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7F431-38F6-B49D-CB9B-2FB71114B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067FA-252E-8D21-0EEF-D88DD32B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128B8-CD61-018E-04D7-3AFD8043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9BE1-4D0B-636D-8F15-03C41D51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3514-FEB3-289D-3B1D-24D74D3F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15D07-00E8-8279-8E0C-682E42DB0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C0871-3508-3B76-4ACD-2CF17E20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475-1DD7-02DC-3D68-EA536C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C6B3-36FB-EAB7-EBBE-664F8767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CAB2A-59E9-365B-A516-0850C75C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FB0C2-28A5-42B4-4BED-FD3E3904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579DC-DDD0-39BB-EFE8-911D3BF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BE8E-AEC2-9D0A-DDA4-B7158664E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FEBD86-EAD3-4DBB-8588-EBDD78718C5C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2DF0-9DC0-72C9-6A97-9894315F0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0E475-E90A-2252-B8E0-9FC23100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5AAEE-2A30-4074-82D5-E99C4E231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5B84-975F-71C0-7B92-0BDF7F2BE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5865962" cy="2387600"/>
          </a:xfrm>
        </p:spPr>
        <p:txBody>
          <a:bodyPr>
            <a:normAutofit/>
          </a:bodyPr>
          <a:lstStyle/>
          <a:p>
            <a:r>
              <a:rPr lang="en-US" dirty="0"/>
              <a:t>Storm simulation in San Francisco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EE46B-B138-FADF-50F2-CD4EA32D4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83" y="3636544"/>
            <a:ext cx="3634596" cy="590400"/>
          </a:xfrm>
        </p:spPr>
        <p:txBody>
          <a:bodyPr/>
          <a:lstStyle/>
          <a:p>
            <a:pPr algn="l"/>
            <a:r>
              <a:rPr lang="en-US" dirty="0"/>
              <a:t>Nico Zhang</a:t>
            </a:r>
          </a:p>
        </p:txBody>
      </p:sp>
      <p:pic>
        <p:nvPicPr>
          <p:cNvPr id="5" name="Picture 4" descr="A black and white image of a piece of paper&#10;&#10;AI-generated content may be incorrect.">
            <a:extLst>
              <a:ext uri="{FF2B5EF4-FFF2-40B4-BE49-F238E27FC236}">
                <a16:creationId xmlns:a16="http://schemas.microsoft.com/office/drawing/2014/main" id="{1C02264A-4A94-0E06-0ADA-E49E9825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2" y="312937"/>
            <a:ext cx="6232125" cy="62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5C7A7C8-4EA4-D6CF-4A11-5CF63776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1"/>
          <a:stretch>
            <a:fillRect/>
          </a:stretch>
        </p:blipFill>
        <p:spPr>
          <a:xfrm>
            <a:off x="5727032" y="799573"/>
            <a:ext cx="6464968" cy="6058427"/>
          </a:xfrm>
          <a:prstGeom prst="rect">
            <a:avLst/>
          </a:prstGeom>
        </p:spPr>
      </p:pic>
      <p:pic>
        <p:nvPicPr>
          <p:cNvPr id="9" name="Picture 8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A6323721-9A0E-B79A-6786-E1C2F8B95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" y="772160"/>
            <a:ext cx="5627062" cy="60584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C551-270A-EF2E-4B59-30D7D170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649"/>
            <a:ext cx="12184607" cy="674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DataSF</a:t>
            </a:r>
            <a:r>
              <a:rPr lang="en-US" sz="1800" dirty="0"/>
              <a:t>: https://data.sfgov.org/Energy-and-Environment/Elevation-Contours/rnbg-2qxw</a:t>
            </a:r>
          </a:p>
          <a:p>
            <a:pPr marL="342900" indent="-342900">
              <a:buAutoNum type="arabicParenR"/>
            </a:pPr>
            <a:r>
              <a:rPr lang="en-US" sz="1800" dirty="0"/>
              <a:t>Format contour file into a usable heightmap                      2) Write function for fluid flow</a:t>
            </a:r>
          </a:p>
        </p:txBody>
      </p:sp>
    </p:spTree>
    <p:extLst>
      <p:ext uri="{BB962C8B-B14F-4D97-AF65-F5344CB8AC3E}">
        <p14:creationId xmlns:p14="http://schemas.microsoft.com/office/powerpoint/2010/main" val="2270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">
            <a:hlinkClick r:id="" action="ppaction://media"/>
            <a:extLst>
              <a:ext uri="{FF2B5EF4-FFF2-40B4-BE49-F238E27FC236}">
                <a16:creationId xmlns:a16="http://schemas.microsoft.com/office/drawing/2014/main" id="{595006D0-0DE2-8179-21E1-58FB8B36C4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7258" r="385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37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Storm simulation in San Francisco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 Zhang</dc:creator>
  <cp:lastModifiedBy>Nico Zhang</cp:lastModifiedBy>
  <cp:revision>4</cp:revision>
  <dcterms:created xsi:type="dcterms:W3CDTF">2025-11-27T21:02:40Z</dcterms:created>
  <dcterms:modified xsi:type="dcterms:W3CDTF">2025-11-29T19:54:10Z</dcterms:modified>
</cp:coreProperties>
</file>