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73DD88-2635-4D4E-86A2-660F6F39231F}" v="1" dt="2025-12-02T22:44:11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>
        <p:scale>
          <a:sx n="84" d="100"/>
          <a:sy n="84" d="100"/>
        </p:scale>
        <p:origin x="351" y="3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Zeng" userId="d9b0b717d6395d36" providerId="LiveId" clId="{F4A5BF25-A4A5-4DE3-ABDA-613BAA254EF0}"/>
    <pc:docChg chg="undo custSel modSld">
      <pc:chgData name="Aaron Zeng" userId="d9b0b717d6395d36" providerId="LiveId" clId="{F4A5BF25-A4A5-4DE3-ABDA-613BAA254EF0}" dt="2025-12-02T22:48:32.303" v="265" actId="20577"/>
      <pc:docMkLst>
        <pc:docMk/>
      </pc:docMkLst>
      <pc:sldChg chg="addSp modSp mod">
        <pc:chgData name="Aaron Zeng" userId="d9b0b717d6395d36" providerId="LiveId" clId="{F4A5BF25-A4A5-4DE3-ABDA-613BAA254EF0}" dt="2025-12-02T22:45:44.686" v="27" actId="1076"/>
        <pc:sldMkLst>
          <pc:docMk/>
          <pc:sldMk cId="2128877919" sldId="256"/>
        </pc:sldMkLst>
        <pc:picChg chg="mod">
          <ac:chgData name="Aaron Zeng" userId="d9b0b717d6395d36" providerId="LiveId" clId="{F4A5BF25-A4A5-4DE3-ABDA-613BAA254EF0}" dt="2025-12-02T22:43:52.653" v="1" actId="1076"/>
          <ac:picMkLst>
            <pc:docMk/>
            <pc:sldMk cId="2128877919" sldId="256"/>
            <ac:picMk id="7" creationId="{9E02B8D0-F8F6-6380-7467-74177D3C1541}"/>
          </ac:picMkLst>
        </pc:picChg>
        <pc:picChg chg="add mod ord modCrop">
          <ac:chgData name="Aaron Zeng" userId="d9b0b717d6395d36" providerId="LiveId" clId="{F4A5BF25-A4A5-4DE3-ABDA-613BAA254EF0}" dt="2025-12-02T22:45:44.686" v="27" actId="1076"/>
          <ac:picMkLst>
            <pc:docMk/>
            <pc:sldMk cId="2128877919" sldId="256"/>
            <ac:picMk id="9" creationId="{8354E2EA-67E3-323E-2D8B-FF25E4327379}"/>
          </ac:picMkLst>
        </pc:picChg>
      </pc:sldChg>
      <pc:sldChg chg="modSp mod">
        <pc:chgData name="Aaron Zeng" userId="d9b0b717d6395d36" providerId="LiveId" clId="{F4A5BF25-A4A5-4DE3-ABDA-613BAA254EF0}" dt="2025-12-02T22:48:32.303" v="265" actId="20577"/>
        <pc:sldMkLst>
          <pc:docMk/>
          <pc:sldMk cId="566475999" sldId="257"/>
        </pc:sldMkLst>
        <pc:spChg chg="mod">
          <ac:chgData name="Aaron Zeng" userId="d9b0b717d6395d36" providerId="LiveId" clId="{F4A5BF25-A4A5-4DE3-ABDA-613BAA254EF0}" dt="2025-12-02T22:48:32.303" v="265" actId="20577"/>
          <ac:spMkLst>
            <pc:docMk/>
            <pc:sldMk cId="566475999" sldId="257"/>
            <ac:spMk id="9" creationId="{DF47C554-0CE5-1D6C-7024-026C75E3F69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3BBA6-1AAD-C8CA-9CC8-532F935F4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6212E-1503-8C3A-4E0A-D114DCBB4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9E3E1-B13C-1EE6-8420-437AC6E6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1262B-1381-BB3B-BF12-A8D84026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607F2-727B-3739-A429-1D434A09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FA9D-96C5-4067-CB39-38E517A4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37558-CF5D-2C69-0B2F-896A33652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28F33-FF66-6CEA-9EFA-D67734E4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D7F1D-613F-26A6-D31C-7D7C417F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D65F1-2CAE-949D-3364-26311F5D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7742F-3177-B020-8BDA-22726451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29538-2A9F-0EAD-6827-BA23D1B6D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16314-530B-B88B-3C97-2BDC61FD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BACF-102E-0476-9A57-87B8412D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1CD8-C1F8-42E7-4DC7-EFD993C3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8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8AD-15E1-1FF8-5E9B-1D916CA88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C558D-E557-CB3A-DD02-F0E647AA8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C7CE-C553-CC43-D7A0-0FCB1DD6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22C4-1F29-B6C7-9144-6C95123E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F7EE4-71DA-3F8F-5931-426AC35F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8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B6D6-786A-CD1E-C79F-8C92C266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6D946-010A-63B1-5AEC-1203B1A18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2A14-CEE4-0643-488C-91714007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FFC71-8550-45C1-3CB6-7F73B6C0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CE437-D2BD-CEC1-D330-D6CAF756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4E6E-9435-6E3C-6F17-75AE46F1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6D231-E2F9-0F61-D8EF-74D2A35D9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F6E82-258F-C9F7-2140-3D0FB53E1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1DF70-AB11-D3E4-0815-B4BC60FEE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ED5CF-B206-046F-C33D-D17CF7B5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CA689-99A6-05DA-0118-4DBCF6E4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2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C742-04CB-5598-D68A-AF89DC9E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4E779-6F54-AC58-F726-F8A078A90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A1D8F-C975-A678-2CE4-F02A7DBEB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0CBFC-A591-127C-8EEC-95BD82504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9DC1F-E0C6-2AAF-F320-ED6720C1E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4D29AA-A31A-5AE7-F156-9D1BFEE7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74D6D2-3498-092C-D890-9DFC5D73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51B40-84CA-D716-12B8-EAD6948F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C4FB-EEF1-FCB7-13AD-39D8B398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6D061-BF3F-F4F8-A8D8-0605F0E3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E5E90-7833-5CB1-095E-258F96FC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44101-8231-89C0-9F96-A6B9972E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9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C1CD9-EA3F-57C2-EE9C-01F252A1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BDCB3-44AA-2A9B-1EE6-A256A427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340EC-3184-DF82-6BDA-B44D4D6F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3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74A82-579F-DFAE-1317-7B7AE37BF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8B735-58B1-C7DF-5440-C0052B1E4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89068-B2D9-8E8C-A635-1FCA09F4C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15850-FD5C-1EE4-64C3-0936D1CF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0DE85-3A8D-6624-0EDA-D935414A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5016A-D9BB-9B05-6EF3-70EB5B52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4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E579-785A-98E2-3306-374AF0D9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2E73D-A097-BED4-534D-736E8B4A4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1029B-584B-D35C-6F72-A79C88B47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23851-2C09-7C98-D262-471F809D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FB24F-D286-64BF-FE7F-7F47E346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682ED-CA22-A0D2-01F2-E524871F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7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8C9D2-C74A-C67B-8DB4-AE793195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DEAF3-6666-FD96-2AA6-C60564DE1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BB8E4-C98E-0A4E-9DC9-E60A18431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2E8F6-DE10-4376-9FC2-8225ED38EB6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8B1B2-FF81-8E05-FC70-F54B0A416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BBA7-B30D-764B-B264-1257078B8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46AA00-DF0E-4093-A874-6C66E47C2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of blue dots&#10;&#10;AI-generated content may be incorrect.">
            <a:extLst>
              <a:ext uri="{FF2B5EF4-FFF2-40B4-BE49-F238E27FC236}">
                <a16:creationId xmlns:a16="http://schemas.microsoft.com/office/drawing/2014/main" id="{8354E2EA-67E3-323E-2D8B-FF25E4327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20634" r="16312" b="22112"/>
          <a:stretch>
            <a:fillRect/>
          </a:stretch>
        </p:blipFill>
        <p:spPr>
          <a:xfrm>
            <a:off x="6096000" y="3134652"/>
            <a:ext cx="4435692" cy="3723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2B8D0-F8F6-6380-7467-74177D3C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086" y="3014583"/>
            <a:ext cx="4487914" cy="3741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22AE9-7D9A-2DDA-17D1-263B6D1CD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96740"/>
            <a:ext cx="10668000" cy="2387600"/>
          </a:xfrm>
        </p:spPr>
        <p:txBody>
          <a:bodyPr>
            <a:noAutofit/>
          </a:bodyPr>
          <a:lstStyle/>
          <a:p>
            <a:r>
              <a:rPr lang="en-US" sz="4800" dirty="0"/>
              <a:t>Deformation Simulator: </a:t>
            </a:r>
            <a:br>
              <a:rPr lang="en-US" sz="4800" dirty="0"/>
            </a:br>
            <a:r>
              <a:rPr lang="en-US" sz="4800" dirty="0"/>
              <a:t>Testing Simplified Stress Mechanics in 2D Using Molecular Dynamics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A5717-7CE6-27E2-7766-405896404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65191"/>
            <a:ext cx="9144000" cy="659244"/>
          </a:xfrm>
        </p:spPr>
        <p:txBody>
          <a:bodyPr/>
          <a:lstStyle/>
          <a:p>
            <a:r>
              <a:rPr lang="en-US" dirty="0"/>
              <a:t>Aaron Zeng</a:t>
            </a:r>
          </a:p>
        </p:txBody>
      </p:sp>
    </p:spTree>
    <p:extLst>
      <p:ext uri="{BB962C8B-B14F-4D97-AF65-F5344CB8AC3E}">
        <p14:creationId xmlns:p14="http://schemas.microsoft.com/office/powerpoint/2010/main" val="212887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96954-EE05-DFD4-DEC9-9D8B48600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5207"/>
            <a:ext cx="3932237" cy="6494016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Topic:</a:t>
            </a:r>
          </a:p>
          <a:p>
            <a:r>
              <a:rPr lang="en-US" dirty="0"/>
              <a:t>Materials such as rock experience stress in different ways via the application of force in certain directions, leading to deformations such as fractures and dislocations.</a:t>
            </a:r>
          </a:p>
          <a:p>
            <a:endParaRPr lang="en-US" dirty="0"/>
          </a:p>
          <a:p>
            <a:r>
              <a:rPr lang="en-US" dirty="0"/>
              <a:t>In this project, I attempted to simulate a simplified 2D model of the deformation generation process using molecular dynamics.</a:t>
            </a:r>
          </a:p>
          <a:p>
            <a:endParaRPr lang="en-US" dirty="0"/>
          </a:p>
          <a:p>
            <a:r>
              <a:rPr lang="en-US" sz="1800" dirty="0"/>
              <a:t>Methods:</a:t>
            </a:r>
          </a:p>
          <a:p>
            <a:r>
              <a:rPr lang="en-US" dirty="0"/>
              <a:t>Using methods from HW 14, I utilized ChatGPT to generate the base code for an MD simulator of free particles based on Lennard-Jones potentials. Afterwards, I added my own code generating bonds between the particles, creating a lattice structure representing a solid in 2D. Lastly, I created a simplified method to first ‘relax’ the system using a damping/frictional force, causing the lattice to lose total energy and behave more like a solid, and then subsequently add force to the system, representing applied external force which generates deformations in materials. </a:t>
            </a:r>
          </a:p>
        </p:txBody>
      </p:sp>
      <p:pic>
        <p:nvPicPr>
          <p:cNvPr id="1034" name="Picture 10" descr="What is the difference between compression tension and shear stress? - Quora">
            <a:extLst>
              <a:ext uri="{FF2B5EF4-FFF2-40B4-BE49-F238E27FC236}">
                <a16:creationId xmlns:a16="http://schemas.microsoft.com/office/drawing/2014/main" id="{A9CA753D-DCBB-721C-AC90-4D2A3B34F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51" y="275207"/>
            <a:ext cx="3645230" cy="22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A05A4D24-BE66-16BA-A83F-41438CD208F6}"/>
              </a:ext>
            </a:extLst>
          </p:cNvPr>
          <p:cNvSpPr/>
          <p:nvPr/>
        </p:nvSpPr>
        <p:spPr>
          <a:xfrm>
            <a:off x="5576253" y="2667546"/>
            <a:ext cx="484632" cy="60239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6FDD2AC-AA2E-C39E-B31F-03C25C70A7AF}"/>
              </a:ext>
            </a:extLst>
          </p:cNvPr>
          <p:cNvSpPr/>
          <p:nvPr/>
        </p:nvSpPr>
        <p:spPr>
          <a:xfrm>
            <a:off x="8222203" y="2667546"/>
            <a:ext cx="484632" cy="60239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3DF34-E28A-328B-0240-620B487C5D07}"/>
              </a:ext>
            </a:extLst>
          </p:cNvPr>
          <p:cNvSpPr txBox="1"/>
          <p:nvPr/>
        </p:nvSpPr>
        <p:spPr>
          <a:xfrm>
            <a:off x="4906393" y="3432995"/>
            <a:ext cx="5124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Focused on these two, it is a bit more difficult </a:t>
            </a:r>
          </a:p>
          <a:p>
            <a:r>
              <a:rPr lang="en-US" dirty="0"/>
              <a:t>to observe deformations using compressive force,</a:t>
            </a:r>
          </a:p>
          <a:p>
            <a:r>
              <a:rPr lang="en-US" dirty="0"/>
              <a:t>especially in a very simplified model</a:t>
            </a:r>
          </a:p>
        </p:txBody>
      </p:sp>
      <p:pic>
        <p:nvPicPr>
          <p:cNvPr id="1036" name="Picture 12" descr="Fracture mechanics - Wikipedia">
            <a:extLst>
              <a:ext uri="{FF2B5EF4-FFF2-40B4-BE49-F238E27FC236}">
                <a16:creationId xmlns:a16="http://schemas.microsoft.com/office/drawing/2014/main" id="{060EAF8E-3CF0-8181-88FD-67CD2DFB2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31" y="4389544"/>
            <a:ext cx="3660450" cy="18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47C554-0CE5-1D6C-7024-026C75E3F699}"/>
              </a:ext>
            </a:extLst>
          </p:cNvPr>
          <p:cNvSpPr txBox="1"/>
          <p:nvPr/>
        </p:nvSpPr>
        <p:spPr>
          <a:xfrm>
            <a:off x="9461509" y="275207"/>
            <a:ext cx="281230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How to run code: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EPS109FinalProject_tensile =</a:t>
            </a:r>
          </a:p>
          <a:p>
            <a:r>
              <a:rPr lang="en-US" sz="1400" dirty="0"/>
              <a:t>        MD with tensile deformation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EPS109FinalProject_shear = </a:t>
            </a:r>
          </a:p>
          <a:p>
            <a:r>
              <a:rPr lang="en-US" sz="1400" dirty="0"/>
              <a:t>        MD with shear deformation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For both: Alter starting</a:t>
            </a:r>
          </a:p>
          <a:p>
            <a:r>
              <a:rPr lang="en-US" sz="1400" dirty="0"/>
              <a:t>        conditions in first and </a:t>
            </a:r>
          </a:p>
          <a:p>
            <a:r>
              <a:rPr lang="en-US" sz="1400" dirty="0"/>
              <a:t>        second-to-last cell and </a:t>
            </a:r>
          </a:p>
          <a:p>
            <a:r>
              <a:rPr lang="en-US" sz="1400" dirty="0"/>
              <a:t>        restart kernel and run all cells.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D3A17-92AD-D710-DD91-0A63D894616C}"/>
              </a:ext>
            </a:extLst>
          </p:cNvPr>
          <p:cNvSpPr txBox="1"/>
          <p:nvPr/>
        </p:nvSpPr>
        <p:spPr>
          <a:xfrm>
            <a:off x="9380332" y="5652064"/>
            <a:ext cx="28928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Code Sources: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ChatGPT for base code for MD</a:t>
            </a:r>
          </a:p>
          <a:p>
            <a:r>
              <a:rPr lang="en-US" sz="1400" dirty="0"/>
              <a:t>simulator (only as described in HW</a:t>
            </a:r>
          </a:p>
          <a:p>
            <a:r>
              <a:rPr lang="en-US" sz="1400" dirty="0"/>
              <a:t>14)</a:t>
            </a:r>
          </a:p>
        </p:txBody>
      </p:sp>
    </p:spTree>
    <p:extLst>
      <p:ext uri="{BB962C8B-B14F-4D97-AF65-F5344CB8AC3E}">
        <p14:creationId xmlns:p14="http://schemas.microsoft.com/office/powerpoint/2010/main" val="56647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FAF1CF-B9EF-33FD-8A01-D7A6DAB2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9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Animations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5AE1C4-6E9E-AE5B-4087-26C83564B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8607" y="1437859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Tensile: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27E9D3-CF2E-6D75-12C0-50C50185A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8688" y="1437859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Shear:</a:t>
            </a:r>
          </a:p>
        </p:txBody>
      </p:sp>
      <p:pic>
        <p:nvPicPr>
          <p:cNvPr id="9" name="EPSFinalProject_Tensionsmall1">
            <a:hlinkClick r:id="" action="ppaction://media"/>
            <a:extLst>
              <a:ext uri="{FF2B5EF4-FFF2-40B4-BE49-F238E27FC236}">
                <a16:creationId xmlns:a16="http://schemas.microsoft.com/office/drawing/2014/main" id="{21DBFDE9-DD8E-691A-6A29-0FE28E30B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72" y="2193773"/>
            <a:ext cx="2942835" cy="2942835"/>
          </a:xfrm>
          <a:prstGeom prst="rect">
            <a:avLst/>
          </a:prstGeom>
        </p:spPr>
      </p:pic>
      <p:pic>
        <p:nvPicPr>
          <p:cNvPr id="11" name="EPSFinalProject_Shearsmall3">
            <a:hlinkClick r:id="" action="ppaction://media"/>
            <a:extLst>
              <a:ext uri="{FF2B5EF4-FFF2-40B4-BE49-F238E27FC236}">
                <a16:creationId xmlns:a16="http://schemas.microsoft.com/office/drawing/2014/main" id="{B576ABA3-BC84-1D53-15CF-F78A08FE92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1219" y="2128178"/>
            <a:ext cx="3250358" cy="3074027"/>
          </a:xfrm>
          <a:prstGeom prst="rect">
            <a:avLst/>
          </a:prstGeom>
        </p:spPr>
      </p:pic>
      <p:pic>
        <p:nvPicPr>
          <p:cNvPr id="10" name="EPSFinalProject_Tensionlarge3">
            <a:hlinkClick r:id="" action="ppaction://media"/>
            <a:extLst>
              <a:ext uri="{FF2B5EF4-FFF2-40B4-BE49-F238E27FC236}">
                <a16:creationId xmlns:a16="http://schemas.microsoft.com/office/drawing/2014/main" id="{464AA756-813C-A931-6A40-E2BE6621AE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971" y="2220575"/>
            <a:ext cx="2942835" cy="2981630"/>
          </a:xfrm>
          <a:prstGeom prst="rect">
            <a:avLst/>
          </a:prstGeom>
        </p:spPr>
      </p:pic>
      <p:pic>
        <p:nvPicPr>
          <p:cNvPr id="12" name="EPSFinalProject_Shearlarge1">
            <a:hlinkClick r:id="" action="ppaction://media"/>
            <a:extLst>
              <a:ext uri="{FF2B5EF4-FFF2-40B4-BE49-F238E27FC236}">
                <a16:creationId xmlns:a16="http://schemas.microsoft.com/office/drawing/2014/main" id="{490462C5-0535-9DC8-A9CE-AFBE77181D3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49599" y="2101119"/>
            <a:ext cx="3342401" cy="32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1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262</Words>
  <Application>Microsoft Office PowerPoint</Application>
  <PresentationFormat>Widescreen</PresentationFormat>
  <Paragraphs>30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Deformation Simulator:  Testing Simplified Stress Mechanics in 2D Using Molecular Dynamics</vt:lpstr>
      <vt:lpstr>PowerPoint Presentation</vt:lpstr>
      <vt:lpstr>Animations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Zeng</dc:creator>
  <cp:lastModifiedBy>Aaron Zeng</cp:lastModifiedBy>
  <cp:revision>1</cp:revision>
  <dcterms:created xsi:type="dcterms:W3CDTF">2025-12-02T21:26:12Z</dcterms:created>
  <dcterms:modified xsi:type="dcterms:W3CDTF">2025-12-02T22:48:35Z</dcterms:modified>
</cp:coreProperties>
</file>