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d3758c809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d3758c80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d3758c80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d3758c80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ieggXv4CfrLK-TG1fieqSxSW8jv5SmS9/view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832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Resonant Oscillations of a Jellyfish Bell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4803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</a:rPr>
              <a:t>Lauren Sandberg</a:t>
            </a:r>
            <a:endParaRPr sz="22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</a:rPr>
              <a:t>EPS 109 Final Project</a:t>
            </a:r>
            <a:endParaRPr sz="2200">
              <a:solidFill>
                <a:schemeClr val="lt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5800" y="2235850"/>
            <a:ext cx="2763826" cy="274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6CCE">
            <a:alpha val="79720"/>
          </a:srgbClr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106525" y="153050"/>
            <a:ext cx="8918700" cy="487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9">
                <a:solidFill>
                  <a:schemeClr val="lt1"/>
                </a:solidFill>
              </a:rPr>
              <a:t>Topic: Resonant Oscillations of a Jellyfish Bell</a:t>
            </a:r>
            <a:endParaRPr b="1" sz="3709">
              <a:solidFill>
                <a:schemeClr val="lt1"/>
              </a:solidFill>
            </a:endParaRPr>
          </a:p>
          <a:p>
            <a:pPr indent="-33575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2700">
                <a:solidFill>
                  <a:schemeClr val="lt1"/>
                </a:solidFill>
              </a:rPr>
              <a:t>Simulates the bell of a jellyfish → dome-shaped membrane that contracts and expands</a:t>
            </a:r>
            <a:endParaRPr sz="2700">
              <a:solidFill>
                <a:schemeClr val="lt1"/>
              </a:solidFill>
            </a:endParaRPr>
          </a:p>
          <a:p>
            <a:pPr indent="-335756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2700">
                <a:solidFill>
                  <a:schemeClr val="lt1"/>
                </a:solidFill>
              </a:rPr>
              <a:t>Visualizes wave propagation across the bell and flowing tentacle motion</a:t>
            </a:r>
            <a:endParaRPr sz="27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9">
                <a:solidFill>
                  <a:schemeClr val="lt1"/>
                </a:solidFill>
              </a:rPr>
              <a:t>Methods</a:t>
            </a:r>
            <a:endParaRPr b="1" sz="3709">
              <a:solidFill>
                <a:schemeClr val="lt1"/>
              </a:solidFill>
            </a:endParaRPr>
          </a:p>
          <a:p>
            <a:pPr indent="-3397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Mass-Spring Model</a:t>
            </a:r>
            <a:endParaRPr>
              <a:solidFill>
                <a:schemeClr val="lt1"/>
              </a:solidFill>
            </a:endParaRPr>
          </a:p>
          <a:p>
            <a:pPr indent="-3397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Bell represented as a ring of masses connected by radial and circumferential springs.</a:t>
            </a:r>
            <a:endParaRPr>
              <a:solidFill>
                <a:schemeClr val="lt1"/>
              </a:solidFill>
            </a:endParaRPr>
          </a:p>
          <a:p>
            <a:pPr indent="-3397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Springs obey Hooke’s law; damping added to simulate energy loss.</a:t>
            </a:r>
            <a:endParaRPr>
              <a:solidFill>
                <a:schemeClr val="lt1"/>
              </a:solidFill>
            </a:endParaRPr>
          </a:p>
          <a:p>
            <a:pPr indent="-3397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Time Integration:</a:t>
            </a:r>
            <a:endParaRPr>
              <a:solidFill>
                <a:schemeClr val="lt1"/>
              </a:solidFill>
            </a:endParaRPr>
          </a:p>
          <a:p>
            <a:pPr indent="-3397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Updates positions and velocities using Euler method for the system of ODEs.</a:t>
            </a:r>
            <a:endParaRPr>
              <a:solidFill>
                <a:schemeClr val="lt1"/>
              </a:solidFill>
            </a:endParaRPr>
          </a:p>
          <a:p>
            <a:pPr indent="-3397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Driving Force:</a:t>
            </a:r>
            <a:endParaRPr>
              <a:solidFill>
                <a:schemeClr val="lt1"/>
              </a:solidFill>
            </a:endParaRPr>
          </a:p>
          <a:p>
            <a:pPr indent="-3397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Simulates jellyfish muscular contractions to produce natural oscillation modes.</a:t>
            </a:r>
            <a:endParaRPr>
              <a:solidFill>
                <a:schemeClr val="lt1"/>
              </a:solidFill>
            </a:endParaRPr>
          </a:p>
          <a:p>
            <a:pPr indent="-3397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Tentacle Simulation:</a:t>
            </a:r>
            <a:endParaRPr>
              <a:solidFill>
                <a:schemeClr val="lt1"/>
              </a:solidFill>
            </a:endParaRPr>
          </a:p>
          <a:p>
            <a:pPr indent="-3397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Tentacles modeled as segments attached to the bell, moving with combined sinusoidal waves for fluid, natural motion.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6CCE">
            <a:alpha val="79720"/>
          </a:srgbClr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jellyfish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2638" y="149725"/>
            <a:ext cx="6458725" cy="484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