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120" d="100"/>
          <a:sy n="12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68C9-9349-54B4-EE33-2F7AF242E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389145"/>
            <a:ext cx="8288032" cy="109664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700"/>
              <a:t>Mineral Scale Buildup in Water Pipes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CA849-36AE-7408-8220-165AC61BE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485792"/>
            <a:ext cx="8288032" cy="70167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Yixuan Qiao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23AB7D-9195-0ECF-470B-E10887F96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14" y="470667"/>
            <a:ext cx="7073701" cy="431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1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BBDB-D099-E8D0-B533-7BA8ED19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and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5F743-B277-458E-4119-47D4703B2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  <a:p>
            <a:pPr lvl="1"/>
            <a:r>
              <a:rPr lang="en-US" dirty="0"/>
              <a:t>Simulate calcium/mineral deposition in pipe</a:t>
            </a:r>
          </a:p>
          <a:p>
            <a:pPr lvl="1"/>
            <a:r>
              <a:rPr lang="en-US" dirty="0"/>
              <a:t>Compare effects of water hardness, flow speed</a:t>
            </a:r>
          </a:p>
          <a:p>
            <a:pPr lvl="1"/>
            <a:r>
              <a:rPr lang="en-US" dirty="0"/>
              <a:t>Track how scale buildup reduces efficiency</a:t>
            </a:r>
          </a:p>
          <a:p>
            <a:r>
              <a:rPr lang="en-US" dirty="0"/>
              <a:t>Method</a:t>
            </a:r>
          </a:p>
          <a:p>
            <a:pPr lvl="1"/>
            <a:r>
              <a:rPr lang="en-US" dirty="0"/>
              <a:t>Diffusion-limited aggregation model</a:t>
            </a:r>
          </a:p>
          <a:p>
            <a:pPr lvl="1"/>
            <a:r>
              <a:rPr lang="en-US" dirty="0"/>
              <a:t>Particles go from left to right, stick to walls based on hardness</a:t>
            </a:r>
          </a:p>
          <a:p>
            <a:pPr lvl="1"/>
            <a:r>
              <a:rPr lang="en-US" dirty="0"/>
              <a:t>Visualize pipe bottleneck width over time to estimate efficiency</a:t>
            </a:r>
          </a:p>
          <a:p>
            <a:pPr lvl="1"/>
            <a:r>
              <a:rPr lang="en-US" dirty="0"/>
              <a:t>Animation of scenarios one by one: default, less/more hard, slower/faster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918AE2B-9F1D-0D14-A346-66D8F710D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89" y="2160589"/>
            <a:ext cx="3111500" cy="17399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4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pe_scenarios.mp4">
            <a:hlinkClick r:id="" action="ppaction://media"/>
            <a:extLst>
              <a:ext uri="{FF2B5EF4-FFF2-40B4-BE49-F238E27FC236}">
                <a16:creationId xmlns:a16="http://schemas.microsoft.com/office/drawing/2014/main" id="{23F3345A-81B2-1C45-637F-9F1257BB88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142" y="231260"/>
            <a:ext cx="8835655" cy="662674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3D0B0F5-60A0-EBD7-946B-90A812A3C89A}"/>
              </a:ext>
            </a:extLst>
          </p:cNvPr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0B5D1DD-9247-5D35-918E-C90DA66BF57E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C671643-16A9-450C-7774-1D03D7E60C33}"/>
                </a:ext>
              </a:extLst>
            </p:cNvPr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9D4DADF7-6785-356C-42C5-EFC485214DC1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C76063E1-C254-CE52-6A2A-9335154BE4C6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23">
              <a:extLst>
                <a:ext uri="{FF2B5EF4-FFF2-40B4-BE49-F238E27FC236}">
                  <a16:creationId xmlns:a16="http://schemas.microsoft.com/office/drawing/2014/main" id="{F3E46D24-6835-BA84-13EC-ABCA11507D20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04C240AC-88E8-6178-BE64-E22A0F58600C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5D37859D-950E-6E63-ABF4-4E616A4DBC1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06E0DB63-9C38-4AEE-83A2-48050B55FC50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27">
              <a:extLst>
                <a:ext uri="{FF2B5EF4-FFF2-40B4-BE49-F238E27FC236}">
                  <a16:creationId xmlns:a16="http://schemas.microsoft.com/office/drawing/2014/main" id="{2250C74B-C453-4DDA-F826-C717C07A1200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Isosceles Triangle 28">
              <a:extLst>
                <a:ext uri="{FF2B5EF4-FFF2-40B4-BE49-F238E27FC236}">
                  <a16:creationId xmlns:a16="http://schemas.microsoft.com/office/drawing/2014/main" id="{563304EF-152B-C4EB-93E7-AA93AC56F508}"/>
                </a:ext>
              </a:extLst>
            </p:cNvPr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698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76</Words>
  <Application>Microsoft Macintosh PowerPoint</Application>
  <PresentationFormat>Widescreen</PresentationFormat>
  <Paragraphs>12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Mineral Scale Buildup in Water Pipes</vt:lpstr>
      <vt:lpstr>Topic and simulation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Yixuan Qiao</dc:creator>
  <cp:lastModifiedBy>Yixuan Qiao</cp:lastModifiedBy>
  <cp:revision>1</cp:revision>
  <dcterms:created xsi:type="dcterms:W3CDTF">2025-12-02T21:24:13Z</dcterms:created>
  <dcterms:modified xsi:type="dcterms:W3CDTF">2025-12-02T21:41:11Z</dcterms:modified>
</cp:coreProperties>
</file>