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40430b85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40430b85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a40430b85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a40430b85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40430b85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40430b85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40430b85d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40430b85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40430b85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40430b85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BRCJH-VPkkt8IGCSb08HlgtPKnuclW9M/view" TargetMode="External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rive.google.com/file/d/1D9dLRR9dwV_vjn_14Yu7EvcFpf1INd0Y/view" TargetMode="External"/><Relationship Id="rId4" Type="http://schemas.openxmlformats.org/officeDocument/2006/relationships/image" Target="../media/image3.jpg"/><Relationship Id="rId10" Type="http://schemas.openxmlformats.org/officeDocument/2006/relationships/image" Target="../media/image1.jpg"/><Relationship Id="rId9" Type="http://schemas.openxmlformats.org/officeDocument/2006/relationships/hyperlink" Target="http://drive.google.com/file/d/1sMCms0IDWquPhhBjsP3tvBOREKrEWkx2/view" TargetMode="External"/><Relationship Id="rId5" Type="http://schemas.openxmlformats.org/officeDocument/2006/relationships/hyperlink" Target="http://drive.google.com/file/d/1z1zKwqqZiHCuporQobnvXEMcnsd8HMia/view" TargetMode="External"/><Relationship Id="rId6" Type="http://schemas.openxmlformats.org/officeDocument/2006/relationships/image" Target="../media/image5.jpg"/><Relationship Id="rId7" Type="http://schemas.openxmlformats.org/officeDocument/2006/relationships/hyperlink" Target="http://drive.google.com/file/d/1nVLPuYrlhmD9rA1pRghMYP_EzVNIrkKx/view" TargetMode="External"/><Relationship Id="rId8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73675"/>
            <a:ext cx="8520600" cy="156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480"/>
              <a:t>Simulating Drone Search Algorithms to Find a Lost</a:t>
            </a:r>
            <a:r>
              <a:rPr lang="en" sz="4480"/>
              <a:t> Target</a:t>
            </a:r>
            <a:endParaRPr sz="448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1754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Alfonso Moreno Victoria</a:t>
            </a:r>
            <a:endParaRPr/>
          </a:p>
        </p:txBody>
      </p:sp>
      <p:pic>
        <p:nvPicPr>
          <p:cNvPr id="56" name="Google Shape;56;p13" title="Screenshot 2025-12-03 at 4.39.32 PM.png"/>
          <p:cNvPicPr preferRelativeResize="0"/>
          <p:nvPr/>
        </p:nvPicPr>
        <p:blipFill rotWithShape="1">
          <a:blip r:embed="rId3">
            <a:alphaModFix/>
          </a:blip>
          <a:srcRect b="-9" l="0" r="0" t="4361"/>
          <a:stretch/>
        </p:blipFill>
        <p:spPr>
          <a:xfrm>
            <a:off x="1028700" y="3138925"/>
            <a:ext cx="7086600" cy="13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Task Description/Goal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Given 4 drones and an NxN grid, develop a drone algorithm to find a randomly moving target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Each tile has a varying cost value to traverse, varying from 1-5 timesteps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generated by smoothing random noise with a Gaussian filter from scipy library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Mirrors real-world search and rescue missions</a:t>
            </a:r>
            <a:endParaRPr/>
          </a:p>
        </p:txBody>
      </p:sp>
      <p:pic>
        <p:nvPicPr>
          <p:cNvPr id="63" name="Google Shape;63;p14" title="animation5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4400" y="877875"/>
            <a:ext cx="4267200" cy="32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Drone Algorithms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017725"/>
            <a:ext cx="46620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Pseudo</a:t>
            </a:r>
            <a:r>
              <a:rPr lang="en"/>
              <a:t>-random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acts as a good baseline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Scoring algorithms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encourage exploration and cost efficiency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lowest-score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always picks the lowest scored tile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prob-score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assigns probabilities to tiles based on score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lower score = higher probability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prob-score-repulse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introduces a repulse variable to prob-score</a:t>
            </a:r>
            <a:endParaRPr/>
          </a:p>
        </p:txBody>
      </p:sp>
      <p:pic>
        <p:nvPicPr>
          <p:cNvPr id="70" name="Google Shape;70;p15" title="Screenshot 2025-12-03 at 3.43.33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3700" y="1017725"/>
            <a:ext cx="3932156" cy="28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 title="Screenshot 2025-12-03 at 3.43.57 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3700" y="1469150"/>
            <a:ext cx="3143250" cy="132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title="Screenshot 2025-12-03 at 3.46.12 P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73700" y="2962675"/>
            <a:ext cx="2286000" cy="49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drone-frontier algorithm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What is a “frontier” 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An unexplored tile that neighbors an explored one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Assign each drone a unique frontier to step towards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Of the tiles that bring it closer, </a:t>
            </a:r>
            <a:r>
              <a:rPr lang="en"/>
              <a:t>probabilistically</a:t>
            </a:r>
            <a:r>
              <a:rPr lang="en"/>
              <a:t> choose the one that has the lowest score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real-world search algorithm used in robotics</a:t>
            </a:r>
            <a:endParaRPr/>
          </a:p>
        </p:txBody>
      </p:sp>
      <p:pic>
        <p:nvPicPr>
          <p:cNvPr id="79" name="Google Shape;79;p16" title="Screenshot 2025-12-03 at 4.35.17 PM.png"/>
          <p:cNvPicPr preferRelativeResize="0"/>
          <p:nvPr/>
        </p:nvPicPr>
        <p:blipFill rotWithShape="1">
          <a:blip r:embed="rId3">
            <a:alphaModFix/>
          </a:blip>
          <a:srcRect b="2296" l="0" r="1176" t="0"/>
          <a:stretch/>
        </p:blipFill>
        <p:spPr>
          <a:xfrm>
            <a:off x="5179925" y="775613"/>
            <a:ext cx="3652375" cy="359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Performance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7" title="Screenshot 2025-12-03 at 4.26.48 P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42474" y="445025"/>
            <a:ext cx="4934449" cy="44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8" title="animation1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6200" y="152400"/>
            <a:ext cx="3225800" cy="241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8" title="animation2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72000" y="152400"/>
            <a:ext cx="3225800" cy="241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8" title="animation3.mp4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46200" y="2571750"/>
            <a:ext cx="3225800" cy="241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 title="animation4.mp4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72000" y="2571750"/>
            <a:ext cx="3225800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