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80"/>
    <p:restoredTop sz="94667"/>
  </p:normalViewPr>
  <p:slideViewPr>
    <p:cSldViewPr snapToGrid="0">
      <p:cViewPr varScale="1">
        <p:scale>
          <a:sx n="72" d="100"/>
          <a:sy n="72" d="100"/>
        </p:scale>
        <p:origin x="200" y="1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8E0FD-027F-4447-AE5F-1A041925F9CD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E9FAE-A37A-BF40-9E1F-C3A58197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0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E9FAE-A37A-BF40-9E1F-C3A5819715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7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48F-855E-E949-9896-F9345C33509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07F4-9C55-E94B-96C3-C95CC3F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9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48F-855E-E949-9896-F9345C33509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07F4-9C55-E94B-96C3-C95CC3F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6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48F-855E-E949-9896-F9345C33509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07F4-9C55-E94B-96C3-C95CC3F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48F-855E-E949-9896-F9345C33509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07F4-9C55-E94B-96C3-C95CC3F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4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48F-855E-E949-9896-F9345C33509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07F4-9C55-E94B-96C3-C95CC3F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3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48F-855E-E949-9896-F9345C33509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07F4-9C55-E94B-96C3-C95CC3F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48F-855E-E949-9896-F9345C33509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07F4-9C55-E94B-96C3-C95CC3F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48F-855E-E949-9896-F9345C33509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07F4-9C55-E94B-96C3-C95CC3F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9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48F-855E-E949-9896-F9345C33509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07F4-9C55-E94B-96C3-C95CC3F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4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48F-855E-E949-9896-F9345C33509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07F4-9C55-E94B-96C3-C95CC3F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9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48F-855E-E949-9896-F9345C33509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07F4-9C55-E94B-96C3-C95CC3F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6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90E148F-855E-E949-9896-F9345C33509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B2207F4-9C55-E94B-96C3-C95CC3F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66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D9AF-BF20-C9E3-D247-3480A8BE3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0430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Simulating  the Three-Polarizer Paradox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6285BE-AEBB-840A-8C8D-A377F3918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26192"/>
            <a:ext cx="9144000" cy="1655762"/>
          </a:xfrm>
        </p:spPr>
        <p:txBody>
          <a:bodyPr/>
          <a:lstStyle/>
          <a:p>
            <a:r>
              <a:rPr lang="en-US" dirty="0"/>
              <a:t>Alex Mehta</a:t>
            </a:r>
          </a:p>
        </p:txBody>
      </p:sp>
      <p:pic>
        <p:nvPicPr>
          <p:cNvPr id="1028" name="Picture 4" descr="malus law">
            <a:extLst>
              <a:ext uri="{FF2B5EF4-FFF2-40B4-BE49-F238E27FC236}">
                <a16:creationId xmlns:a16="http://schemas.microsoft.com/office/drawing/2014/main" id="{AA999385-07BC-5652-73EA-D924A78C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5709"/>
            <a:ext cx="5190944" cy="37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FEB710-418C-50A5-B1AB-0C9E18C9E0BA}"/>
              </a:ext>
            </a:extLst>
          </p:cNvPr>
          <p:cNvSpPr txBox="1"/>
          <p:nvPr/>
        </p:nvSpPr>
        <p:spPr>
          <a:xfrm>
            <a:off x="6704058" y="6581001"/>
            <a:ext cx="7001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sciencedemonstrations.fas.harvard.edu</a:t>
            </a:r>
            <a:r>
              <a:rPr lang="en-US" sz="1200" dirty="0"/>
              <a:t>/presentations/malus-law</a:t>
            </a:r>
          </a:p>
        </p:txBody>
      </p:sp>
    </p:spTree>
    <p:extLst>
      <p:ext uri="{BB962C8B-B14F-4D97-AF65-F5344CB8AC3E}">
        <p14:creationId xmlns:p14="http://schemas.microsoft.com/office/powerpoint/2010/main" val="214283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8689-C7F5-79DB-A768-E588D785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F9575-12D3-470C-21DC-CB218BFF9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53894" cy="1647060"/>
          </a:xfrm>
        </p:spPr>
        <p:txBody>
          <a:bodyPr>
            <a:noAutofit/>
          </a:bodyPr>
          <a:lstStyle/>
          <a:p>
            <a:r>
              <a:rPr lang="en-US" sz="2200" dirty="0"/>
              <a:t>Physics</a:t>
            </a:r>
          </a:p>
          <a:p>
            <a:pPr lvl="1"/>
            <a:r>
              <a:rPr lang="en-US" sz="2200" dirty="0"/>
              <a:t>Polarizers block light waves that aren’t oscillating in a specific direction</a:t>
            </a:r>
          </a:p>
          <a:p>
            <a:pPr lvl="1"/>
            <a:r>
              <a:rPr lang="en-US" sz="2200" dirty="0"/>
              <a:t>Light can be viewed as an electric field, so we can use an ODE to represent it in space/time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2052" name="Picture 4" descr="Polarizer - Wikipedia">
            <a:extLst>
              <a:ext uri="{FF2B5EF4-FFF2-40B4-BE49-F238E27FC236}">
                <a16:creationId xmlns:a16="http://schemas.microsoft.com/office/drawing/2014/main" id="{324A35D8-74B0-66CD-8833-9DFDEFABD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919" y="379588"/>
            <a:ext cx="4067081" cy="209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4EE0B1-E203-2DA8-2EA1-371238F51352}"/>
              </a:ext>
            </a:extLst>
          </p:cNvPr>
          <p:cNvSpPr txBox="1"/>
          <p:nvPr/>
        </p:nvSpPr>
        <p:spPr>
          <a:xfrm>
            <a:off x="8903361" y="86322"/>
            <a:ext cx="4639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en.wikipedia.org</a:t>
            </a:r>
            <a:r>
              <a:rPr lang="en-US" sz="1200" dirty="0"/>
              <a:t>/wiki/Polarizer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F8F4C-A03C-3468-02D2-0CF1BAA6FC07}"/>
              </a:ext>
            </a:extLst>
          </p:cNvPr>
          <p:cNvSpPr txBox="1"/>
          <p:nvPr/>
        </p:nvSpPr>
        <p:spPr>
          <a:xfrm>
            <a:off x="838199" y="3472684"/>
            <a:ext cx="1119150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Simulation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To simulate a polarizer, use ODE to simulate decay the light that is absorbed rather than let through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This ODE represents the maximum amplitude of the light at each point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Use SciPy </a:t>
            </a:r>
            <a:r>
              <a:rPr lang="en-US" sz="2200" dirty="0" err="1"/>
              <a:t>solve_ivp</a:t>
            </a:r>
            <a:r>
              <a:rPr lang="en-US" sz="2200" dirty="0"/>
              <a:t> to solve </a:t>
            </a:r>
            <a:r>
              <a:rPr lang="en-US" sz="2200"/>
              <a:t>ODE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/>
              <a:t>Plot </a:t>
            </a:r>
            <a:r>
              <a:rPr lang="en-US" sz="2200" dirty="0"/>
              <a:t>both modulated wave and polarizers using Matplotlib 3D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Having two polarizers that are orthogonal blocks all light, but a third polarizer lets light pass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C3D0E0-659C-CDDB-6EED-973C0194DCCA}"/>
                  </a:ext>
                </a:extLst>
              </p:cNvPr>
              <p:cNvSpPr txBox="1"/>
              <p:nvPr/>
            </p:nvSpPr>
            <p:spPr>
              <a:xfrm>
                <a:off x="7810026" y="2658837"/>
                <a:ext cx="398019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C3D0E0-659C-CDDB-6EED-973C0194D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026" y="2658837"/>
                <a:ext cx="3980192" cy="525913"/>
              </a:xfrm>
              <a:prstGeom prst="rect">
                <a:avLst/>
              </a:prstGeom>
              <a:blipFill>
                <a:blip r:embed="rId4"/>
                <a:stretch>
                  <a:fillRect l="-952" t="-23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1C937A-BBE6-5351-BE37-06DF0ECCD85D}"/>
                  </a:ext>
                </a:extLst>
              </p:cNvPr>
              <p:cNvSpPr txBox="1"/>
              <p:nvPr/>
            </p:nvSpPr>
            <p:spPr>
              <a:xfrm>
                <a:off x="6503720" y="3184750"/>
                <a:ext cx="6774872" cy="6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𝛼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1C937A-BBE6-5351-BE37-06DF0ECCD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720" y="3184750"/>
                <a:ext cx="6774872" cy="625812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6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F600-B39B-724D-0AB3-886937EE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0646"/>
          </a:xfrm>
        </p:spPr>
        <p:txBody>
          <a:bodyPr/>
          <a:lstStyle/>
          <a:p>
            <a:r>
              <a:rPr lang="en-US" dirty="0"/>
              <a:t>Two Polarizers</a:t>
            </a:r>
          </a:p>
        </p:txBody>
      </p:sp>
      <p:pic>
        <p:nvPicPr>
          <p:cNvPr id="3" name="scenario1_two_polarizers">
            <a:hlinkClick r:id="" action="ppaction://media"/>
            <a:extLst>
              <a:ext uri="{FF2B5EF4-FFF2-40B4-BE49-F238E27FC236}">
                <a16:creationId xmlns:a16="http://schemas.microsoft.com/office/drawing/2014/main" id="{B5BAFCD2-5A4F-7C81-29C2-F9F67959C7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633537"/>
            <a:ext cx="12192000" cy="52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6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C81F2-AD7A-6240-DC6E-5B1A53193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C6B83-01AA-9D45-00E3-11D3AE49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0646"/>
          </a:xfrm>
        </p:spPr>
        <p:txBody>
          <a:bodyPr/>
          <a:lstStyle/>
          <a:p>
            <a:r>
              <a:rPr lang="en-US" dirty="0"/>
              <a:t>Three Polarizers</a:t>
            </a:r>
          </a:p>
        </p:txBody>
      </p:sp>
      <p:pic>
        <p:nvPicPr>
          <p:cNvPr id="4" name="scenario2_three_polarizers">
            <a:hlinkClick r:id="" action="ppaction://media"/>
            <a:extLst>
              <a:ext uri="{FF2B5EF4-FFF2-40B4-BE49-F238E27FC236}">
                <a16:creationId xmlns:a16="http://schemas.microsoft.com/office/drawing/2014/main" id="{E026CCC9-10D9-8BBE-5E6A-211B95D8AC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45772"/>
            <a:ext cx="12192000" cy="52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152</Words>
  <Application>Microsoft Macintosh PowerPoint</Application>
  <PresentationFormat>Widescreen</PresentationFormat>
  <Paragraphs>19</Paragraphs>
  <Slides>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Cambria Math</vt:lpstr>
      <vt:lpstr>Office Theme</vt:lpstr>
      <vt:lpstr>Simulating  the Three-Polarizer Paradox</vt:lpstr>
      <vt:lpstr>Project Details</vt:lpstr>
      <vt:lpstr>Two Polarizers</vt:lpstr>
      <vt:lpstr>Three Polarizers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Mehta</dc:creator>
  <cp:lastModifiedBy>Alex Mehta</cp:lastModifiedBy>
  <cp:revision>30</cp:revision>
  <dcterms:created xsi:type="dcterms:W3CDTF">2025-12-01T01:15:24Z</dcterms:created>
  <dcterms:modified xsi:type="dcterms:W3CDTF">2025-12-02T21:14:09Z</dcterms:modified>
</cp:coreProperties>
</file>