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3"/>
    <p:restoredTop sz="94651"/>
  </p:normalViewPr>
  <p:slideViewPr>
    <p:cSldViewPr snapToGrid="0">
      <p:cViewPr varScale="1">
        <p:scale>
          <a:sx n="110" d="100"/>
          <a:sy n="110" d="100"/>
        </p:scale>
        <p:origin x="8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9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7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65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6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04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12/1/25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3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12/1/25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12/1/25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3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12/1/25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89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12/1/25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8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12/1/25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9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3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6E448DB1-4196-18A6-15DA-C72635C1B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6" name="Picture 3" descr="Fireworks">
            <a:extLst>
              <a:ext uri="{FF2B5EF4-FFF2-40B4-BE49-F238E27FC236}">
                <a16:creationId xmlns:a16="http://schemas.microsoft.com/office/drawing/2014/main" id="{71A2A93F-5E39-5AA6-00ED-F39A16F9FA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28" b="1490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B7D064F0-6D2A-219C-C000-14ABD99EC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06" y="0"/>
            <a:ext cx="4903694" cy="6858001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0EE8E1-2C57-3CE0-4B89-B6FF360D5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1" y="822960"/>
            <a:ext cx="4286054" cy="3474720"/>
          </a:xfrm>
        </p:spPr>
        <p:txBody>
          <a:bodyPr anchor="b">
            <a:normAutofit/>
          </a:bodyPr>
          <a:lstStyle/>
          <a:p>
            <a:pPr algn="l"/>
            <a:r>
              <a:rPr lang="en-US" sz="5200" dirty="0"/>
              <a:t>Fireworks in December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12F5E2-1684-226A-6F3F-215EB04F6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1" y="4419600"/>
            <a:ext cx="3931920" cy="1386840"/>
          </a:xfrm>
        </p:spPr>
        <p:txBody>
          <a:bodyPr anchor="t">
            <a:normAutofit/>
          </a:bodyPr>
          <a:lstStyle/>
          <a:p>
            <a:pPr algn="l"/>
            <a:r>
              <a:rPr lang="en-US" sz="2200" dirty="0"/>
              <a:t>By Johnny Lin</a:t>
            </a:r>
          </a:p>
        </p:txBody>
      </p:sp>
    </p:spTree>
    <p:extLst>
      <p:ext uri="{BB962C8B-B14F-4D97-AF65-F5344CB8AC3E}">
        <p14:creationId xmlns:p14="http://schemas.microsoft.com/office/powerpoint/2010/main" val="310077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72B5-B4A4-AFF4-780A-3E5349D3D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simulation and methods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5B43D-F90D-D63C-7A94-6D3CCD695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296365"/>
            <a:ext cx="10653579" cy="501299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My simulation</a:t>
            </a:r>
            <a:r>
              <a:rPr lang="en-US" dirty="0"/>
              <a:t> is of a firework display in December, aka a firework display in Christmas/winter-themed colors. Essentially, a rocket is shot into the air, then multiple particles of that rocket explode into multiple particles that move based on some arbitrary value of gravity and velocity that I set.</a:t>
            </a:r>
          </a:p>
          <a:p>
            <a:pPr marL="0" indent="0">
              <a:buNone/>
            </a:pPr>
            <a:r>
              <a:rPr lang="en-US" b="1" dirty="0"/>
              <a:t>Methods used:</a:t>
            </a:r>
            <a:endParaRPr lang="en-US" dirty="0"/>
          </a:p>
          <a:p>
            <a:r>
              <a:rPr lang="en-US" dirty="0"/>
              <a:t>Monte Carlo Randomness demo in lecture to create randomness in where the rocket is launched, the speed at which it is launched, and the angle at which it explodes</a:t>
            </a:r>
          </a:p>
          <a:p>
            <a:r>
              <a:rPr lang="en-US" dirty="0"/>
              <a:t>FFMPEG Writer to create the animation into an MP4</a:t>
            </a:r>
          </a:p>
          <a:p>
            <a:r>
              <a:rPr lang="en-US" dirty="0"/>
              <a:t>Had to use some cos() and sin() to create random particles, but also formed a circle-like shape when the rocket exploded</a:t>
            </a:r>
          </a:p>
          <a:p>
            <a:r>
              <a:rPr lang="en-US" dirty="0"/>
              <a:t>Had to create multiple lists to keep track of the position, velocity, color, and length of time before a particle disappeared after exploding, which was a bit challenging because if I forgot to remove one particle from one of these lists, then things would break</a:t>
            </a:r>
          </a:p>
          <a:p>
            <a:pPr lvl="1"/>
            <a:r>
              <a:rPr lang="en-US" dirty="0"/>
              <a:t>It was also challenging to make the particles disappear. Originally, I had used a for loop to try to accomplish this, but there was a difficult-to-find bug in the code where, when I removed a particle from a list, the whole list shifted and would break things. I had to use a while loop instead to fix this bug.</a:t>
            </a:r>
          </a:p>
        </p:txBody>
      </p:sp>
    </p:spTree>
    <p:extLst>
      <p:ext uri="{BB962C8B-B14F-4D97-AF65-F5344CB8AC3E}">
        <p14:creationId xmlns:p14="http://schemas.microsoft.com/office/powerpoint/2010/main" val="2021129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nimation">
            <a:hlinkClick r:id="" action="ppaction://media"/>
            <a:extLst>
              <a:ext uri="{FF2B5EF4-FFF2-40B4-BE49-F238E27FC236}">
                <a16:creationId xmlns:a16="http://schemas.microsoft.com/office/drawing/2014/main" id="{EFE49E81-6F88-DD4C-FCDE-B0F285D192C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4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249</Words>
  <Application>Microsoft Macintosh PowerPoint</Application>
  <PresentationFormat>Widescreen</PresentationFormat>
  <Paragraphs>10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Neue Haas Grotesk Text Pro</vt:lpstr>
      <vt:lpstr>VanillaVTI</vt:lpstr>
      <vt:lpstr>Fireworks in December</vt:lpstr>
      <vt:lpstr>My simulation and methods used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Johnny Lin</dc:creator>
  <cp:lastModifiedBy>Johnny Lin</cp:lastModifiedBy>
  <cp:revision>11</cp:revision>
  <dcterms:created xsi:type="dcterms:W3CDTF">2025-12-02T01:38:38Z</dcterms:created>
  <dcterms:modified xsi:type="dcterms:W3CDTF">2025-12-03T02:37:20Z</dcterms:modified>
</cp:coreProperties>
</file>