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2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Montserrat"/>
      <p:regular r:id="rId9"/>
      <p:bold r:id="rId10"/>
      <p:italic r:id="rId11"/>
      <p:boldItalic r:id="rId12"/>
    </p:embeddedFont>
    <p:embeddedFont>
      <p:font typeface="Montserrat Medium"/>
      <p:regular r:id="rId13"/>
      <p:bold r:id="rId14"/>
      <p:italic r:id="rId15"/>
      <p:boldItalic r:id="rId16"/>
    </p:embeddedFont>
    <p:embeddedFont>
      <p:font typeface="Source Serif 4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erif4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3" Type="http://schemas.openxmlformats.org/officeDocument/2006/relationships/font" Target="fonts/MontserratMedium-regular.fntdata"/><Relationship Id="rId12" Type="http://schemas.openxmlformats.org/officeDocument/2006/relationships/font" Target="fonts/Montserrat-boldItalic.fntdata"/><Relationship Id="rId15" Type="http://schemas.openxmlformats.org/officeDocument/2006/relationships/font" Target="fonts/MontserratMedium-italic.fntdata"/><Relationship Id="rId14" Type="http://schemas.openxmlformats.org/officeDocument/2006/relationships/font" Target="fonts/MontserratMedium-bold.fntdata"/><Relationship Id="rId17" Type="http://schemas.openxmlformats.org/officeDocument/2006/relationships/font" Target="fonts/SourceSerif4-regular.fntdata"/><Relationship Id="rId16" Type="http://schemas.openxmlformats.org/officeDocument/2006/relationships/font" Target="fonts/MontserratMedium-boldItalic.fntdata"/><Relationship Id="rId19" Type="http://schemas.openxmlformats.org/officeDocument/2006/relationships/font" Target="fonts/SourceSerif4-italic.fntdata"/><Relationship Id="rId18" Type="http://schemas.openxmlformats.org/officeDocument/2006/relationships/font" Target="fonts/SourceSerif4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ad20c31f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ad20c31f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ad20c31fae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ad20c31fae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ad20c31fae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ad20c31fae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BLANK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3618350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Google Shape;11;p2"/>
          <p:cNvSpPr/>
          <p:nvPr>
            <p:ph idx="2" type="pic"/>
          </p:nvPr>
        </p:nvSpPr>
        <p:spPr>
          <a:xfrm rot="-5400000">
            <a:off x="4689300" y="690800"/>
            <a:ext cx="3062700" cy="58551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sp>
      <p:sp>
        <p:nvSpPr>
          <p:cNvPr id="12" name="Google Shape;12;p2"/>
          <p:cNvSpPr txBox="1"/>
          <p:nvPr>
            <p:ph type="title"/>
          </p:nvPr>
        </p:nvSpPr>
        <p:spPr>
          <a:xfrm>
            <a:off x="256050" y="3313175"/>
            <a:ext cx="23526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3" type="title"/>
          </p:nvPr>
        </p:nvSpPr>
        <p:spPr>
          <a:xfrm>
            <a:off x="256050" y="3800525"/>
            <a:ext cx="23526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4" type="title"/>
          </p:nvPr>
        </p:nvSpPr>
        <p:spPr>
          <a:xfrm>
            <a:off x="256050" y="256025"/>
            <a:ext cx="8631900" cy="113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ection 3">
  <p:cSld name="BLANK_1_1_1_1_1_1_1_1_1_1_1_2_1_3">
    <p:bg>
      <p:bgPr>
        <a:solidFill>
          <a:schemeClr val="dk2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/>
          <p:nvPr/>
        </p:nvSpPr>
        <p:spPr>
          <a:xfrm>
            <a:off x="8141300" y="200278"/>
            <a:ext cx="823800" cy="19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0" y="1218975"/>
            <a:ext cx="9144000" cy="392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1"/>
          <p:cNvSpPr txBox="1"/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02" name="Google Shape;102;p11"/>
          <p:cNvSpPr/>
          <p:nvPr/>
        </p:nvSpPr>
        <p:spPr>
          <a:xfrm flipH="1">
            <a:off x="7595967" y="280050"/>
            <a:ext cx="658800" cy="658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1"/>
          <p:cNvSpPr/>
          <p:nvPr/>
        </p:nvSpPr>
        <p:spPr>
          <a:xfrm flipH="1">
            <a:off x="7759616" y="443699"/>
            <a:ext cx="331500" cy="33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1"/>
          <p:cNvSpPr/>
          <p:nvPr/>
        </p:nvSpPr>
        <p:spPr>
          <a:xfrm flipH="1">
            <a:off x="7925104" y="4"/>
            <a:ext cx="1218900" cy="1218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1"/>
          <p:cNvSpPr/>
          <p:nvPr/>
        </p:nvSpPr>
        <p:spPr>
          <a:xfrm flipH="1">
            <a:off x="7878268" y="562339"/>
            <a:ext cx="94200" cy="94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1"/>
          <p:cNvSpPr txBox="1"/>
          <p:nvPr>
            <p:ph idx="1" type="body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107" name="Google Shape;107;p11"/>
          <p:cNvSpPr txBox="1"/>
          <p:nvPr>
            <p:ph idx="2" type="body"/>
          </p:nvPr>
        </p:nvSpPr>
        <p:spPr>
          <a:xfrm>
            <a:off x="4882425" y="1547275"/>
            <a:ext cx="3639600" cy="6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ection 4">
  <p:cSld name="BLANK_1_1_1_1_1_1_1_1_1_1_1_2_1_3_1">
    <p:bg>
      <p:bgPr>
        <a:solidFill>
          <a:schemeClr val="dk2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/>
          <p:nvPr/>
        </p:nvSpPr>
        <p:spPr>
          <a:xfrm>
            <a:off x="0" y="1218975"/>
            <a:ext cx="9144000" cy="392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2"/>
          <p:cNvSpPr/>
          <p:nvPr/>
        </p:nvSpPr>
        <p:spPr>
          <a:xfrm>
            <a:off x="8141300" y="200278"/>
            <a:ext cx="823800" cy="19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2"/>
          <p:cNvSpPr txBox="1"/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12" name="Google Shape;112;p12"/>
          <p:cNvSpPr/>
          <p:nvPr/>
        </p:nvSpPr>
        <p:spPr>
          <a:xfrm flipH="1">
            <a:off x="7595967" y="280050"/>
            <a:ext cx="658800" cy="658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2"/>
          <p:cNvSpPr/>
          <p:nvPr/>
        </p:nvSpPr>
        <p:spPr>
          <a:xfrm flipH="1">
            <a:off x="7759616" y="443699"/>
            <a:ext cx="331500" cy="33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2"/>
          <p:cNvSpPr/>
          <p:nvPr/>
        </p:nvSpPr>
        <p:spPr>
          <a:xfrm flipH="1">
            <a:off x="7925104" y="4"/>
            <a:ext cx="1218900" cy="1218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2"/>
          <p:cNvSpPr/>
          <p:nvPr/>
        </p:nvSpPr>
        <p:spPr>
          <a:xfrm flipH="1">
            <a:off x="7878268" y="562339"/>
            <a:ext cx="94200" cy="94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2"/>
          <p:cNvSpPr txBox="1"/>
          <p:nvPr>
            <p:ph idx="1" type="body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117" name="Google Shape;117;p12"/>
          <p:cNvSpPr txBox="1"/>
          <p:nvPr>
            <p:ph idx="2" type="body"/>
          </p:nvPr>
        </p:nvSpPr>
        <p:spPr>
          <a:xfrm>
            <a:off x="444125" y="4243800"/>
            <a:ext cx="2402100" cy="45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118" name="Google Shape;118;p12"/>
          <p:cNvSpPr txBox="1"/>
          <p:nvPr>
            <p:ph idx="3" type="body"/>
          </p:nvPr>
        </p:nvSpPr>
        <p:spPr>
          <a:xfrm>
            <a:off x="3370950" y="4243800"/>
            <a:ext cx="2402100" cy="45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119" name="Google Shape;119;p12"/>
          <p:cNvSpPr txBox="1"/>
          <p:nvPr>
            <p:ph idx="4" type="body"/>
          </p:nvPr>
        </p:nvSpPr>
        <p:spPr>
          <a:xfrm>
            <a:off x="6297725" y="4243800"/>
            <a:ext cx="2402100" cy="45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120" name="Google Shape;120;p12"/>
          <p:cNvSpPr txBox="1"/>
          <p:nvPr>
            <p:ph idx="5" type="title"/>
          </p:nvPr>
        </p:nvSpPr>
        <p:spPr>
          <a:xfrm>
            <a:off x="444125" y="3094675"/>
            <a:ext cx="24021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21" name="Google Shape;121;p12"/>
          <p:cNvSpPr txBox="1"/>
          <p:nvPr>
            <p:ph idx="6" type="title"/>
          </p:nvPr>
        </p:nvSpPr>
        <p:spPr>
          <a:xfrm>
            <a:off x="3370950" y="3094675"/>
            <a:ext cx="24021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22" name="Google Shape;122;p12"/>
          <p:cNvSpPr txBox="1"/>
          <p:nvPr>
            <p:ph idx="7" type="title"/>
          </p:nvPr>
        </p:nvSpPr>
        <p:spPr>
          <a:xfrm>
            <a:off x="6297775" y="3094675"/>
            <a:ext cx="24021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ection 6">
  <p:cSld name="BLANK_1_1_1_1_1_1_1_1_1_1_1_2_1_2_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/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25" name="Google Shape;125;p13"/>
          <p:cNvSpPr txBox="1"/>
          <p:nvPr>
            <p:ph idx="1" type="body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126" name="Google Shape;126;p13"/>
          <p:cNvSpPr txBox="1"/>
          <p:nvPr>
            <p:ph idx="2" type="subTitle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7" name="Google Shape;127;p13"/>
          <p:cNvSpPr txBox="1"/>
          <p:nvPr>
            <p:ph idx="3" type="title"/>
          </p:nvPr>
        </p:nvSpPr>
        <p:spPr>
          <a:xfrm>
            <a:off x="3622350" y="3410283"/>
            <a:ext cx="1899300" cy="7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600"/>
            </a:lvl9pPr>
          </a:lstStyle>
          <a:p/>
        </p:txBody>
      </p:sp>
      <p:sp>
        <p:nvSpPr>
          <p:cNvPr id="128" name="Google Shape;128;p13"/>
          <p:cNvSpPr txBox="1"/>
          <p:nvPr>
            <p:ph idx="4" type="subTitle"/>
          </p:nvPr>
        </p:nvSpPr>
        <p:spPr>
          <a:xfrm>
            <a:off x="3729900" y="4217102"/>
            <a:ext cx="1684200" cy="2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9" name="Google Shape;129;p13"/>
          <p:cNvSpPr txBox="1"/>
          <p:nvPr>
            <p:ph idx="5" type="title"/>
          </p:nvPr>
        </p:nvSpPr>
        <p:spPr>
          <a:xfrm>
            <a:off x="574363" y="3410283"/>
            <a:ext cx="1899300" cy="7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600"/>
            </a:lvl9pPr>
          </a:lstStyle>
          <a:p/>
        </p:txBody>
      </p:sp>
      <p:sp>
        <p:nvSpPr>
          <p:cNvPr id="130" name="Google Shape;130;p13"/>
          <p:cNvSpPr txBox="1"/>
          <p:nvPr>
            <p:ph idx="6" type="subTitle"/>
          </p:nvPr>
        </p:nvSpPr>
        <p:spPr>
          <a:xfrm>
            <a:off x="681913" y="4217102"/>
            <a:ext cx="1684200" cy="2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1" name="Google Shape;131;p13"/>
          <p:cNvSpPr txBox="1"/>
          <p:nvPr>
            <p:ph idx="7" type="title"/>
          </p:nvPr>
        </p:nvSpPr>
        <p:spPr>
          <a:xfrm>
            <a:off x="6670325" y="3410283"/>
            <a:ext cx="1899300" cy="7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600"/>
            </a:lvl9pPr>
          </a:lstStyle>
          <a:p/>
        </p:txBody>
      </p:sp>
      <p:sp>
        <p:nvSpPr>
          <p:cNvPr id="132" name="Google Shape;132;p13"/>
          <p:cNvSpPr txBox="1"/>
          <p:nvPr>
            <p:ph idx="8" type="subTitle"/>
          </p:nvPr>
        </p:nvSpPr>
        <p:spPr>
          <a:xfrm>
            <a:off x="6777875" y="4217102"/>
            <a:ext cx="1684200" cy="2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ection 7">
  <p:cSld name="BLANK_1_1_1_1_1_1_1_1_1_1_1_2_1_2_2_1">
    <p:bg>
      <p:bgPr>
        <a:solidFill>
          <a:schemeClr val="dk2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/>
        </p:nvSpPr>
        <p:spPr>
          <a:xfrm>
            <a:off x="0" y="1218975"/>
            <a:ext cx="9144000" cy="392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4"/>
          <p:cNvSpPr txBox="1"/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137" name="Google Shape;137;p14"/>
          <p:cNvSpPr/>
          <p:nvPr/>
        </p:nvSpPr>
        <p:spPr>
          <a:xfrm flipH="1">
            <a:off x="7595967" y="280050"/>
            <a:ext cx="658800" cy="658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4"/>
          <p:cNvSpPr/>
          <p:nvPr/>
        </p:nvSpPr>
        <p:spPr>
          <a:xfrm flipH="1">
            <a:off x="7759616" y="443699"/>
            <a:ext cx="331500" cy="33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4"/>
          <p:cNvSpPr/>
          <p:nvPr/>
        </p:nvSpPr>
        <p:spPr>
          <a:xfrm flipH="1">
            <a:off x="7925104" y="4"/>
            <a:ext cx="1218900" cy="1218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4"/>
          <p:cNvSpPr/>
          <p:nvPr/>
        </p:nvSpPr>
        <p:spPr>
          <a:xfrm flipH="1">
            <a:off x="7878268" y="562339"/>
            <a:ext cx="94200" cy="94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4"/>
          <p:cNvSpPr txBox="1"/>
          <p:nvPr>
            <p:ph idx="2" type="title"/>
          </p:nvPr>
        </p:nvSpPr>
        <p:spPr>
          <a:xfrm>
            <a:off x="3622350" y="3410283"/>
            <a:ext cx="1899300" cy="7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600"/>
            </a:lvl9pPr>
          </a:lstStyle>
          <a:p/>
        </p:txBody>
      </p:sp>
      <p:sp>
        <p:nvSpPr>
          <p:cNvPr id="142" name="Google Shape;142;p14"/>
          <p:cNvSpPr txBox="1"/>
          <p:nvPr>
            <p:ph idx="3" type="subTitle"/>
          </p:nvPr>
        </p:nvSpPr>
        <p:spPr>
          <a:xfrm>
            <a:off x="3729900" y="4217102"/>
            <a:ext cx="1684200" cy="2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3" name="Google Shape;143;p14"/>
          <p:cNvSpPr txBox="1"/>
          <p:nvPr>
            <p:ph idx="4" type="title"/>
          </p:nvPr>
        </p:nvSpPr>
        <p:spPr>
          <a:xfrm>
            <a:off x="574363" y="3410283"/>
            <a:ext cx="1899300" cy="7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600"/>
            </a:lvl9pPr>
          </a:lstStyle>
          <a:p/>
        </p:txBody>
      </p:sp>
      <p:sp>
        <p:nvSpPr>
          <p:cNvPr id="144" name="Google Shape;144;p14"/>
          <p:cNvSpPr txBox="1"/>
          <p:nvPr>
            <p:ph idx="5" type="subTitle"/>
          </p:nvPr>
        </p:nvSpPr>
        <p:spPr>
          <a:xfrm>
            <a:off x="681913" y="4217102"/>
            <a:ext cx="1684200" cy="2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5" name="Google Shape;145;p14"/>
          <p:cNvSpPr txBox="1"/>
          <p:nvPr>
            <p:ph idx="6" type="title"/>
          </p:nvPr>
        </p:nvSpPr>
        <p:spPr>
          <a:xfrm>
            <a:off x="6670325" y="3410283"/>
            <a:ext cx="1899300" cy="7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600"/>
            </a:lvl9pPr>
          </a:lstStyle>
          <a:p/>
        </p:txBody>
      </p:sp>
      <p:sp>
        <p:nvSpPr>
          <p:cNvPr id="146" name="Google Shape;146;p14"/>
          <p:cNvSpPr txBox="1"/>
          <p:nvPr>
            <p:ph idx="7" type="subTitle"/>
          </p:nvPr>
        </p:nvSpPr>
        <p:spPr>
          <a:xfrm>
            <a:off x="6777875" y="4217102"/>
            <a:ext cx="1684200" cy="2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ection 8">
  <p:cSld name="BLANK_1_1_1_1_1_1_1_1_1_1_1_2_1_5"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/>
          <p:nvPr/>
        </p:nvSpPr>
        <p:spPr>
          <a:xfrm>
            <a:off x="8141300" y="200278"/>
            <a:ext cx="823800" cy="19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"/>
          <p:cNvSpPr/>
          <p:nvPr/>
        </p:nvSpPr>
        <p:spPr>
          <a:xfrm>
            <a:off x="0" y="1218975"/>
            <a:ext cx="9144000" cy="392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5"/>
          <p:cNvSpPr txBox="1"/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51" name="Google Shape;151;p15"/>
          <p:cNvSpPr/>
          <p:nvPr/>
        </p:nvSpPr>
        <p:spPr>
          <a:xfrm>
            <a:off x="7643840" y="0"/>
            <a:ext cx="658800" cy="658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5"/>
          <p:cNvSpPr/>
          <p:nvPr/>
        </p:nvSpPr>
        <p:spPr>
          <a:xfrm>
            <a:off x="7312266" y="887434"/>
            <a:ext cx="331500" cy="33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8302516" y="377490"/>
            <a:ext cx="841500" cy="84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5"/>
          <p:cNvSpPr/>
          <p:nvPr/>
        </p:nvSpPr>
        <p:spPr>
          <a:xfrm>
            <a:off x="8676264" y="751239"/>
            <a:ext cx="94200" cy="94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5" name="Google Shape;155;p15"/>
          <p:cNvCxnSpPr>
            <a:stCxn id="154" idx="7"/>
            <a:endCxn id="151" idx="7"/>
          </p:cNvCxnSpPr>
          <p:nvPr/>
        </p:nvCxnSpPr>
        <p:spPr>
          <a:xfrm rot="10800000">
            <a:off x="8206169" y="96334"/>
            <a:ext cx="550500" cy="66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15"/>
          <p:cNvCxnSpPr>
            <a:stCxn id="154" idx="4"/>
          </p:cNvCxnSpPr>
          <p:nvPr/>
        </p:nvCxnSpPr>
        <p:spPr>
          <a:xfrm flipH="1">
            <a:off x="7517364" y="845439"/>
            <a:ext cx="1206000" cy="369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15"/>
          <p:cNvCxnSpPr/>
          <p:nvPr/>
        </p:nvCxnSpPr>
        <p:spPr>
          <a:xfrm flipH="1" rot="10800000">
            <a:off x="7323426" y="233734"/>
            <a:ext cx="335400" cy="759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8" name="Google Shape;158;p15"/>
          <p:cNvSpPr txBox="1"/>
          <p:nvPr>
            <p:ph idx="1" type="body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159" name="Google Shape;159;p15"/>
          <p:cNvSpPr txBox="1"/>
          <p:nvPr>
            <p:ph idx="2" type="title"/>
          </p:nvPr>
        </p:nvSpPr>
        <p:spPr>
          <a:xfrm>
            <a:off x="112425" y="3522983"/>
            <a:ext cx="1899300" cy="7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0" name="Google Shape;160;p15"/>
          <p:cNvSpPr txBox="1"/>
          <p:nvPr>
            <p:ph idx="3" type="subTitle"/>
          </p:nvPr>
        </p:nvSpPr>
        <p:spPr>
          <a:xfrm>
            <a:off x="459075" y="4178725"/>
            <a:ext cx="1206000" cy="2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1" name="Google Shape;161;p15"/>
          <p:cNvSpPr txBox="1"/>
          <p:nvPr>
            <p:ph idx="4" type="title"/>
          </p:nvPr>
        </p:nvSpPr>
        <p:spPr>
          <a:xfrm>
            <a:off x="4718600" y="3522983"/>
            <a:ext cx="1899300" cy="7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2" name="Google Shape;162;p15"/>
          <p:cNvSpPr txBox="1"/>
          <p:nvPr>
            <p:ph idx="5" type="subTitle"/>
          </p:nvPr>
        </p:nvSpPr>
        <p:spPr>
          <a:xfrm>
            <a:off x="5065250" y="4178725"/>
            <a:ext cx="1206000" cy="2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3" name="Google Shape;163;p15"/>
          <p:cNvSpPr txBox="1"/>
          <p:nvPr>
            <p:ph idx="6" type="body"/>
          </p:nvPr>
        </p:nvSpPr>
        <p:spPr>
          <a:xfrm>
            <a:off x="6880375" y="3231050"/>
            <a:ext cx="2030700" cy="6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164" name="Google Shape;164;p15"/>
          <p:cNvSpPr txBox="1"/>
          <p:nvPr>
            <p:ph idx="7" type="subTitle"/>
          </p:nvPr>
        </p:nvSpPr>
        <p:spPr>
          <a:xfrm>
            <a:off x="6880375" y="2984750"/>
            <a:ext cx="2030700" cy="24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5" name="Google Shape;165;p15"/>
          <p:cNvSpPr txBox="1"/>
          <p:nvPr>
            <p:ph idx="8" type="subTitle"/>
          </p:nvPr>
        </p:nvSpPr>
        <p:spPr>
          <a:xfrm>
            <a:off x="2274000" y="2984750"/>
            <a:ext cx="2030700" cy="24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6" name="Google Shape;166;p15"/>
          <p:cNvSpPr txBox="1"/>
          <p:nvPr>
            <p:ph idx="9" type="body"/>
          </p:nvPr>
        </p:nvSpPr>
        <p:spPr>
          <a:xfrm>
            <a:off x="2274000" y="3231050"/>
            <a:ext cx="2030700" cy="6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ection 9">
  <p:cSld name="BLANK_1_1_1_1_1_1_1_1_1_1_1_2_1_6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/>
          <p:nvPr/>
        </p:nvSpPr>
        <p:spPr>
          <a:xfrm>
            <a:off x="0" y="1218975"/>
            <a:ext cx="9144000" cy="392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16"/>
          <p:cNvSpPr txBox="1"/>
          <p:nvPr>
            <p:ph idx="1" type="body"/>
          </p:nvPr>
        </p:nvSpPr>
        <p:spPr>
          <a:xfrm>
            <a:off x="422609" y="4243800"/>
            <a:ext cx="1728600" cy="45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170" name="Google Shape;170;p16"/>
          <p:cNvSpPr txBox="1"/>
          <p:nvPr>
            <p:ph idx="2" type="body"/>
          </p:nvPr>
        </p:nvSpPr>
        <p:spPr>
          <a:xfrm>
            <a:off x="2614838" y="4243800"/>
            <a:ext cx="1728600" cy="45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171" name="Google Shape;171;p16"/>
          <p:cNvSpPr txBox="1"/>
          <p:nvPr>
            <p:ph idx="3" type="body"/>
          </p:nvPr>
        </p:nvSpPr>
        <p:spPr>
          <a:xfrm>
            <a:off x="4785550" y="4243800"/>
            <a:ext cx="1728600" cy="45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172" name="Google Shape;172;p16"/>
          <p:cNvSpPr txBox="1"/>
          <p:nvPr>
            <p:ph idx="4" type="body"/>
          </p:nvPr>
        </p:nvSpPr>
        <p:spPr>
          <a:xfrm>
            <a:off x="6956263" y="4243800"/>
            <a:ext cx="1728600" cy="45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173" name="Google Shape;173;p16"/>
          <p:cNvSpPr txBox="1"/>
          <p:nvPr>
            <p:ph type="title"/>
          </p:nvPr>
        </p:nvSpPr>
        <p:spPr>
          <a:xfrm>
            <a:off x="422609" y="3094675"/>
            <a:ext cx="17286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74" name="Google Shape;174;p16"/>
          <p:cNvSpPr txBox="1"/>
          <p:nvPr>
            <p:ph idx="5" type="title"/>
          </p:nvPr>
        </p:nvSpPr>
        <p:spPr>
          <a:xfrm>
            <a:off x="2614838" y="3094675"/>
            <a:ext cx="17286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75" name="Google Shape;175;p16"/>
          <p:cNvSpPr txBox="1"/>
          <p:nvPr>
            <p:ph idx="6" type="title"/>
          </p:nvPr>
        </p:nvSpPr>
        <p:spPr>
          <a:xfrm>
            <a:off x="4785550" y="3094675"/>
            <a:ext cx="17286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76" name="Google Shape;176;p16"/>
          <p:cNvSpPr txBox="1"/>
          <p:nvPr>
            <p:ph idx="7" type="title"/>
          </p:nvPr>
        </p:nvSpPr>
        <p:spPr>
          <a:xfrm>
            <a:off x="6956263" y="3094675"/>
            <a:ext cx="17286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77" name="Google Shape;177;p16"/>
          <p:cNvSpPr/>
          <p:nvPr/>
        </p:nvSpPr>
        <p:spPr>
          <a:xfrm>
            <a:off x="8141300" y="200278"/>
            <a:ext cx="823800" cy="19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"/>
          <p:cNvSpPr txBox="1"/>
          <p:nvPr>
            <p:ph idx="8"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79" name="Google Shape;179;p16"/>
          <p:cNvSpPr/>
          <p:nvPr/>
        </p:nvSpPr>
        <p:spPr>
          <a:xfrm>
            <a:off x="7643840" y="0"/>
            <a:ext cx="658800" cy="658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16"/>
          <p:cNvSpPr/>
          <p:nvPr/>
        </p:nvSpPr>
        <p:spPr>
          <a:xfrm>
            <a:off x="7312266" y="887434"/>
            <a:ext cx="331500" cy="33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16"/>
          <p:cNvSpPr/>
          <p:nvPr/>
        </p:nvSpPr>
        <p:spPr>
          <a:xfrm>
            <a:off x="8302516" y="377490"/>
            <a:ext cx="841500" cy="84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16"/>
          <p:cNvSpPr/>
          <p:nvPr/>
        </p:nvSpPr>
        <p:spPr>
          <a:xfrm>
            <a:off x="8676264" y="751239"/>
            <a:ext cx="94200" cy="94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3" name="Google Shape;183;p16"/>
          <p:cNvCxnSpPr>
            <a:stCxn id="182" idx="7"/>
            <a:endCxn id="179" idx="7"/>
          </p:cNvCxnSpPr>
          <p:nvPr/>
        </p:nvCxnSpPr>
        <p:spPr>
          <a:xfrm rot="10800000">
            <a:off x="8206169" y="96334"/>
            <a:ext cx="550500" cy="66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16"/>
          <p:cNvCxnSpPr>
            <a:stCxn id="182" idx="4"/>
          </p:cNvCxnSpPr>
          <p:nvPr/>
        </p:nvCxnSpPr>
        <p:spPr>
          <a:xfrm flipH="1">
            <a:off x="7517364" y="845439"/>
            <a:ext cx="1206000" cy="369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16"/>
          <p:cNvCxnSpPr/>
          <p:nvPr/>
        </p:nvCxnSpPr>
        <p:spPr>
          <a:xfrm flipH="1" rot="10800000">
            <a:off x="7323426" y="233734"/>
            <a:ext cx="335400" cy="759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6" name="Google Shape;186;p16"/>
          <p:cNvSpPr txBox="1"/>
          <p:nvPr>
            <p:ph idx="9" type="body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ection 4 content display">
  <p:cSld name="BLANK_1_1_1_1_1_1_1_1_1_1_1_2_1_2_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/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cxnSp>
        <p:nvCxnSpPr>
          <p:cNvPr id="189" name="Google Shape;189;p17"/>
          <p:cNvCxnSpPr/>
          <p:nvPr/>
        </p:nvCxnSpPr>
        <p:spPr>
          <a:xfrm>
            <a:off x="0" y="1218975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" name="Google Shape;190;p17"/>
          <p:cNvSpPr txBox="1"/>
          <p:nvPr>
            <p:ph idx="1" type="body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191" name="Google Shape;191;p17"/>
          <p:cNvSpPr txBox="1"/>
          <p:nvPr>
            <p:ph idx="2" type="body"/>
          </p:nvPr>
        </p:nvSpPr>
        <p:spPr>
          <a:xfrm>
            <a:off x="4882425" y="1547275"/>
            <a:ext cx="3639600" cy="6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192" name="Google Shape;192;p17"/>
          <p:cNvSpPr txBox="1"/>
          <p:nvPr>
            <p:ph idx="3" type="body"/>
          </p:nvPr>
        </p:nvSpPr>
        <p:spPr>
          <a:xfrm>
            <a:off x="3582350" y="3224900"/>
            <a:ext cx="3639600" cy="165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193" name="Google Shape;193;p17"/>
          <p:cNvSpPr txBox="1"/>
          <p:nvPr>
            <p:ph idx="4" type="subTitle"/>
          </p:nvPr>
        </p:nvSpPr>
        <p:spPr>
          <a:xfrm>
            <a:off x="3582350" y="2987900"/>
            <a:ext cx="3639600" cy="16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94" name="Google Shape;194;p17"/>
          <p:cNvSpPr/>
          <p:nvPr>
            <p:ph idx="5" type="pic"/>
          </p:nvPr>
        </p:nvSpPr>
        <p:spPr>
          <a:xfrm>
            <a:off x="256025" y="2987900"/>
            <a:ext cx="3176400" cy="1904400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17"/>
          <p:cNvSpPr txBox="1"/>
          <p:nvPr>
            <p:ph idx="6" type="subTitle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display with image">
  <p:cSld name="BLANK_1_1_1_1_1_1_1_1_1_1_1_2_1_2_1_1"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/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98" name="Google Shape;198;p18"/>
          <p:cNvSpPr/>
          <p:nvPr>
            <p:ph idx="2" type="pic"/>
          </p:nvPr>
        </p:nvSpPr>
        <p:spPr>
          <a:xfrm>
            <a:off x="6565675" y="6375"/>
            <a:ext cx="2578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18"/>
          <p:cNvSpPr txBox="1"/>
          <p:nvPr>
            <p:ph idx="1" type="body"/>
          </p:nvPr>
        </p:nvSpPr>
        <p:spPr>
          <a:xfrm>
            <a:off x="256600" y="1672900"/>
            <a:ext cx="1881600" cy="775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200" name="Google Shape;200;p18"/>
          <p:cNvSpPr txBox="1"/>
          <p:nvPr>
            <p:ph idx="3" type="title"/>
          </p:nvPr>
        </p:nvSpPr>
        <p:spPr>
          <a:xfrm>
            <a:off x="256600" y="1383825"/>
            <a:ext cx="18816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01" name="Google Shape;201;p18"/>
          <p:cNvSpPr txBox="1"/>
          <p:nvPr>
            <p:ph idx="4" type="body"/>
          </p:nvPr>
        </p:nvSpPr>
        <p:spPr>
          <a:xfrm>
            <a:off x="256600" y="3630275"/>
            <a:ext cx="1881600" cy="775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202" name="Google Shape;202;p18"/>
          <p:cNvSpPr txBox="1"/>
          <p:nvPr>
            <p:ph idx="5" type="title"/>
          </p:nvPr>
        </p:nvSpPr>
        <p:spPr>
          <a:xfrm>
            <a:off x="256600" y="3341200"/>
            <a:ext cx="18816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03" name="Google Shape;203;p18"/>
          <p:cNvSpPr txBox="1"/>
          <p:nvPr>
            <p:ph idx="6" type="body"/>
          </p:nvPr>
        </p:nvSpPr>
        <p:spPr>
          <a:xfrm>
            <a:off x="2582375" y="1672900"/>
            <a:ext cx="1881600" cy="775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204" name="Google Shape;204;p18"/>
          <p:cNvSpPr txBox="1"/>
          <p:nvPr>
            <p:ph idx="7" type="title"/>
          </p:nvPr>
        </p:nvSpPr>
        <p:spPr>
          <a:xfrm>
            <a:off x="2582375" y="1383825"/>
            <a:ext cx="18816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WOT analysis">
  <p:cSld name="BLANK_1_1_1_1_1_1_1_1_1_1_1_2_1_2_1_1_1">
    <p:bg>
      <p:bgPr>
        <a:solidFill>
          <a:schemeClr val="dk2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 txBox="1"/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207" name="Google Shape;207;p19"/>
          <p:cNvSpPr/>
          <p:nvPr/>
        </p:nvSpPr>
        <p:spPr>
          <a:xfrm flipH="1" rot="10800000">
            <a:off x="5434850" y="1434600"/>
            <a:ext cx="3709200" cy="3708900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accent3"/>
              </a:gs>
              <a:gs pos="100000">
                <a:schemeClr val="accent3"/>
              </a:gs>
            </a:gsLst>
            <a:path path="circle">
              <a:fillToRect b="100%" l="100%" r="0%" t="0%"/>
            </a:path>
            <a:tileRect b="0%" l="0%" r="-10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19"/>
          <p:cNvSpPr txBox="1"/>
          <p:nvPr>
            <p:ph idx="1" type="body"/>
          </p:nvPr>
        </p:nvSpPr>
        <p:spPr>
          <a:xfrm>
            <a:off x="566475" y="1548175"/>
            <a:ext cx="3639600" cy="885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209" name="Google Shape;209;p19"/>
          <p:cNvSpPr txBox="1"/>
          <p:nvPr>
            <p:ph idx="2" type="title"/>
          </p:nvPr>
        </p:nvSpPr>
        <p:spPr>
          <a:xfrm>
            <a:off x="566475" y="1226825"/>
            <a:ext cx="36396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10" name="Google Shape;210;p19"/>
          <p:cNvSpPr txBox="1"/>
          <p:nvPr>
            <p:ph idx="3" type="body"/>
          </p:nvPr>
        </p:nvSpPr>
        <p:spPr>
          <a:xfrm>
            <a:off x="4937950" y="1548175"/>
            <a:ext cx="3639600" cy="885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211" name="Google Shape;211;p19"/>
          <p:cNvSpPr txBox="1"/>
          <p:nvPr>
            <p:ph idx="4" type="title"/>
          </p:nvPr>
        </p:nvSpPr>
        <p:spPr>
          <a:xfrm>
            <a:off x="4937950" y="1226825"/>
            <a:ext cx="36396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12" name="Google Shape;212;p19"/>
          <p:cNvSpPr txBox="1"/>
          <p:nvPr>
            <p:ph idx="5" type="body"/>
          </p:nvPr>
        </p:nvSpPr>
        <p:spPr>
          <a:xfrm>
            <a:off x="4937925" y="3564300"/>
            <a:ext cx="3639600" cy="885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213" name="Google Shape;213;p19"/>
          <p:cNvSpPr txBox="1"/>
          <p:nvPr>
            <p:ph idx="6" type="title"/>
          </p:nvPr>
        </p:nvSpPr>
        <p:spPr>
          <a:xfrm>
            <a:off x="4937925" y="3242950"/>
            <a:ext cx="36396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14" name="Google Shape;214;p19"/>
          <p:cNvSpPr txBox="1"/>
          <p:nvPr>
            <p:ph idx="7" type="body"/>
          </p:nvPr>
        </p:nvSpPr>
        <p:spPr>
          <a:xfrm>
            <a:off x="566500" y="3564300"/>
            <a:ext cx="3639600" cy="885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215" name="Google Shape;215;p19"/>
          <p:cNvSpPr txBox="1"/>
          <p:nvPr>
            <p:ph idx="8" type="title"/>
          </p:nvPr>
        </p:nvSpPr>
        <p:spPr>
          <a:xfrm>
            <a:off x="566500" y="3242950"/>
            <a:ext cx="3639600" cy="1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16" name="Google Shape;216;p19"/>
          <p:cNvSpPr txBox="1"/>
          <p:nvPr>
            <p:ph idx="9" type="subTitle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">
  <p:cSld name="BLANK_1_1_1_1_1_1_1_1_1_1_1_1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"/>
          <p:cNvSpPr/>
          <p:nvPr/>
        </p:nvSpPr>
        <p:spPr>
          <a:xfrm flipH="1" rot="10800000">
            <a:off x="6711875" y="2691600"/>
            <a:ext cx="2451900" cy="2451900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accent3"/>
              </a:gs>
              <a:gs pos="100000">
                <a:schemeClr val="accent3"/>
              </a:gs>
            </a:gsLst>
            <a:path path="circle">
              <a:fillToRect b="100%" l="100%" r="0%" t="0%"/>
            </a:path>
            <a:tileRect b="0%" l="0%" r="-10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0"/>
          <p:cNvSpPr txBox="1"/>
          <p:nvPr>
            <p:ph idx="1" type="subTitle"/>
          </p:nvPr>
        </p:nvSpPr>
        <p:spPr>
          <a:xfrm>
            <a:off x="4994475" y="1093500"/>
            <a:ext cx="316800" cy="1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/>
        </p:txBody>
      </p:sp>
      <p:sp>
        <p:nvSpPr>
          <p:cNvPr id="220" name="Google Shape;220;p20"/>
          <p:cNvSpPr txBox="1"/>
          <p:nvPr>
            <p:ph idx="2" type="subTitle"/>
          </p:nvPr>
        </p:nvSpPr>
        <p:spPr>
          <a:xfrm>
            <a:off x="4994475" y="1721375"/>
            <a:ext cx="316800" cy="1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/>
        </p:txBody>
      </p:sp>
      <p:sp>
        <p:nvSpPr>
          <p:cNvPr id="221" name="Google Shape;221;p20"/>
          <p:cNvSpPr txBox="1"/>
          <p:nvPr>
            <p:ph idx="3" type="subTitle"/>
          </p:nvPr>
        </p:nvSpPr>
        <p:spPr>
          <a:xfrm>
            <a:off x="4994475" y="2349250"/>
            <a:ext cx="316800" cy="1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/>
        </p:txBody>
      </p:sp>
      <p:sp>
        <p:nvSpPr>
          <p:cNvPr id="222" name="Google Shape;222;p20"/>
          <p:cNvSpPr txBox="1"/>
          <p:nvPr>
            <p:ph idx="4" type="subTitle"/>
          </p:nvPr>
        </p:nvSpPr>
        <p:spPr>
          <a:xfrm>
            <a:off x="4994475" y="2977125"/>
            <a:ext cx="316800" cy="1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/>
        </p:txBody>
      </p:sp>
      <p:sp>
        <p:nvSpPr>
          <p:cNvPr id="223" name="Google Shape;223;p20"/>
          <p:cNvSpPr txBox="1"/>
          <p:nvPr>
            <p:ph idx="5" type="subTitle"/>
          </p:nvPr>
        </p:nvSpPr>
        <p:spPr>
          <a:xfrm>
            <a:off x="4994475" y="3605000"/>
            <a:ext cx="316800" cy="1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/>
        </p:txBody>
      </p:sp>
      <p:sp>
        <p:nvSpPr>
          <p:cNvPr id="224" name="Google Shape;224;p20"/>
          <p:cNvSpPr txBox="1"/>
          <p:nvPr>
            <p:ph idx="6" type="subTitle"/>
          </p:nvPr>
        </p:nvSpPr>
        <p:spPr>
          <a:xfrm>
            <a:off x="4994475" y="4232875"/>
            <a:ext cx="316800" cy="1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i="1" sz="14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/>
        </p:txBody>
      </p:sp>
      <p:sp>
        <p:nvSpPr>
          <p:cNvPr id="225" name="Google Shape;225;p20"/>
          <p:cNvSpPr/>
          <p:nvPr>
            <p:ph idx="7" type="pic"/>
          </p:nvPr>
        </p:nvSpPr>
        <p:spPr>
          <a:xfrm>
            <a:off x="50" y="1278300"/>
            <a:ext cx="4285500" cy="3865200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20"/>
          <p:cNvSpPr txBox="1"/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227" name="Google Shape;227;p20"/>
          <p:cNvSpPr txBox="1"/>
          <p:nvPr>
            <p:ph idx="8" type="subTitle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8" name="Google Shape;228;p20"/>
          <p:cNvSpPr txBox="1"/>
          <p:nvPr>
            <p:ph idx="9" type="subTitle"/>
          </p:nvPr>
        </p:nvSpPr>
        <p:spPr>
          <a:xfrm>
            <a:off x="5343675" y="1093500"/>
            <a:ext cx="3544500" cy="1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9pPr>
          </a:lstStyle>
          <a:p/>
        </p:txBody>
      </p:sp>
      <p:sp>
        <p:nvSpPr>
          <p:cNvPr id="229" name="Google Shape;229;p20"/>
          <p:cNvSpPr txBox="1"/>
          <p:nvPr>
            <p:ph idx="13" type="subTitle"/>
          </p:nvPr>
        </p:nvSpPr>
        <p:spPr>
          <a:xfrm>
            <a:off x="5343675" y="1721375"/>
            <a:ext cx="3544500" cy="1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9pPr>
          </a:lstStyle>
          <a:p/>
        </p:txBody>
      </p:sp>
      <p:sp>
        <p:nvSpPr>
          <p:cNvPr id="230" name="Google Shape;230;p20"/>
          <p:cNvSpPr txBox="1"/>
          <p:nvPr>
            <p:ph idx="14" type="subTitle"/>
          </p:nvPr>
        </p:nvSpPr>
        <p:spPr>
          <a:xfrm>
            <a:off x="5343675" y="2349250"/>
            <a:ext cx="3544500" cy="1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9pPr>
          </a:lstStyle>
          <a:p/>
        </p:txBody>
      </p:sp>
      <p:sp>
        <p:nvSpPr>
          <p:cNvPr id="231" name="Google Shape;231;p20"/>
          <p:cNvSpPr txBox="1"/>
          <p:nvPr>
            <p:ph idx="15" type="subTitle"/>
          </p:nvPr>
        </p:nvSpPr>
        <p:spPr>
          <a:xfrm>
            <a:off x="5343675" y="2977125"/>
            <a:ext cx="3544500" cy="1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9pPr>
          </a:lstStyle>
          <a:p/>
        </p:txBody>
      </p:sp>
      <p:sp>
        <p:nvSpPr>
          <p:cNvPr id="232" name="Google Shape;232;p20"/>
          <p:cNvSpPr txBox="1"/>
          <p:nvPr>
            <p:ph idx="16" type="subTitle"/>
          </p:nvPr>
        </p:nvSpPr>
        <p:spPr>
          <a:xfrm>
            <a:off x="5343675" y="3605000"/>
            <a:ext cx="3544500" cy="1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9pPr>
          </a:lstStyle>
          <a:p/>
        </p:txBody>
      </p:sp>
      <p:sp>
        <p:nvSpPr>
          <p:cNvPr id="233" name="Google Shape;233;p20"/>
          <p:cNvSpPr txBox="1"/>
          <p:nvPr>
            <p:ph idx="17" type="subTitle"/>
          </p:nvPr>
        </p:nvSpPr>
        <p:spPr>
          <a:xfrm>
            <a:off x="5343675" y="4232875"/>
            <a:ext cx="3544500" cy="1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alt">
  <p:cSld name="BLANK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body"/>
          </p:nvPr>
        </p:nvSpPr>
        <p:spPr>
          <a:xfrm>
            <a:off x="256025" y="2647675"/>
            <a:ext cx="3639600" cy="2239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9" name="Google Shape;19;p3"/>
          <p:cNvSpPr txBox="1"/>
          <p:nvPr>
            <p:ph idx="2" type="subTitle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 alt">
  <p:cSld name="BLANK_1_1_1_1_1_1_1_1_1_1_1_1_1_1_1_1_1_1_1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"/>
          <p:cNvSpPr txBox="1"/>
          <p:nvPr>
            <p:ph idx="1" type="body"/>
          </p:nvPr>
        </p:nvSpPr>
        <p:spPr>
          <a:xfrm>
            <a:off x="256025" y="4056350"/>
            <a:ext cx="2661300" cy="8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236" name="Google Shape;236;p21"/>
          <p:cNvSpPr txBox="1"/>
          <p:nvPr>
            <p:ph idx="2" type="body"/>
          </p:nvPr>
        </p:nvSpPr>
        <p:spPr>
          <a:xfrm>
            <a:off x="3241424" y="4056350"/>
            <a:ext cx="2661300" cy="8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237" name="Google Shape;237;p21"/>
          <p:cNvSpPr txBox="1"/>
          <p:nvPr>
            <p:ph idx="3" type="body"/>
          </p:nvPr>
        </p:nvSpPr>
        <p:spPr>
          <a:xfrm>
            <a:off x="6226798" y="4056350"/>
            <a:ext cx="2661300" cy="8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238" name="Google Shape;238;p21"/>
          <p:cNvSpPr/>
          <p:nvPr>
            <p:ph idx="4" type="pic"/>
          </p:nvPr>
        </p:nvSpPr>
        <p:spPr>
          <a:xfrm>
            <a:off x="256025" y="1597425"/>
            <a:ext cx="2661300" cy="1966200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21"/>
          <p:cNvSpPr/>
          <p:nvPr>
            <p:ph idx="5" type="pic"/>
          </p:nvPr>
        </p:nvSpPr>
        <p:spPr>
          <a:xfrm>
            <a:off x="3241425" y="1597425"/>
            <a:ext cx="2661300" cy="1966200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21"/>
          <p:cNvSpPr/>
          <p:nvPr>
            <p:ph idx="6" type="pic"/>
          </p:nvPr>
        </p:nvSpPr>
        <p:spPr>
          <a:xfrm>
            <a:off x="6226825" y="1588650"/>
            <a:ext cx="2661300" cy="1966200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21"/>
          <p:cNvSpPr txBox="1"/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242" name="Google Shape;242;p21"/>
          <p:cNvSpPr txBox="1"/>
          <p:nvPr>
            <p:ph idx="7" type="subTitle"/>
          </p:nvPr>
        </p:nvSpPr>
        <p:spPr>
          <a:xfrm>
            <a:off x="256050" y="3765870"/>
            <a:ext cx="2661300" cy="16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3" name="Google Shape;243;p21"/>
          <p:cNvSpPr txBox="1"/>
          <p:nvPr>
            <p:ph idx="8" type="subTitle"/>
          </p:nvPr>
        </p:nvSpPr>
        <p:spPr>
          <a:xfrm>
            <a:off x="3241350" y="3765870"/>
            <a:ext cx="2661300" cy="16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4" name="Google Shape;244;p21"/>
          <p:cNvSpPr txBox="1"/>
          <p:nvPr>
            <p:ph idx="9" type="subTitle"/>
          </p:nvPr>
        </p:nvSpPr>
        <p:spPr>
          <a:xfrm>
            <a:off x="6226650" y="3765870"/>
            <a:ext cx="2661300" cy="16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5" name="Google Shape;245;p21"/>
          <p:cNvSpPr txBox="1"/>
          <p:nvPr>
            <p:ph idx="13" type="subTitle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storyboards">
  <p:cSld name="BLANK_1_1_1_1_1_1_1_1_1_1_1_1_1_1_1_1_1_1_1_2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/>
          <p:nvPr>
            <p:ph idx="2" type="pic"/>
          </p:nvPr>
        </p:nvSpPr>
        <p:spPr>
          <a:xfrm>
            <a:off x="2725025" y="1596075"/>
            <a:ext cx="1498500" cy="1498500"/>
          </a:xfrm>
          <a:prstGeom prst="rect">
            <a:avLst/>
          </a:prstGeom>
          <a:noFill/>
          <a:ln>
            <a:noFill/>
          </a:ln>
        </p:spPr>
      </p:sp>
      <p:sp>
        <p:nvSpPr>
          <p:cNvPr id="248" name="Google Shape;248;p22"/>
          <p:cNvSpPr/>
          <p:nvPr>
            <p:ph idx="3" type="pic"/>
          </p:nvPr>
        </p:nvSpPr>
        <p:spPr>
          <a:xfrm>
            <a:off x="7115925" y="1596075"/>
            <a:ext cx="1498500" cy="1498500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22"/>
          <p:cNvSpPr/>
          <p:nvPr>
            <p:ph idx="4" type="pic"/>
          </p:nvPr>
        </p:nvSpPr>
        <p:spPr>
          <a:xfrm>
            <a:off x="4920475" y="1596075"/>
            <a:ext cx="1498500" cy="1498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0" name="Google Shape;250;p22"/>
          <p:cNvSpPr/>
          <p:nvPr>
            <p:ph idx="5" type="pic"/>
          </p:nvPr>
        </p:nvSpPr>
        <p:spPr>
          <a:xfrm>
            <a:off x="529575" y="1596075"/>
            <a:ext cx="1498500" cy="1498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1" name="Google Shape;251;p22"/>
          <p:cNvSpPr txBox="1"/>
          <p:nvPr>
            <p:ph type="title"/>
          </p:nvPr>
        </p:nvSpPr>
        <p:spPr>
          <a:xfrm>
            <a:off x="529575" y="3352550"/>
            <a:ext cx="14985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52" name="Google Shape;252;p22"/>
          <p:cNvSpPr txBox="1"/>
          <p:nvPr>
            <p:ph idx="6"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253" name="Google Shape;253;p22"/>
          <p:cNvSpPr txBox="1"/>
          <p:nvPr>
            <p:ph idx="7" type="title"/>
          </p:nvPr>
        </p:nvSpPr>
        <p:spPr>
          <a:xfrm>
            <a:off x="529575" y="3582694"/>
            <a:ext cx="14985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254" name="Google Shape;254;p22"/>
          <p:cNvSpPr txBox="1"/>
          <p:nvPr>
            <p:ph idx="8" type="title"/>
          </p:nvPr>
        </p:nvSpPr>
        <p:spPr>
          <a:xfrm>
            <a:off x="2725025" y="3352550"/>
            <a:ext cx="14985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55" name="Google Shape;255;p22"/>
          <p:cNvSpPr txBox="1"/>
          <p:nvPr>
            <p:ph idx="9" type="title"/>
          </p:nvPr>
        </p:nvSpPr>
        <p:spPr>
          <a:xfrm>
            <a:off x="2725025" y="3582694"/>
            <a:ext cx="14985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256" name="Google Shape;256;p22"/>
          <p:cNvSpPr txBox="1"/>
          <p:nvPr>
            <p:ph idx="13" type="title"/>
          </p:nvPr>
        </p:nvSpPr>
        <p:spPr>
          <a:xfrm>
            <a:off x="4920475" y="3352550"/>
            <a:ext cx="1498500" cy="1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57" name="Google Shape;257;p22"/>
          <p:cNvSpPr txBox="1"/>
          <p:nvPr>
            <p:ph idx="14" type="title"/>
          </p:nvPr>
        </p:nvSpPr>
        <p:spPr>
          <a:xfrm>
            <a:off x="4920475" y="3582694"/>
            <a:ext cx="14985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258" name="Google Shape;258;p22"/>
          <p:cNvSpPr txBox="1"/>
          <p:nvPr>
            <p:ph idx="15" type="title"/>
          </p:nvPr>
        </p:nvSpPr>
        <p:spPr>
          <a:xfrm>
            <a:off x="7115925" y="3352550"/>
            <a:ext cx="14985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59" name="Google Shape;259;p22"/>
          <p:cNvSpPr txBox="1"/>
          <p:nvPr>
            <p:ph idx="16" type="title"/>
          </p:nvPr>
        </p:nvSpPr>
        <p:spPr>
          <a:xfrm>
            <a:off x="7115925" y="3582694"/>
            <a:ext cx="14985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260" name="Google Shape;260;p22"/>
          <p:cNvSpPr txBox="1"/>
          <p:nvPr>
            <p:ph idx="1" type="subTitle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storyboards - Alt 1">
  <p:cSld name="BLANK_1_1_1_1_1_1_1_1_1_1_1_1_1_1_1_1_1_1_1_2_1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/>
          <p:nvPr>
            <p:ph idx="2" type="pic"/>
          </p:nvPr>
        </p:nvSpPr>
        <p:spPr>
          <a:xfrm>
            <a:off x="2725025" y="1596075"/>
            <a:ext cx="1498500" cy="1498500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p23"/>
          <p:cNvSpPr/>
          <p:nvPr>
            <p:ph idx="3" type="pic"/>
          </p:nvPr>
        </p:nvSpPr>
        <p:spPr>
          <a:xfrm>
            <a:off x="7115925" y="1596075"/>
            <a:ext cx="1498500" cy="1498500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p23"/>
          <p:cNvSpPr/>
          <p:nvPr>
            <p:ph idx="4" type="pic"/>
          </p:nvPr>
        </p:nvSpPr>
        <p:spPr>
          <a:xfrm>
            <a:off x="4920475" y="1596075"/>
            <a:ext cx="1498500" cy="1498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5" name="Google Shape;265;p23"/>
          <p:cNvSpPr/>
          <p:nvPr>
            <p:ph idx="5" type="pic"/>
          </p:nvPr>
        </p:nvSpPr>
        <p:spPr>
          <a:xfrm>
            <a:off x="529575" y="1596075"/>
            <a:ext cx="1498500" cy="1498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6" name="Google Shape;266;p23"/>
          <p:cNvSpPr txBox="1"/>
          <p:nvPr>
            <p:ph type="title"/>
          </p:nvPr>
        </p:nvSpPr>
        <p:spPr>
          <a:xfrm>
            <a:off x="529575" y="3352550"/>
            <a:ext cx="14985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67" name="Google Shape;267;p23"/>
          <p:cNvSpPr txBox="1"/>
          <p:nvPr>
            <p:ph idx="6"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268" name="Google Shape;268;p23"/>
          <p:cNvSpPr txBox="1"/>
          <p:nvPr>
            <p:ph idx="7" type="title"/>
          </p:nvPr>
        </p:nvSpPr>
        <p:spPr>
          <a:xfrm>
            <a:off x="529575" y="3582694"/>
            <a:ext cx="14985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269" name="Google Shape;269;p23"/>
          <p:cNvSpPr txBox="1"/>
          <p:nvPr>
            <p:ph idx="8" type="title"/>
          </p:nvPr>
        </p:nvSpPr>
        <p:spPr>
          <a:xfrm>
            <a:off x="2725025" y="3352550"/>
            <a:ext cx="14985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70" name="Google Shape;270;p23"/>
          <p:cNvSpPr txBox="1"/>
          <p:nvPr>
            <p:ph idx="9" type="title"/>
          </p:nvPr>
        </p:nvSpPr>
        <p:spPr>
          <a:xfrm>
            <a:off x="2725025" y="3582694"/>
            <a:ext cx="14985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271" name="Google Shape;271;p23"/>
          <p:cNvSpPr txBox="1"/>
          <p:nvPr>
            <p:ph idx="13" type="title"/>
          </p:nvPr>
        </p:nvSpPr>
        <p:spPr>
          <a:xfrm>
            <a:off x="4920475" y="3352550"/>
            <a:ext cx="1498500" cy="1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72" name="Google Shape;272;p23"/>
          <p:cNvSpPr txBox="1"/>
          <p:nvPr>
            <p:ph idx="14" type="title"/>
          </p:nvPr>
        </p:nvSpPr>
        <p:spPr>
          <a:xfrm>
            <a:off x="4920475" y="3582694"/>
            <a:ext cx="14985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273" name="Google Shape;273;p23"/>
          <p:cNvSpPr txBox="1"/>
          <p:nvPr>
            <p:ph idx="15" type="title"/>
          </p:nvPr>
        </p:nvSpPr>
        <p:spPr>
          <a:xfrm>
            <a:off x="7115925" y="3352550"/>
            <a:ext cx="14985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74" name="Google Shape;274;p23"/>
          <p:cNvSpPr txBox="1"/>
          <p:nvPr>
            <p:ph idx="16" type="title"/>
          </p:nvPr>
        </p:nvSpPr>
        <p:spPr>
          <a:xfrm>
            <a:off x="7115925" y="3582694"/>
            <a:ext cx="14985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275" name="Google Shape;275;p23"/>
          <p:cNvSpPr txBox="1"/>
          <p:nvPr>
            <p:ph idx="1" type="body"/>
          </p:nvPr>
        </p:nvSpPr>
        <p:spPr>
          <a:xfrm>
            <a:off x="2432125" y="3851275"/>
            <a:ext cx="2085000" cy="7758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spAutoFit/>
          </a:bodyPr>
          <a:lstStyle>
            <a:lvl1pPr indent="-2857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276" name="Google Shape;276;p23"/>
          <p:cNvSpPr txBox="1"/>
          <p:nvPr>
            <p:ph idx="17" type="body"/>
          </p:nvPr>
        </p:nvSpPr>
        <p:spPr>
          <a:xfrm>
            <a:off x="256025" y="3851275"/>
            <a:ext cx="2066400" cy="7758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spAutoFit/>
          </a:bodyPr>
          <a:lstStyle>
            <a:lvl1pPr indent="-2857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277" name="Google Shape;277;p23"/>
          <p:cNvSpPr txBox="1"/>
          <p:nvPr>
            <p:ph idx="18" type="body"/>
          </p:nvPr>
        </p:nvSpPr>
        <p:spPr>
          <a:xfrm>
            <a:off x="6821675" y="3851275"/>
            <a:ext cx="2066400" cy="7758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spAutoFit/>
          </a:bodyPr>
          <a:lstStyle>
            <a:lvl1pPr indent="-2857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278" name="Google Shape;278;p23"/>
          <p:cNvSpPr txBox="1"/>
          <p:nvPr>
            <p:ph idx="19" type="body"/>
          </p:nvPr>
        </p:nvSpPr>
        <p:spPr>
          <a:xfrm>
            <a:off x="4629100" y="3851275"/>
            <a:ext cx="2085000" cy="7758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spAutoFit/>
          </a:bodyPr>
          <a:lstStyle>
            <a:lvl1pPr indent="-2857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279" name="Google Shape;279;p23"/>
          <p:cNvSpPr txBox="1"/>
          <p:nvPr>
            <p:ph idx="20" type="subTitle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BLANK_1_1_1_1_1_1_1_1_1_1_1_1_1_1_1_1_1_1_1_1_1_1">
    <p:bg>
      <p:bgPr>
        <a:solidFill>
          <a:schemeClr val="dk2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"/>
          <p:cNvSpPr/>
          <p:nvPr/>
        </p:nvSpPr>
        <p:spPr>
          <a:xfrm>
            <a:off x="0" y="1182000"/>
            <a:ext cx="1873200" cy="30603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0" y="1182000"/>
            <a:ext cx="1873200" cy="18732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0" y="1182000"/>
            <a:ext cx="1873200" cy="6837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0" y="0"/>
            <a:ext cx="1873200" cy="11820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806250" y="1052675"/>
            <a:ext cx="260700" cy="26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0" y="4246550"/>
            <a:ext cx="9144000" cy="901200"/>
          </a:xfrm>
          <a:prstGeom prst="rect">
            <a:avLst/>
          </a:prstGeom>
          <a:gradFill>
            <a:gsLst>
              <a:gs pos="0">
                <a:schemeClr val="dk1"/>
              </a:gs>
              <a:gs pos="72000">
                <a:schemeClr val="dk2"/>
              </a:gs>
              <a:gs pos="100000">
                <a:schemeClr val="dk2"/>
              </a:gs>
            </a:gsLst>
            <a:path path="circle">
              <a:fillToRect b="100%" l="100%" r="0%" t="0%"/>
            </a:path>
            <a:tileRect b="0%" l="0%" r="-10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7" name="Google Shape;287;p24"/>
          <p:cNvCxnSpPr/>
          <p:nvPr/>
        </p:nvCxnSpPr>
        <p:spPr>
          <a:xfrm>
            <a:off x="0" y="4244425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24"/>
          <p:cNvCxnSpPr/>
          <p:nvPr/>
        </p:nvCxnSpPr>
        <p:spPr>
          <a:xfrm>
            <a:off x="1873325" y="0"/>
            <a:ext cx="0" cy="424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9" name="Google Shape;289;p24"/>
          <p:cNvSpPr txBox="1"/>
          <p:nvPr>
            <p:ph type="title"/>
          </p:nvPr>
        </p:nvSpPr>
        <p:spPr>
          <a:xfrm>
            <a:off x="2322425" y="602225"/>
            <a:ext cx="6565800" cy="6420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0" name="Google Shape;290;p24"/>
          <p:cNvSpPr txBox="1"/>
          <p:nvPr>
            <p:ph idx="2" type="title"/>
          </p:nvPr>
        </p:nvSpPr>
        <p:spPr>
          <a:xfrm>
            <a:off x="2322425" y="1389575"/>
            <a:ext cx="6565800" cy="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3" name="Google Shape;293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98" name="Google Shape;29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01" name="Google Shape;301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2" name="Google Shape;302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7" name="Google Shape;307;p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- Alt 1">
  <p:cSld name="BLANK_1_1_1_1_1_1_1_2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4572000" y="-6600"/>
            <a:ext cx="4572000" cy="51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256025" y="213150"/>
            <a:ext cx="4261200" cy="10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256025" y="1547275"/>
            <a:ext cx="3639600" cy="2239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2" type="title"/>
          </p:nvPr>
        </p:nvSpPr>
        <p:spPr>
          <a:xfrm>
            <a:off x="6067500" y="4448600"/>
            <a:ext cx="1581000" cy="11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3" type="title"/>
          </p:nvPr>
        </p:nvSpPr>
        <p:spPr>
          <a:xfrm>
            <a:off x="6067500" y="4621154"/>
            <a:ext cx="1581000" cy="11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4" type="subTitle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5" type="body"/>
          </p:nvPr>
        </p:nvSpPr>
        <p:spPr>
          <a:xfrm>
            <a:off x="5190600" y="1902000"/>
            <a:ext cx="3639600" cy="16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●"/>
              <a:defRPr sz="1800"/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○"/>
              <a:defRPr sz="1800"/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■"/>
              <a:defRPr sz="1800"/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●"/>
              <a:defRPr sz="1800"/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○"/>
              <a:defRPr sz="1800"/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■"/>
              <a:defRPr sz="1800"/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●"/>
              <a:defRPr sz="1800"/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○"/>
              <a:defRPr sz="1800"/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12" name="Google Shape;312;p3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3" name="Google Shape;313;p3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8" name="Google Shape;318;p3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22" name="Google Shape;322;p36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3" name="Google Shape;323;p36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4" name="Google Shape;324;p36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5" name="Google Shape;325;p36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6" name="Google Shape;326;p36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7" name="Google Shape;327;p36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30" name="Google Shape;330;p37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31" name="Google Shape;331;p37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34" name="Google Shape;334;p38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35" name="Google Shape;335;p38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36" name="Google Shape;336;p38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37" name="Google Shape;337;p38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9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40" name="Google Shape;340;p39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41" name="Google Shape;341;p39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2" name="Google Shape;342;p39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43" name="Google Shape;343;p39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44" name="Google Shape;344;p39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45" name="Google Shape;345;p39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0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48" name="Google Shape;348;p40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49" name="Google Shape;349;p40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50" name="Google Shape;350;p40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51" name="Google Shape;351;p40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2" name="Google Shape;352;p40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53" name="Google Shape;353;p40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54" name="Google Shape;354;p40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55" name="Google Shape;355;p40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ection 3">
  <p:cSld name="BLANK_1_1_1_1_1_1_1_1_1_1_1_5">
    <p:bg>
      <p:bgPr>
        <a:solidFill>
          <a:schemeClr val="dk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30" name="Google Shape;30;p5"/>
          <p:cNvSpPr/>
          <p:nvPr/>
        </p:nvSpPr>
        <p:spPr>
          <a:xfrm flipH="1">
            <a:off x="7595967" y="280050"/>
            <a:ext cx="658800" cy="658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31;p5"/>
          <p:cNvSpPr/>
          <p:nvPr/>
        </p:nvSpPr>
        <p:spPr>
          <a:xfrm flipH="1">
            <a:off x="7759616" y="443699"/>
            <a:ext cx="331500" cy="33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32;p5"/>
          <p:cNvSpPr/>
          <p:nvPr/>
        </p:nvSpPr>
        <p:spPr>
          <a:xfrm flipH="1">
            <a:off x="7925104" y="4"/>
            <a:ext cx="1218900" cy="1218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5"/>
          <p:cNvSpPr/>
          <p:nvPr/>
        </p:nvSpPr>
        <p:spPr>
          <a:xfrm flipH="1">
            <a:off x="7878268" y="562339"/>
            <a:ext cx="94200" cy="94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255975" y="1836350"/>
            <a:ext cx="1881600" cy="775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2" type="title"/>
          </p:nvPr>
        </p:nvSpPr>
        <p:spPr>
          <a:xfrm>
            <a:off x="255975" y="1547275"/>
            <a:ext cx="18816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3" type="body"/>
          </p:nvPr>
        </p:nvSpPr>
        <p:spPr>
          <a:xfrm>
            <a:off x="2506125" y="1836350"/>
            <a:ext cx="1881600" cy="775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4" type="title"/>
          </p:nvPr>
        </p:nvSpPr>
        <p:spPr>
          <a:xfrm>
            <a:off x="2506125" y="1547275"/>
            <a:ext cx="18816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5" type="body"/>
          </p:nvPr>
        </p:nvSpPr>
        <p:spPr>
          <a:xfrm>
            <a:off x="4756275" y="1836350"/>
            <a:ext cx="1881600" cy="775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6" type="title"/>
          </p:nvPr>
        </p:nvSpPr>
        <p:spPr>
          <a:xfrm>
            <a:off x="4756275" y="1547275"/>
            <a:ext cx="18816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58" name="Google Shape;358;p41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1" name="Google Shape;361;p42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62" name="Google Shape;362;p42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63" name="Google Shape;363;p42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4" name="Google Shape;364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65" name="Google Shape;365;p42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66" name="Google Shape;366;p42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3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9" name="Google Shape;369;p43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70" name="Google Shape;370;p43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43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2" name="Google Shape;372;p43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73" name="Google Shape;373;p43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4" name="Google Shape;374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75" name="Google Shape;375;p43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6" name="Google Shape;376;p43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7" name="Google Shape;377;p43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4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5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2" name="Google Shape;382;p45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3" name="Google Shape;383;p45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45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Google Shape;385;p45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6" name="Google Shape;386;p45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7" name="Google Shape;387;p45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88" name="Google Shape;388;p45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9" name="Google Shape;389;p45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90" name="Google Shape;390;p45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 1">
  <p:cSld name="BLANK_1_1_1_1_1_1_1_1_1_1_1_4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75" y="100"/>
            <a:ext cx="6565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6821675" y="1272000"/>
            <a:ext cx="2066400" cy="2239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type="title"/>
          </p:nvPr>
        </p:nvSpPr>
        <p:spPr>
          <a:xfrm>
            <a:off x="4517150" y="4764350"/>
            <a:ext cx="17928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2"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3" type="subTitle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 2">
  <p:cSld name="BLANK_1_1_1_1_1_1_1_1_1_1_1_4_2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 flipH="1">
            <a:off x="-25" y="0"/>
            <a:ext cx="6565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8;p7"/>
          <p:cNvSpPr txBox="1"/>
          <p:nvPr>
            <p:ph type="title"/>
          </p:nvPr>
        </p:nvSpPr>
        <p:spPr>
          <a:xfrm>
            <a:off x="256025" y="213150"/>
            <a:ext cx="6054000" cy="5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6821675" y="1272000"/>
            <a:ext cx="2066400" cy="2239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2" type="title"/>
          </p:nvPr>
        </p:nvSpPr>
        <p:spPr>
          <a:xfrm>
            <a:off x="4517150" y="4764350"/>
            <a:ext cx="17928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3" type="subTitle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 sub-section 3">
  <p:cSld name="BLANK_1_1_1_1_1_1_1_1_1_1_1_4_1_1_1">
    <p:bg>
      <p:bgPr>
        <a:solidFill>
          <a:schemeClr val="dk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256025" y="213150"/>
            <a:ext cx="5583600" cy="5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4" name="Google Shape;54;p8"/>
          <p:cNvSpPr/>
          <p:nvPr/>
        </p:nvSpPr>
        <p:spPr>
          <a:xfrm>
            <a:off x="0" y="1218975"/>
            <a:ext cx="9144000" cy="392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255975" y="1876725"/>
            <a:ext cx="1881600" cy="6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9pPr>
          </a:lstStyle>
          <a:p/>
        </p:txBody>
      </p:sp>
      <p:sp>
        <p:nvSpPr>
          <p:cNvPr id="56" name="Google Shape;56;p8"/>
          <p:cNvSpPr txBox="1"/>
          <p:nvPr>
            <p:ph idx="2" type="body"/>
          </p:nvPr>
        </p:nvSpPr>
        <p:spPr>
          <a:xfrm>
            <a:off x="2506175" y="1876725"/>
            <a:ext cx="1881600" cy="6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9pPr>
          </a:lstStyle>
          <a:p/>
        </p:txBody>
      </p:sp>
      <p:sp>
        <p:nvSpPr>
          <p:cNvPr id="57" name="Google Shape;57;p8"/>
          <p:cNvSpPr txBox="1"/>
          <p:nvPr>
            <p:ph idx="3" type="body"/>
          </p:nvPr>
        </p:nvSpPr>
        <p:spPr>
          <a:xfrm>
            <a:off x="4756375" y="1876725"/>
            <a:ext cx="1881600" cy="6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9pPr>
          </a:lstStyle>
          <a:p/>
        </p:txBody>
      </p:sp>
      <p:sp>
        <p:nvSpPr>
          <p:cNvPr id="58" name="Google Shape;58;p8"/>
          <p:cNvSpPr txBox="1"/>
          <p:nvPr>
            <p:ph idx="4" type="subTitle"/>
          </p:nvPr>
        </p:nvSpPr>
        <p:spPr>
          <a:xfrm>
            <a:off x="255975" y="1548360"/>
            <a:ext cx="4131900" cy="2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cxnSp>
        <p:nvCxnSpPr>
          <p:cNvPr id="59" name="Google Shape;59;p8"/>
          <p:cNvCxnSpPr>
            <a:stCxn id="60" idx="2"/>
            <a:endCxn id="61" idx="6"/>
          </p:cNvCxnSpPr>
          <p:nvPr/>
        </p:nvCxnSpPr>
        <p:spPr>
          <a:xfrm>
            <a:off x="7312308" y="609469"/>
            <a:ext cx="1831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Google Shape;61;p8"/>
          <p:cNvSpPr/>
          <p:nvPr/>
        </p:nvSpPr>
        <p:spPr>
          <a:xfrm>
            <a:off x="7925052" y="0"/>
            <a:ext cx="1218900" cy="12189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7503454" y="189104"/>
            <a:ext cx="840900" cy="8409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7312308" y="403669"/>
            <a:ext cx="411600" cy="4116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BLANK_1_1_1_1_1_1_1_1_1_1_1_3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idx="1" type="body"/>
          </p:nvPr>
        </p:nvSpPr>
        <p:spPr>
          <a:xfrm>
            <a:off x="255975" y="2020075"/>
            <a:ext cx="1881600" cy="6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2" type="subTitle"/>
          </p:nvPr>
        </p:nvSpPr>
        <p:spPr>
          <a:xfrm>
            <a:off x="255975" y="1718725"/>
            <a:ext cx="1881600" cy="25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9"/>
          <p:cNvSpPr/>
          <p:nvPr/>
        </p:nvSpPr>
        <p:spPr>
          <a:xfrm flipH="1" rot="10800000">
            <a:off x="6692400" y="2691600"/>
            <a:ext cx="2451900" cy="2451900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accent3"/>
              </a:gs>
              <a:gs pos="100000">
                <a:schemeClr val="accent3"/>
              </a:gs>
            </a:gsLst>
            <a:path path="circle">
              <a:fillToRect b="100%" l="100%" r="0%" t="0%"/>
            </a:path>
            <a:tileRect b="0%" l="0%" r="-10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9"/>
          <p:cNvSpPr txBox="1"/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68" name="Google Shape;68;p9"/>
          <p:cNvSpPr txBox="1"/>
          <p:nvPr>
            <p:ph idx="3" type="subTitle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4" type="body"/>
          </p:nvPr>
        </p:nvSpPr>
        <p:spPr>
          <a:xfrm>
            <a:off x="2558625" y="2020075"/>
            <a:ext cx="1881600" cy="6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5" type="subTitle"/>
          </p:nvPr>
        </p:nvSpPr>
        <p:spPr>
          <a:xfrm>
            <a:off x="2558625" y="1718725"/>
            <a:ext cx="1881600" cy="25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6" type="body"/>
          </p:nvPr>
        </p:nvSpPr>
        <p:spPr>
          <a:xfrm>
            <a:off x="4808775" y="2020075"/>
            <a:ext cx="1881600" cy="6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7" type="subTitle"/>
          </p:nvPr>
        </p:nvSpPr>
        <p:spPr>
          <a:xfrm>
            <a:off x="4808775" y="1718725"/>
            <a:ext cx="1881600" cy="25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8" type="body"/>
          </p:nvPr>
        </p:nvSpPr>
        <p:spPr>
          <a:xfrm>
            <a:off x="6821675" y="2023213"/>
            <a:ext cx="1881600" cy="6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9" type="subTitle"/>
          </p:nvPr>
        </p:nvSpPr>
        <p:spPr>
          <a:xfrm>
            <a:off x="7058925" y="1718725"/>
            <a:ext cx="1881600" cy="25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3" type="subTitle"/>
          </p:nvPr>
        </p:nvSpPr>
        <p:spPr>
          <a:xfrm>
            <a:off x="255975" y="1132938"/>
            <a:ext cx="1881600" cy="14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i="1" sz="1000"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4" type="subTitle"/>
          </p:nvPr>
        </p:nvSpPr>
        <p:spPr>
          <a:xfrm>
            <a:off x="2558625" y="1132938"/>
            <a:ext cx="1881600" cy="14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i="1" sz="1000"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5" type="subTitle"/>
          </p:nvPr>
        </p:nvSpPr>
        <p:spPr>
          <a:xfrm>
            <a:off x="4808775" y="1132938"/>
            <a:ext cx="1881600" cy="14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i="1" sz="1000"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6" type="subTitle"/>
          </p:nvPr>
        </p:nvSpPr>
        <p:spPr>
          <a:xfrm>
            <a:off x="7058925" y="1132938"/>
            <a:ext cx="1881600" cy="14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i="1" sz="1000"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ection 2 content display">
  <p:cSld name="BLANK_1_1_1_1_1_1_1_1_1_1_1_2_1_4"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/>
          <p:nvPr/>
        </p:nvSpPr>
        <p:spPr>
          <a:xfrm>
            <a:off x="8141300" y="200278"/>
            <a:ext cx="823800" cy="19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0" y="1218975"/>
            <a:ext cx="9144000" cy="392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0"/>
          <p:cNvSpPr txBox="1"/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83" name="Google Shape;83;p10"/>
          <p:cNvSpPr/>
          <p:nvPr/>
        </p:nvSpPr>
        <p:spPr>
          <a:xfrm>
            <a:off x="7643840" y="0"/>
            <a:ext cx="658800" cy="658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7312266" y="887434"/>
            <a:ext cx="331500" cy="33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8302516" y="377490"/>
            <a:ext cx="841500" cy="84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8676264" y="751239"/>
            <a:ext cx="94200" cy="94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7" name="Google Shape;87;p10"/>
          <p:cNvCxnSpPr>
            <a:stCxn id="86" idx="7"/>
            <a:endCxn id="83" idx="7"/>
          </p:cNvCxnSpPr>
          <p:nvPr/>
        </p:nvCxnSpPr>
        <p:spPr>
          <a:xfrm rot="10800000">
            <a:off x="8206169" y="96334"/>
            <a:ext cx="550500" cy="66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" name="Google Shape;88;p10"/>
          <p:cNvCxnSpPr>
            <a:stCxn id="86" idx="4"/>
          </p:cNvCxnSpPr>
          <p:nvPr/>
        </p:nvCxnSpPr>
        <p:spPr>
          <a:xfrm flipH="1">
            <a:off x="7517364" y="845439"/>
            <a:ext cx="1206000" cy="369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" name="Google Shape;89;p10"/>
          <p:cNvCxnSpPr/>
          <p:nvPr/>
        </p:nvCxnSpPr>
        <p:spPr>
          <a:xfrm flipH="1" rot="10800000">
            <a:off x="7323426" y="233734"/>
            <a:ext cx="335400" cy="759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0"/>
          <p:cNvSpPr txBox="1"/>
          <p:nvPr>
            <p:ph idx="1" type="body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2" type="body"/>
          </p:nvPr>
        </p:nvSpPr>
        <p:spPr>
          <a:xfrm>
            <a:off x="1994150" y="3231050"/>
            <a:ext cx="2458500" cy="165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92" name="Google Shape;92;p10"/>
          <p:cNvSpPr/>
          <p:nvPr>
            <p:ph idx="3" type="pic"/>
          </p:nvPr>
        </p:nvSpPr>
        <p:spPr>
          <a:xfrm>
            <a:off x="255950" y="2983150"/>
            <a:ext cx="1588200" cy="19044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0"/>
          <p:cNvSpPr txBox="1"/>
          <p:nvPr>
            <p:ph idx="4" type="subTitle"/>
          </p:nvPr>
        </p:nvSpPr>
        <p:spPr>
          <a:xfrm>
            <a:off x="1994150" y="2994050"/>
            <a:ext cx="2458500" cy="16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4" name="Google Shape;94;p10"/>
          <p:cNvSpPr txBox="1"/>
          <p:nvPr>
            <p:ph idx="5" type="body"/>
          </p:nvPr>
        </p:nvSpPr>
        <p:spPr>
          <a:xfrm>
            <a:off x="6429400" y="3231850"/>
            <a:ext cx="2458500" cy="165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  <p:sp>
        <p:nvSpPr>
          <p:cNvPr id="95" name="Google Shape;95;p10"/>
          <p:cNvSpPr/>
          <p:nvPr>
            <p:ph idx="6" type="pic"/>
          </p:nvPr>
        </p:nvSpPr>
        <p:spPr>
          <a:xfrm>
            <a:off x="4691200" y="2983950"/>
            <a:ext cx="1588200" cy="1904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0"/>
          <p:cNvSpPr txBox="1"/>
          <p:nvPr>
            <p:ph idx="7" type="subTitle"/>
          </p:nvPr>
        </p:nvSpPr>
        <p:spPr>
          <a:xfrm>
            <a:off x="6429400" y="2994850"/>
            <a:ext cx="2458500" cy="16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7" name="Google Shape;97;p10"/>
          <p:cNvSpPr txBox="1"/>
          <p:nvPr>
            <p:ph idx="8" type="body"/>
          </p:nvPr>
        </p:nvSpPr>
        <p:spPr>
          <a:xfrm>
            <a:off x="4882425" y="1547275"/>
            <a:ext cx="3639600" cy="6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4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56025" y="2647675"/>
            <a:ext cx="3639600" cy="22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56025" y="499600"/>
            <a:ext cx="5366700" cy="12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i="1"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2" type="body"/>
          </p:nvPr>
        </p:nvSpPr>
        <p:spPr>
          <a:xfrm>
            <a:off x="4564425" y="2634200"/>
            <a:ext cx="3565200" cy="15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61">
          <p15:clr>
            <a:srgbClr val="E46962"/>
          </p15:clr>
        </p15:guide>
        <p15:guide id="2" pos="5599">
          <p15:clr>
            <a:srgbClr val="E46962"/>
          </p15:clr>
        </p15:guide>
        <p15:guide id="3" orient="horz" pos="161">
          <p15:clr>
            <a:srgbClr val="E46962"/>
          </p15:clr>
        </p15:guide>
        <p15:guide id="4" orient="horz" pos="3079">
          <p15:clr>
            <a:srgbClr val="E46962"/>
          </p15:clr>
        </p15:guide>
        <p15:guide id="5" pos="1463">
          <p15:clr>
            <a:srgbClr val="E46962"/>
          </p15:clr>
        </p15:guide>
        <p15:guide id="6" pos="1532">
          <p15:clr>
            <a:srgbClr val="E46962"/>
          </p15:clr>
        </p15:guide>
        <p15:guide id="7" pos="2845">
          <p15:clr>
            <a:srgbClr val="E46962"/>
          </p15:clr>
        </p15:guide>
        <p15:guide id="8" pos="2916">
          <p15:clr>
            <a:srgbClr val="E46962"/>
          </p15:clr>
        </p15:guide>
        <p15:guide id="9" pos="4228">
          <p15:clr>
            <a:srgbClr val="E46962"/>
          </p15:clr>
        </p15:guide>
        <p15:guide id="10" pos="429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_CHXTpAeo9RVU8j-9hfyHrqOzlsswaPm/view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6"/>
          <p:cNvSpPr txBox="1"/>
          <p:nvPr>
            <p:ph type="title"/>
          </p:nvPr>
        </p:nvSpPr>
        <p:spPr>
          <a:xfrm>
            <a:off x="6711875" y="2571750"/>
            <a:ext cx="2352600" cy="496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500"/>
              <a:t>Jocelyn </a:t>
            </a:r>
            <a:r>
              <a:rPr i="0" lang="en" sz="1500"/>
              <a:t>Jimenez</a:t>
            </a:r>
            <a:endParaRPr i="0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500"/>
              <a:t>EPS 109</a:t>
            </a:r>
            <a:endParaRPr i="0" sz="1500"/>
          </a:p>
        </p:txBody>
      </p:sp>
      <p:sp>
        <p:nvSpPr>
          <p:cNvPr id="396" name="Google Shape;396;p46"/>
          <p:cNvSpPr txBox="1"/>
          <p:nvPr>
            <p:ph idx="4" type="title"/>
          </p:nvPr>
        </p:nvSpPr>
        <p:spPr>
          <a:xfrm>
            <a:off x="0" y="256025"/>
            <a:ext cx="8631900" cy="113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/>
              <a:t>Slowing Down: Visualizing Neutron Moderation in Matter </a:t>
            </a:r>
            <a:endParaRPr>
              <a:latin typeface="Source Serif 4"/>
              <a:ea typeface="Source Serif 4"/>
              <a:cs typeface="Source Serif 4"/>
              <a:sym typeface="Source Serif 4"/>
            </a:endParaRPr>
          </a:p>
        </p:txBody>
      </p:sp>
      <p:cxnSp>
        <p:nvCxnSpPr>
          <p:cNvPr id="397" name="Google Shape;397;p46"/>
          <p:cNvCxnSpPr/>
          <p:nvPr/>
        </p:nvCxnSpPr>
        <p:spPr>
          <a:xfrm>
            <a:off x="3297300" y="3618375"/>
            <a:ext cx="5846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8" name="Google Shape;398;p46"/>
          <p:cNvSpPr/>
          <p:nvPr/>
        </p:nvSpPr>
        <p:spPr>
          <a:xfrm flipH="1">
            <a:off x="8338700" y="2810925"/>
            <a:ext cx="1614900" cy="1614900"/>
          </a:xfrm>
          <a:prstGeom prst="arc">
            <a:avLst>
              <a:gd fmla="val 16200000" name="adj1"/>
              <a:gd fmla="val 5413833" name="adj2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9" name="Google Shape;39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50" y="3125300"/>
            <a:ext cx="8890000" cy="188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7"/>
          <p:cNvSpPr txBox="1"/>
          <p:nvPr>
            <p:ph type="title"/>
          </p:nvPr>
        </p:nvSpPr>
        <p:spPr>
          <a:xfrm>
            <a:off x="256025" y="213150"/>
            <a:ext cx="5750100" cy="415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+ Methods</a:t>
            </a:r>
            <a:endParaRPr/>
          </a:p>
        </p:txBody>
      </p:sp>
      <p:sp>
        <p:nvSpPr>
          <p:cNvPr id="405" name="Google Shape;405;p47"/>
          <p:cNvSpPr txBox="1"/>
          <p:nvPr>
            <p:ph idx="1" type="body"/>
          </p:nvPr>
        </p:nvSpPr>
        <p:spPr>
          <a:xfrm>
            <a:off x="38475" y="1945375"/>
            <a:ext cx="2316600" cy="1572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Position: (x, 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Direction: theta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Energy: 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conditions: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= 0 (all start on the left)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t/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y is random between 0 and Ly</a:t>
            </a:r>
            <a:endParaRPr/>
          </a:p>
        </p:txBody>
      </p:sp>
      <p:sp>
        <p:nvSpPr>
          <p:cNvPr id="406" name="Google Shape;406;p47"/>
          <p:cNvSpPr txBox="1"/>
          <p:nvPr>
            <p:ph idx="2" type="title"/>
          </p:nvPr>
        </p:nvSpPr>
        <p:spPr>
          <a:xfrm>
            <a:off x="255975" y="1547275"/>
            <a:ext cx="18816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Neutron state</a:t>
            </a:r>
            <a:endParaRPr/>
          </a:p>
        </p:txBody>
      </p:sp>
      <p:sp>
        <p:nvSpPr>
          <p:cNvPr id="407" name="Google Shape;407;p47"/>
          <p:cNvSpPr txBox="1"/>
          <p:nvPr>
            <p:ph idx="3" type="body"/>
          </p:nvPr>
        </p:nvSpPr>
        <p:spPr>
          <a:xfrm>
            <a:off x="2322425" y="1945375"/>
            <a:ext cx="3435900" cy="29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length s depends on energy: s = k * sqrt(E)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Motion each step:</a:t>
            </a:r>
            <a:br>
              <a:rPr lang="en"/>
            </a:br>
            <a:endParaRPr/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x ← x + s * cos(theta)</a:t>
            </a:r>
            <a:br>
              <a:rPr lang="en"/>
            </a:b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y ← y + s * sin(theta)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With probability p_coll (a collision happens):</a:t>
            </a:r>
            <a:br>
              <a:rPr lang="en"/>
            </a:br>
            <a:endParaRPr/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E ← alpha * E (energy loss)</a:t>
            </a:r>
            <a:br>
              <a:rPr lang="en"/>
            </a:b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theta is reset to a random angle between 0 and 2*pi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7"/>
          <p:cNvSpPr txBox="1"/>
          <p:nvPr>
            <p:ph idx="4" type="title"/>
          </p:nvPr>
        </p:nvSpPr>
        <p:spPr>
          <a:xfrm>
            <a:off x="2661107" y="1547275"/>
            <a:ext cx="24417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Steps </a:t>
            </a:r>
            <a:endParaRPr/>
          </a:p>
        </p:txBody>
      </p:sp>
      <p:sp>
        <p:nvSpPr>
          <p:cNvPr id="409" name="Google Shape;409;p47"/>
          <p:cNvSpPr txBox="1"/>
          <p:nvPr>
            <p:ph idx="5" type="body"/>
          </p:nvPr>
        </p:nvSpPr>
        <p:spPr>
          <a:xfrm>
            <a:off x="6006125" y="1736875"/>
            <a:ext cx="3338400" cy="3321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Reflecting walls:</a:t>
            </a:r>
            <a:br>
              <a:rPr lang="en"/>
            </a:br>
            <a:endParaRPr/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If x &lt; 0 or x &gt; Lx → bounce back in x and flip direction</a:t>
            </a:r>
            <a:br>
              <a:rPr lang="en"/>
            </a:b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If y &lt; 0 or y &gt; Ly → bounce back in y and flip direction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Energy bands (used for colors and statistics):</a:t>
            </a:r>
            <a:br>
              <a:rPr lang="en"/>
            </a:br>
            <a:endParaRPr/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Fast: E &gt; 0.6 * E0</a:t>
            </a:r>
            <a:br>
              <a:rPr lang="en"/>
            </a:b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Intermediate: 0.2 * E0 &lt; E ≤ 0.6 * E0</a:t>
            </a:r>
            <a:br>
              <a:rPr lang="en"/>
            </a:b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Thermal / low: E ≤ 0.2 * E0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7"/>
          <p:cNvSpPr txBox="1"/>
          <p:nvPr>
            <p:ph idx="6" type="title"/>
          </p:nvPr>
        </p:nvSpPr>
        <p:spPr>
          <a:xfrm>
            <a:off x="6006125" y="1572775"/>
            <a:ext cx="24057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Boundaries &amp; energy bands</a:t>
            </a:r>
            <a:r>
              <a:rPr lang="en"/>
              <a:t> </a:t>
            </a:r>
            <a:endParaRPr/>
          </a:p>
        </p:txBody>
      </p:sp>
      <p:cxnSp>
        <p:nvCxnSpPr>
          <p:cNvPr id="411" name="Google Shape;411;p47"/>
          <p:cNvCxnSpPr/>
          <p:nvPr/>
        </p:nvCxnSpPr>
        <p:spPr>
          <a:xfrm>
            <a:off x="0" y="1197325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8"/>
          <p:cNvSpPr txBox="1"/>
          <p:nvPr>
            <p:ph idx="2" type="title"/>
          </p:nvPr>
        </p:nvSpPr>
        <p:spPr>
          <a:xfrm>
            <a:off x="256025" y="213150"/>
            <a:ext cx="5750100" cy="415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Animation</a:t>
            </a:r>
            <a:endParaRPr/>
          </a:p>
        </p:txBody>
      </p:sp>
      <p:sp>
        <p:nvSpPr>
          <p:cNvPr id="417" name="Google Shape;417;p48"/>
          <p:cNvSpPr txBox="1"/>
          <p:nvPr>
            <p:ph idx="1" type="body"/>
          </p:nvPr>
        </p:nvSpPr>
        <p:spPr>
          <a:xfrm>
            <a:off x="6821675" y="2386750"/>
            <a:ext cx="2066400" cy="10275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Key: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highlight>
                  <a:schemeClr val="accent1"/>
                </a:highlight>
              </a:rPr>
              <a:t>blue</a:t>
            </a:r>
            <a:r>
              <a:rPr lang="en" sz="1500"/>
              <a:t> = fast,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rgbClr val="93C47D"/>
                </a:highlight>
              </a:rPr>
              <a:t>green</a:t>
            </a:r>
            <a:r>
              <a:rPr lang="en" sz="1500"/>
              <a:t> = intermediate,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dk1"/>
                </a:highlight>
              </a:rPr>
              <a:t>red</a:t>
            </a:r>
            <a:r>
              <a:rPr lang="en" sz="1500"/>
              <a:t> = thermal</a:t>
            </a:r>
            <a:endParaRPr sz="1500"/>
          </a:p>
        </p:txBody>
      </p:sp>
      <p:pic>
        <p:nvPicPr>
          <p:cNvPr id="418" name="Google Shape;418;p48" title="anim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8700" y="795475"/>
            <a:ext cx="4364749" cy="42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Quarterly Planning Meeting">
  <a:themeElements>
    <a:clrScheme name="Simple Light">
      <a:dk1>
        <a:srgbClr val="D21117"/>
      </a:dk1>
      <a:lt1>
        <a:srgbClr val="F6EEEB"/>
      </a:lt1>
      <a:dk2>
        <a:srgbClr val="ECECEC"/>
      </a:dk2>
      <a:lt2>
        <a:srgbClr val="353635"/>
      </a:lt2>
      <a:accent1>
        <a:srgbClr val="B9DFFF"/>
      </a:accent1>
      <a:accent2>
        <a:srgbClr val="006CE9"/>
      </a:accent2>
      <a:accent3>
        <a:srgbClr val="FBFAFA"/>
      </a:accent3>
      <a:accent4>
        <a:srgbClr val="686868"/>
      </a:accent4>
      <a:accent5>
        <a:srgbClr val="C5C5C5"/>
      </a:accent5>
      <a:accent6>
        <a:srgbClr val="FFC1C3"/>
      </a:accent6>
      <a:hlink>
        <a:srgbClr val="006CE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