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53"/>
  </p:normalViewPr>
  <p:slideViewPr>
    <p:cSldViewPr snapToGrid="0">
      <p:cViewPr varScale="1">
        <p:scale>
          <a:sx n="127" d="100"/>
          <a:sy n="127" d="100"/>
        </p:scale>
        <p:origin x="184" y="6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acdb5d174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acdb5d174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acdb5d174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acdb5d174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acdb5d174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acdb5d174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3.mp4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6.png"/><Relationship Id="rId5" Type="http://schemas.microsoft.com/office/2007/relationships/media" Target="../media/media4.mp4"/><Relationship Id="rId10" Type="http://schemas.openxmlformats.org/officeDocument/2006/relationships/image" Target="../media/image5.png"/><Relationship Id="rId4" Type="http://schemas.openxmlformats.org/officeDocument/2006/relationships/video" Target="../media/media3.mp4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412675"/>
            <a:ext cx="3652200" cy="26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RLC Second Order Circuits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301100"/>
            <a:ext cx="340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Jessica Fan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300" y="630225"/>
            <a:ext cx="4874150" cy="370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Animation Topic + Techniques Used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5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Topic: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An RLC circuit is inherently a second order system, and just like a mass-spring system, it can exhibit overdamping, underdamping, and critical damping based on the resistor value, as the resistor is where energy in the system is dissipated.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this simulation, I have an RLC circuit in series, and probe the LC output, which will exhibit “notch” behavior at the resonant frequency (1/sqrt(LC)), and sweep through a series of frequencies over three resistor values that are underdamped, critically damped, and overdamped. I initially plot the magnitude response in a log-log plot to get a sense of frequencies to sweep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Techniques: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ODE integrator using Runge-Kutta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5625" y="1281475"/>
            <a:ext cx="4328375" cy="321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Animation(s)</a:t>
            </a:r>
            <a:endParaRPr/>
          </a:p>
        </p:txBody>
      </p:sp>
      <p:pic>
        <p:nvPicPr>
          <p:cNvPr id="2" name="animation1.mp4">
            <a:hlinkClick r:id="" action="ppaction://media"/>
            <a:extLst>
              <a:ext uri="{FF2B5EF4-FFF2-40B4-BE49-F238E27FC236}">
                <a16:creationId xmlns:a16="http://schemas.microsoft.com/office/drawing/2014/main" id="{9BA8B5F5-CF8B-1A57-531B-28184E212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4458" y="1084650"/>
            <a:ext cx="4192300" cy="3144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Animation(s)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nimation2.mp4">
            <a:hlinkClick r:id="" action="ppaction://media"/>
            <a:extLst>
              <a:ext uri="{FF2B5EF4-FFF2-40B4-BE49-F238E27FC236}">
                <a16:creationId xmlns:a16="http://schemas.microsoft.com/office/drawing/2014/main" id="{B9BD958B-4AF7-C762-1C17-C1034CC4DC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5772" y="1205713"/>
            <a:ext cx="3060139" cy="2295104"/>
          </a:xfrm>
          <a:prstGeom prst="rect">
            <a:avLst/>
          </a:prstGeom>
        </p:spPr>
      </p:pic>
      <p:pic>
        <p:nvPicPr>
          <p:cNvPr id="3" name="animation3.mp4">
            <a:hlinkClick r:id="" action="ppaction://media"/>
            <a:extLst>
              <a:ext uri="{FF2B5EF4-FFF2-40B4-BE49-F238E27FC236}">
                <a16:creationId xmlns:a16="http://schemas.microsoft.com/office/drawing/2014/main" id="{DBA7FBBC-971D-6B6C-DBF7-0570D875B25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140" y="1205713"/>
            <a:ext cx="3060139" cy="2295104"/>
          </a:xfrm>
          <a:prstGeom prst="rect">
            <a:avLst/>
          </a:prstGeom>
        </p:spPr>
      </p:pic>
      <p:pic>
        <p:nvPicPr>
          <p:cNvPr id="4" name="animation4.mp4">
            <a:hlinkClick r:id="" action="ppaction://media"/>
            <a:extLst>
              <a:ext uri="{FF2B5EF4-FFF2-40B4-BE49-F238E27FC236}">
                <a16:creationId xmlns:a16="http://schemas.microsoft.com/office/drawing/2014/main" id="{9EF8E448-5167-7661-546A-024018C21C6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64508" y="1205713"/>
            <a:ext cx="3060139" cy="229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3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6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147</Words>
  <Application>Microsoft Macintosh PowerPoint</Application>
  <PresentationFormat>On-screen Show (16:9)</PresentationFormat>
  <Paragraphs>10</Paragraphs>
  <Slides>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Arial</vt:lpstr>
      <vt:lpstr>Simple Light</vt:lpstr>
      <vt:lpstr>RLC Second Order Circuits</vt:lpstr>
      <vt:lpstr>Animation Topic + Techniques Used</vt:lpstr>
      <vt:lpstr>Animation(s)</vt:lpstr>
      <vt:lpstr>Animation(s)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Jessica Fan</cp:lastModifiedBy>
  <cp:revision>2</cp:revision>
  <dcterms:modified xsi:type="dcterms:W3CDTF">2025-12-02T22:08:26Z</dcterms:modified>
</cp:coreProperties>
</file>