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7"/>
    <p:restoredTop sz="94658"/>
  </p:normalViewPr>
  <p:slideViewPr>
    <p:cSldViewPr snapToGrid="0">
      <p:cViewPr varScale="1">
        <p:scale>
          <a:sx n="156" d="100"/>
          <a:sy n="156" d="100"/>
        </p:scale>
        <p:origin x="184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ace800c82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ace800c82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ace800c82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ace800c82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49375"/>
            <a:ext cx="8520600" cy="10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Grocery Shopper Simulation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4328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Satvik Dasari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588" y="2104725"/>
            <a:ext cx="3920835" cy="2613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Topic: Simulating Shoppers in a Grocery Store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-189900" y="1164350"/>
            <a:ext cx="9274500" cy="39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Model: 2D grid grocery store with n aisles, top and bottom walkways, exit at bottom left and entrance at bottom right</a:t>
            </a:r>
            <a:endParaRPr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Goal: Understand how layout + shopper behavior creates congestion, affects path lengths, and time in store</a:t>
            </a:r>
            <a:endParaRPr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Shoppers: 3 Types: 1. Single (Very Short Trip), 2. Basket (Medium), 3. Cart (Big Trip) | protein shoppers = visit meat aisle</a:t>
            </a:r>
            <a:endParaRPr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Directed/Random Walks: Receives certain order of items and determines shortest path to get to that spot | Randomized: Item Locations, Shopper Type, Congestion Solve</a:t>
            </a:r>
            <a:endParaRPr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Rules: Cannot cross aisle walls, All Shoppers must visit milk position, and Collect all their items in random order | Aisle 2 (from right) = meat aisle</a:t>
            </a:r>
            <a:endParaRPr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Movement/Traffic: Timestep: 15 seconds, Single Fastest and Cart Shoppers Slowest, Collision: Cannot occupy same cell but may swap if moving past each other, Traffic Stop: Shopper wants to move into a spot but it is occupied so must wait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" name="animation1.mp4">
            <a:hlinkClick r:id="" action="ppaction://media"/>
            <a:extLst>
              <a:ext uri="{FF2B5EF4-FFF2-40B4-BE49-F238E27FC236}">
                <a16:creationId xmlns:a16="http://schemas.microsoft.com/office/drawing/2014/main" id="{14665605-FDBE-4A3B-4F86-75697C74EF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9900" y="0"/>
            <a:ext cx="566261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Macintosh PowerPoint</Application>
  <PresentationFormat>On-screen Show (16:9)</PresentationFormat>
  <Paragraphs>9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Grocery Shopper Simulation</vt:lpstr>
      <vt:lpstr>Topic: Simulating Shoppers in a Grocery Store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Yvalisse Ganzon</cp:lastModifiedBy>
  <cp:revision>1</cp:revision>
  <dcterms:modified xsi:type="dcterms:W3CDTF">2025-12-03T00:03:25Z</dcterms:modified>
</cp:coreProperties>
</file>