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385"/>
    <p:restoredTop sz="79148"/>
  </p:normalViewPr>
  <p:slideViewPr>
    <p:cSldViewPr snapToGrid="0">
      <p:cViewPr>
        <p:scale>
          <a:sx n="63" d="100"/>
          <a:sy n="63" d="100"/>
        </p:scale>
        <p:origin x="14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37627-FF0D-1E41-8C71-7896127DCDF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B0F7-0B75-D549-B1C4-D5FC810B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waves: move medium in direction of travel</a:t>
            </a:r>
          </a:p>
          <a:p>
            <a:r>
              <a:rPr lang="en-US" dirty="0"/>
              <a:t>Secondary waves: only through solids, medium moves perpendicular to travel</a:t>
            </a:r>
          </a:p>
          <a:p>
            <a:r>
              <a:rPr lang="en-US" dirty="0"/>
              <a:t>Both can be used to make voting maps/reference models, I arbitrarily chose S-waves and then stayed consistent</a:t>
            </a:r>
          </a:p>
          <a:p>
            <a:endParaRPr lang="en-US" dirty="0"/>
          </a:p>
          <a:p>
            <a:r>
              <a:rPr lang="en-US" dirty="0"/>
              <a:t>S2.9EA and S362ANI (improvements to S2.9EA) have same authors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these models?-trial and error, easiest to download, I tried using LOWE but the file </a:t>
            </a:r>
            <a:r>
              <a:rPr lang="en-US" dirty="0" err="1"/>
              <a:t>seemes</a:t>
            </a:r>
            <a:r>
              <a:rPr lang="en-US" dirty="0"/>
              <a:t> to be corrupted and returned values on the order of 10^36 so I went with ones that worked easiest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Lat-</a:t>
            </a:r>
            <a:r>
              <a:rPr lang="en-US" dirty="0" err="1"/>
              <a:t>lon</a:t>
            </a:r>
            <a:r>
              <a:rPr lang="en-US" dirty="0"/>
              <a:t> pixel: either you can cycle through chosen sizes (for I in range(</a:t>
            </a:r>
            <a:r>
              <a:rPr lang="en-US" dirty="0" err="1"/>
              <a:t>lat</a:t>
            </a:r>
            <a:r>
              <a:rPr lang="en-US" dirty="0"/>
              <a:t>) for j in range(</a:t>
            </a:r>
            <a:r>
              <a:rPr lang="en-US" dirty="0" err="1"/>
              <a:t>lon</a:t>
            </a:r>
            <a:r>
              <a:rPr lang="en-US" dirty="0"/>
              <a:t>) or use a previous model as the template)</a:t>
            </a:r>
          </a:p>
          <a:p>
            <a:endParaRPr lang="en-US" dirty="0"/>
          </a:p>
          <a:p>
            <a:r>
              <a:rPr lang="en-US" dirty="0"/>
              <a:t>Each model has slightly varying depths-used ‘nearest’ to get voting map</a:t>
            </a:r>
          </a:p>
          <a:p>
            <a:endParaRPr lang="en-US" dirty="0"/>
          </a:p>
          <a:p>
            <a:r>
              <a:rPr lang="en-US" dirty="0"/>
              <a:t>Each model has their own reference which can be found in the description of the model</a:t>
            </a:r>
          </a:p>
          <a:p>
            <a:endParaRPr lang="en-US" dirty="0"/>
          </a:p>
          <a:p>
            <a:r>
              <a:rPr lang="en-US" dirty="0"/>
              <a:t>There is a website from oxford where you can compare many different models, S-wave, P-wave for more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B0F7-0B75-D549-B1C4-D5FC810BC5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B0F7-0B75-D549-B1C4-D5FC810BC5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997A-6F9C-DE69-64E2-72C00AAA3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0B710-6C6D-CBCD-524F-AA10E7FDE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DDAF-EA5F-336B-797D-14BBB43A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25A97-6689-31DC-35E5-5BD97CA0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40DF6-2D92-B88C-3B02-021D2947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0D19-E6C3-99F5-20D3-C6D418AD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F4B63-9669-C59F-EEE6-38BEBC17E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35D1-3DE9-8106-25A5-3FCBAE34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017C-2751-381B-CA10-CAEE0DC1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3CF5F-665A-55CA-1B27-4C9B43FA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0B9DE-841D-0700-3C3A-EB56880A0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3B835-934A-5BBA-CA0C-0A9846E4E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97564-B906-E653-F789-535798F3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3117-D136-524C-8DC5-AF504BBD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C387-639E-AFEF-E518-46BEA8EB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00F8-54B8-F2CC-09FC-03ADB03F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27E7C-1B97-8F65-8255-6607F7D4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DFB7B-5E00-218D-5A15-0A5F997E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A80FD-CFF0-28DF-37B3-048B6F53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C0B2D-0CAF-605C-5DF0-BC42858A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690E-92D8-671A-7FE5-1207B29C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F31E4-5CDC-D95F-419C-1414128FE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E2C9-824A-B013-6CE0-85A8EB0A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5EF40-03F6-0453-8A65-D09666A2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7EC9-B176-B34B-7168-1DA75E7A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AC0A-86F7-7DBE-4965-76CBFB72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C2C3-0D78-33BE-5EC9-6FA8A7C29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8446C-5367-9B83-3486-78337C5D9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A364B-6F0A-5C56-4806-29DE884C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10F0-29F6-7E8E-6A93-FA8E763D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5A3FB-53AA-B540-5542-33BAD7CC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9957-9C77-0544-89D0-572CC5D6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48415-C3BB-9BD1-E290-6C6C2892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AB4A6-0CC4-E3E4-E903-6FDDD8C4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9A6EE-54AF-60FD-5080-161871482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9EABC-0762-2214-7C50-DCC0E59D2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92E0C-1BCA-25F0-EB44-5537A2E5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06D16-FD32-22CC-7E45-EC4FD12B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70884-6DF5-CF3E-2DA6-0E1CFBFB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DA7E-331F-518B-F011-67D4B28E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92C88-0F93-D743-D94B-9DE847C0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019F1-B4E9-2A37-C2FE-7D73730B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F07D3-64E2-0DB1-9A68-7A296C9D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B6CFA-8331-89E8-49D9-80B33CA3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A0BF-87C9-0C5D-6DE9-C2CE36F3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9851-70A4-288E-F9FC-B71658D9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2650-F19D-B3F4-9689-546316ED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E8915-6650-A1B4-A6B9-F229D02F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BCE3D-6EDD-4E4C-37FF-9A4D73726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7673F-8152-2184-96AB-B3C5F1E7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D97F-D48A-6FBF-C7CD-8708716D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ED840-C47C-FFED-999B-9B6267D3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602D-75E0-4F0F-1F5F-B420A397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2FD1-CA19-81F6-C363-711D053F8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8B153-A955-4878-5857-5337EB9D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68B55-5194-10FD-793C-C638901C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B0DD7-A86E-535D-4DA7-E9928394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2AAA8-395B-69F2-32C4-42EF7F85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7EEAF-B565-DB5B-152B-72F33DA7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CE760-21B4-D165-0982-E26EF9ABE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3597D-22FB-55D8-38C1-4255E923C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D45D4-7ACC-C14E-8687-364471345BA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5A377-A0C6-DC56-A4F6-1B1259909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29E8B-3202-798C-7A80-A902FFA69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EE614-C84C-4A46-BC77-4DC98BEE6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91436-C1EA-BEDA-4190-9AEEC302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310" y="4960758"/>
            <a:ext cx="6796345" cy="1236086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US" sz="5600"/>
              <a:t>Earth model deviations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7ECDB-3583-1069-8B24-8007772D8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69" y="4960758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/>
              <a:t>Barbara Borcherds</a:t>
            </a:r>
          </a:p>
        </p:txBody>
      </p:sp>
      <p:pic>
        <p:nvPicPr>
          <p:cNvPr id="7" name="Picture 6" descr="A map of the world&#10;&#10;AI-generated content may be incorrect.">
            <a:extLst>
              <a:ext uri="{FF2B5EF4-FFF2-40B4-BE49-F238E27FC236}">
                <a16:creationId xmlns:a16="http://schemas.microsoft.com/office/drawing/2014/main" id="{D892DD61-8C29-2695-346B-51CD1DCDFA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79" r="-1" b="7724"/>
          <a:stretch>
            <a:fillRect/>
          </a:stretch>
        </p:blipFill>
        <p:spPr>
          <a:xfrm>
            <a:off x="274320" y="274320"/>
            <a:ext cx="11548872" cy="446227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38FE-EBBA-D225-AF96-01E769F0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" y="906880"/>
            <a:ext cx="10561320" cy="5372000"/>
          </a:xfrm>
        </p:spPr>
        <p:txBody>
          <a:bodyPr>
            <a:normAutofit/>
          </a:bodyPr>
          <a:lstStyle/>
          <a:p>
            <a:r>
              <a:rPr lang="en-US" sz="3200" dirty="0"/>
              <a:t>Upper mantle S-wave, tomographic earth models from surface to CMB (2800km depth)</a:t>
            </a:r>
          </a:p>
          <a:p>
            <a:r>
              <a:rPr lang="en-US" sz="3200" dirty="0"/>
              <a:t>REVEAL (ETH Zurich, 2024), S2.9EA (2008), S362ANI (2008) HMSL-S06 (UCSD 2008)</a:t>
            </a:r>
          </a:p>
          <a:p>
            <a:r>
              <a:rPr lang="en-US" sz="3200" dirty="0"/>
              <a:t>Each model contributes either 0 or 1 for every square on map at each depth </a:t>
            </a:r>
          </a:p>
          <a:p>
            <a:r>
              <a:rPr lang="en-US" sz="3200" dirty="0"/>
              <a:t>Vote of 1 (yes) if that model has </a:t>
            </a:r>
            <a:r>
              <a:rPr lang="en-US" sz="3200" dirty="0" err="1"/>
              <a:t>dvs</a:t>
            </a:r>
            <a:r>
              <a:rPr lang="en-US" sz="3200" dirty="0"/>
              <a:t>&gt;2% at that specific depth and 0 (no) if not</a:t>
            </a:r>
          </a:p>
          <a:p>
            <a:r>
              <a:rPr lang="en-US" sz="3200" dirty="0"/>
              <a:t>Perturbation percentage already in these model and didn’t have to be calculated separately</a:t>
            </a:r>
          </a:p>
        </p:txBody>
      </p:sp>
    </p:spTree>
    <p:extLst>
      <p:ext uri="{BB962C8B-B14F-4D97-AF65-F5344CB8AC3E}">
        <p14:creationId xmlns:p14="http://schemas.microsoft.com/office/powerpoint/2010/main" val="56676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PS_109_voting_map_animation">
            <a:hlinkClick r:id="" action="ppaction://media"/>
            <a:extLst>
              <a:ext uri="{FF2B5EF4-FFF2-40B4-BE49-F238E27FC236}">
                <a16:creationId xmlns:a16="http://schemas.microsoft.com/office/drawing/2014/main" id="{7B5BDAA4-084A-6F72-DC78-157F45036B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6601" y="166730"/>
            <a:ext cx="11589174" cy="60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269</Words>
  <Application>Microsoft Macintosh PowerPoint</Application>
  <PresentationFormat>Widescreen</PresentationFormat>
  <Paragraphs>25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Earth model deviations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Borcherds</dc:creator>
  <cp:lastModifiedBy>Barbara Borcherds</cp:lastModifiedBy>
  <cp:revision>3</cp:revision>
  <cp:lastPrinted>2025-12-02T19:37:56Z</cp:lastPrinted>
  <dcterms:created xsi:type="dcterms:W3CDTF">2025-12-01T17:32:01Z</dcterms:created>
  <dcterms:modified xsi:type="dcterms:W3CDTF">2025-12-04T17:45:26Z</dcterms:modified>
</cp:coreProperties>
</file>