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19"/>
  </p:normalViewPr>
  <p:slideViewPr>
    <p:cSldViewPr snapToGrid="0">
      <p:cViewPr varScale="1">
        <p:scale>
          <a:sx n="91" d="100"/>
          <a:sy n="91" d="100"/>
        </p:scale>
        <p:origin x="19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E284-D359-F14F-B292-AC628DC535EA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B5A-036B-F54B-A4DB-E616C12D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4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E284-D359-F14F-B292-AC628DC535EA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B5A-036B-F54B-A4DB-E616C12D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5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E284-D359-F14F-B292-AC628DC535EA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B5A-036B-F54B-A4DB-E616C12D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2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E284-D359-F14F-B292-AC628DC535EA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B5A-036B-F54B-A4DB-E616C12D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8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E284-D359-F14F-B292-AC628DC535EA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B5A-036B-F54B-A4DB-E616C12D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9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E284-D359-F14F-B292-AC628DC535EA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B5A-036B-F54B-A4DB-E616C12D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5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E284-D359-F14F-B292-AC628DC535EA}" type="datetimeFigureOut">
              <a:rPr lang="en-US" smtClean="0"/>
              <a:t>12/1/25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B5A-036B-F54B-A4DB-E616C12D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7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E284-D359-F14F-B292-AC628DC535EA}" type="datetimeFigureOut">
              <a:rPr lang="en-US" smtClean="0"/>
              <a:t>12/1/25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B5A-036B-F54B-A4DB-E616C12D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0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E284-D359-F14F-B292-AC628DC535EA}" type="datetimeFigureOut">
              <a:rPr lang="en-US" smtClean="0"/>
              <a:t>12/1/25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B5A-036B-F54B-A4DB-E616C12D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4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E284-D359-F14F-B292-AC628DC535EA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B5A-036B-F54B-A4DB-E616C12D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9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E284-D359-F14F-B292-AC628DC535EA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B5A-036B-F54B-A4DB-E616C12D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1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64DE284-D359-F14F-B292-AC628DC535EA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6E51B5A-036B-F54B-A4DB-E616C12D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84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8217-9D1F-01C6-DD34-E2206A2D5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71378"/>
            <a:ext cx="6096000" cy="3320684"/>
          </a:xfrm>
        </p:spPr>
        <p:txBody>
          <a:bodyPr>
            <a:normAutofit fontScale="90000"/>
          </a:bodyPr>
          <a:lstStyle/>
          <a:p>
            <a:r>
              <a:rPr lang="en-US" dirty="0"/>
              <a:t>Emergence of the Maxwell Boltzmann Distribution through particles in a box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18821-15FE-1C71-04B5-9E1F37A7B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6739" y="4318291"/>
            <a:ext cx="3122522" cy="894961"/>
          </a:xfrm>
        </p:spPr>
        <p:txBody>
          <a:bodyPr/>
          <a:lstStyle/>
          <a:p>
            <a:r>
              <a:rPr lang="en-US" dirty="0"/>
              <a:t>By: Garrett Andre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9556EB-38C5-B128-FC46-F51E7F113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31" y="1093119"/>
            <a:ext cx="6096000" cy="46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5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B959C-B981-CC1B-69F5-3B38BF924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2D Hard-Sphere Gas Simulation &amp; Velocity Statistics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B46BC-D1D0-7BAB-F077-881DA93E7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Goal: create a 2 dimensional billiard ball model to simulate an ideal gas</a:t>
            </a:r>
          </a:p>
          <a:p>
            <a:pPr fontAlgn="base"/>
            <a:r>
              <a:rPr lang="en-US" dirty="0"/>
              <a:t>Requirements/Methods:</a:t>
            </a:r>
          </a:p>
          <a:p>
            <a:pPr lvl="1" fontAlgn="base"/>
            <a:r>
              <a:rPr lang="en-US" dirty="0"/>
              <a:t>Use of </a:t>
            </a:r>
            <a:r>
              <a:rPr lang="en-US" u="sng" dirty="0"/>
              <a:t>random numbers</a:t>
            </a:r>
            <a:r>
              <a:rPr lang="en-US" dirty="0"/>
              <a:t> for initial positions</a:t>
            </a:r>
          </a:p>
          <a:p>
            <a:pPr lvl="1" fontAlgn="base"/>
            <a:r>
              <a:rPr lang="en-US" dirty="0"/>
              <a:t>Use of </a:t>
            </a:r>
            <a:r>
              <a:rPr lang="en-US" u="sng" dirty="0"/>
              <a:t>molecular dynamics</a:t>
            </a:r>
            <a:r>
              <a:rPr lang="en-US" dirty="0"/>
              <a:t> to model collisions</a:t>
            </a:r>
          </a:p>
          <a:p>
            <a:pPr lvl="2" fontAlgn="base"/>
            <a:r>
              <a:rPr lang="en-US" dirty="0"/>
              <a:t>Pairwise collision detection</a:t>
            </a:r>
          </a:p>
          <a:p>
            <a:pPr lvl="2" fontAlgn="base"/>
            <a:r>
              <a:rPr lang="en-US" dirty="0"/>
              <a:t>Elastic collision velocity updates</a:t>
            </a:r>
          </a:p>
          <a:p>
            <a:pPr lvl="2" fontAlgn="base"/>
            <a:r>
              <a:rPr lang="en-US" dirty="0"/>
              <a:t>Reflecting boundary conditions</a:t>
            </a:r>
          </a:p>
          <a:p>
            <a:pPr lvl="1" fontAlgn="base"/>
            <a:r>
              <a:rPr lang="en-US" dirty="0"/>
              <a:t>Theoretical Boltzmann Curve + histogram of speeds</a:t>
            </a:r>
          </a:p>
          <a:p>
            <a:pPr fontAlgn="base"/>
            <a:r>
              <a:rPr lang="en-US" dirty="0"/>
              <a:t>As the model evolves and ‘thermalizes’ the probability density of speeds fits to the theoretical </a:t>
            </a:r>
            <a:r>
              <a:rPr lang="en-US" dirty="0" err="1"/>
              <a:t>boltzman</a:t>
            </a:r>
            <a:r>
              <a:rPr lang="en-US" dirty="0"/>
              <a:t> curve that is plotted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4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E5B7E-5869-0D25-CDE2-6E2D821A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pic>
        <p:nvPicPr>
          <p:cNvPr id="4" name="gas_simulation.mp4">
            <a:hlinkClick r:id="" action="ppaction://media"/>
            <a:extLst>
              <a:ext uri="{FF2B5EF4-FFF2-40B4-BE49-F238E27FC236}">
                <a16:creationId xmlns:a16="http://schemas.microsoft.com/office/drawing/2014/main" id="{A4BC8AB8-6BAE-5D52-666A-6E680323429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3813" y="1690688"/>
            <a:ext cx="9604373" cy="4802187"/>
          </a:xfrm>
        </p:spPr>
      </p:pic>
    </p:spTree>
    <p:extLst>
      <p:ext uri="{BB962C8B-B14F-4D97-AF65-F5344CB8AC3E}">
        <p14:creationId xmlns:p14="http://schemas.microsoft.com/office/powerpoint/2010/main" val="32915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94</Words>
  <Application>Microsoft Macintosh PowerPoint</Application>
  <PresentationFormat>Widescreen</PresentationFormat>
  <Paragraphs>13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Emergence of the Maxwell Boltzmann Distribution through particles in a box</vt:lpstr>
      <vt:lpstr>2D Hard-Sphere Gas Simulation &amp; Velocity Statistics</vt:lpstr>
      <vt:lpstr>Animation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Garrett C. Andre</dc:creator>
  <cp:lastModifiedBy>Garrett C. Andre</cp:lastModifiedBy>
  <cp:revision>1</cp:revision>
  <dcterms:created xsi:type="dcterms:W3CDTF">2025-12-02T03:58:05Z</dcterms:created>
  <dcterms:modified xsi:type="dcterms:W3CDTF">2025-12-02T04:15:34Z</dcterms:modified>
</cp:coreProperties>
</file>