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02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Inter" panose="02000503000000020004" pitchFamily="2" charset="0"/>
      <p:regular r:id="rId9"/>
      <p:bold r:id="rId10"/>
      <p:italic r:id="rId11"/>
      <p:boldItalic r:id="rId12"/>
    </p:embeddedFont>
    <p:embeddedFont>
      <p:font typeface="Inter Light" panose="02000503000000020004" pitchFamily="2" charset="0"/>
      <p:regular r:id="rId13"/>
      <p:bold r:id="rId14"/>
      <p:italic r:id="rId15"/>
      <p:boldItalic r:id="rId16"/>
    </p:embeddedFont>
    <p:embeddedFont>
      <p:font typeface="Taviraj" pitchFamily="2" charset="-34"/>
      <p:regular r:id="rId17"/>
      <p:bold r:id="rId18"/>
      <p:italic r:id="rId19"/>
      <p:boldItalic r:id="rId20"/>
    </p:embeddedFont>
    <p:embeddedFont>
      <p:font typeface="Taviraj Light" pitchFamily="2" charset="-34"/>
      <p:regular r:id="rId21"/>
      <p:bold r:id="rId22"/>
      <p:italic r:id="rId23"/>
      <p:boldItalic r:id="rId24"/>
    </p:embeddedFont>
    <p:embeddedFont>
      <p:font typeface="Taviraj Medium" pitchFamily="2" charset="-34"/>
      <p:regular r:id="rId25"/>
      <p:bold r:id="rId26"/>
      <p:italic r:id="rId27"/>
      <p:boldItalic r:id="rId28"/>
    </p:embeddedFont>
    <p:embeddedFont>
      <p:font typeface="Taviraj SemiBold" pitchFamily="2" charset="-34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73"/>
  </p:normalViewPr>
  <p:slideViewPr>
    <p:cSldViewPr snapToGrid="0">
      <p:cViewPr varScale="1">
        <p:scale>
          <a:sx n="154" d="100"/>
          <a:sy n="154" d="100"/>
        </p:scale>
        <p:origin x="63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heme" Target="theme/theme1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ad02ae4bc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ad02ae4bc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ad02ae4bc4_0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ad02ae4bc4_0_1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ad02ae4bc4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ad02ae4bc4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ad02ae4bc4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ad02ae4bc4_0_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ad02ae4bc4_0_1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ad02ae4bc4_0_1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1">
  <p:cSld name="BLANK_2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>
            <a:spLocks noGrp="1"/>
          </p:cNvSpPr>
          <p:nvPr>
            <p:ph type="pic" idx="2"/>
          </p:nvPr>
        </p:nvSpPr>
        <p:spPr>
          <a:xfrm>
            <a:off x="6099100" y="1796550"/>
            <a:ext cx="2724600" cy="2334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228600" y="749904"/>
            <a:ext cx="5509500" cy="17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20100" y="47909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CUSTOM_2">
    <p:bg>
      <p:bgPr>
        <a:solidFill>
          <a:schemeClr val="accen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21750" y="1448100"/>
            <a:ext cx="8700600" cy="22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3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4444" y="1197700"/>
            <a:ext cx="1887000" cy="592200"/>
          </a:xfrm>
          <a:prstGeom prst="rect">
            <a:avLst/>
          </a:prstGeom>
        </p:spPr>
        <p:txBody>
          <a:bodyPr spcFirstLastPara="1" wrap="square" lIns="0" tIns="0" rIns="275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2"/>
          </p:nvPr>
        </p:nvSpPr>
        <p:spPr>
          <a:xfrm>
            <a:off x="2131994" y="1197700"/>
            <a:ext cx="5065500" cy="6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5385650" y="3337800"/>
            <a:ext cx="35298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○"/>
              <a:defRPr sz="2000">
                <a:solidFill>
                  <a:schemeClr val="lt1"/>
                </a:solidFill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4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5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E46962"/>
          </p15:clr>
        </p15:guide>
        <p15:guide id="2" orient="horz" pos="232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only">
  <p:cSld name="BLANK_1_1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228650" y="334575"/>
            <a:ext cx="52485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2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 top right">
  <p:cSld name="BLANK_1_1_1_1_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228650" y="334575"/>
            <a:ext cx="52485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228600" y="2004152"/>
            <a:ext cx="43893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None/>
              <a:defRPr sz="1000">
                <a:latin typeface="Taviraj Light"/>
                <a:ea typeface="Taviraj Light"/>
                <a:cs typeface="Taviraj Light"/>
                <a:sym typeface="Taviraj Light"/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None/>
              <a:defRPr sz="1000">
                <a:latin typeface="Taviraj Light"/>
                <a:ea typeface="Taviraj Light"/>
                <a:cs typeface="Taviraj Light"/>
                <a:sym typeface="Taviraj Light"/>
              </a:defRPr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None/>
              <a:defRPr sz="1000">
                <a:latin typeface="Taviraj Light"/>
                <a:ea typeface="Taviraj Light"/>
                <a:cs typeface="Taviraj Light"/>
                <a:sym typeface="Taviraj Light"/>
              </a:defRPr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None/>
              <a:defRPr sz="1000">
                <a:latin typeface="Taviraj Light"/>
                <a:ea typeface="Taviraj Light"/>
                <a:cs typeface="Taviraj Light"/>
                <a:sym typeface="Taviraj Light"/>
              </a:defRPr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None/>
              <a:defRPr sz="1000">
                <a:latin typeface="Taviraj Light"/>
                <a:ea typeface="Taviraj Light"/>
                <a:cs typeface="Taviraj Light"/>
                <a:sym typeface="Taviraj Light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None/>
              <a:defRPr sz="1000">
                <a:latin typeface="Taviraj Light"/>
                <a:ea typeface="Taviraj Light"/>
                <a:cs typeface="Taviraj Light"/>
                <a:sym typeface="Taviraj Light"/>
              </a:defRPr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None/>
              <a:defRPr sz="1000">
                <a:latin typeface="Taviraj Light"/>
                <a:ea typeface="Taviraj Light"/>
                <a:cs typeface="Taviraj Light"/>
                <a:sym typeface="Taviraj Light"/>
              </a:defRPr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None/>
              <a:defRPr sz="1000">
                <a:latin typeface="Taviraj Light"/>
                <a:ea typeface="Taviraj Light"/>
                <a:cs typeface="Taviraj Light"/>
                <a:sym typeface="Taviraj Light"/>
              </a:defRPr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None/>
              <a:defRPr sz="1000"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223625" y="3332073"/>
            <a:ext cx="25857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3"/>
          </p:nvPr>
        </p:nvSpPr>
        <p:spPr>
          <a:xfrm>
            <a:off x="3233897" y="3334148"/>
            <a:ext cx="25857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4"/>
          </p:nvPr>
        </p:nvSpPr>
        <p:spPr>
          <a:xfrm>
            <a:off x="6244169" y="3334148"/>
            <a:ext cx="25857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5"/>
          </p:nvPr>
        </p:nvSpPr>
        <p:spPr>
          <a:xfrm>
            <a:off x="3236376" y="2963675"/>
            <a:ext cx="4308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6"/>
          </p:nvPr>
        </p:nvSpPr>
        <p:spPr>
          <a:xfrm>
            <a:off x="3667188" y="2963675"/>
            <a:ext cx="21549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7"/>
          </p:nvPr>
        </p:nvSpPr>
        <p:spPr>
          <a:xfrm>
            <a:off x="6244169" y="2963675"/>
            <a:ext cx="4308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8"/>
          </p:nvPr>
        </p:nvSpPr>
        <p:spPr>
          <a:xfrm>
            <a:off x="6674981" y="2963675"/>
            <a:ext cx="21549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7"/>
          <p:cNvSpPr>
            <a:spLocks noGrp="1"/>
          </p:cNvSpPr>
          <p:nvPr>
            <p:ph type="pic" idx="9"/>
          </p:nvPr>
        </p:nvSpPr>
        <p:spPr>
          <a:xfrm>
            <a:off x="5477150" y="455550"/>
            <a:ext cx="3346800" cy="21162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7"/>
          <p:cNvSpPr txBox="1">
            <a:spLocks noGrp="1"/>
          </p:cNvSpPr>
          <p:nvPr>
            <p:ph type="subTitle" idx="13"/>
          </p:nvPr>
        </p:nvSpPr>
        <p:spPr>
          <a:xfrm>
            <a:off x="223625" y="2963675"/>
            <a:ext cx="4308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aviraj Light"/>
              <a:buNone/>
              <a:defRPr sz="1200">
                <a:solidFill>
                  <a:schemeClr val="accent5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4"/>
          </p:nvPr>
        </p:nvSpPr>
        <p:spPr>
          <a:xfrm>
            <a:off x="654425" y="2963675"/>
            <a:ext cx="21549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5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6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37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 slide">
  <p:cSld name="BLANK_1_1_1_1_2_3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228650" y="320200"/>
            <a:ext cx="17280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viraj"/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viraj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viraj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viraj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viraj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viraj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viraj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viraj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viraj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>
            <a:spLocks noGrp="1"/>
          </p:cNvSpPr>
          <p:nvPr>
            <p:ph type="pic" idx="2"/>
          </p:nvPr>
        </p:nvSpPr>
        <p:spPr>
          <a:xfrm>
            <a:off x="320100" y="2576275"/>
            <a:ext cx="2493600" cy="211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4138875" y="533400"/>
            <a:ext cx="27228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highlight>
                  <a:schemeClr val="accent5"/>
                </a:highlight>
                <a:latin typeface="Taviraj Medium"/>
                <a:ea typeface="Taviraj Medium"/>
                <a:cs typeface="Taviraj Medium"/>
                <a:sym typeface="Taviraj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3"/>
          </p:nvPr>
        </p:nvSpPr>
        <p:spPr>
          <a:xfrm>
            <a:off x="4143075" y="762000"/>
            <a:ext cx="3342600" cy="848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4"/>
          </p:nvPr>
        </p:nvSpPr>
        <p:spPr>
          <a:xfrm>
            <a:off x="3757500" y="533400"/>
            <a:ext cx="3543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5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6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7"/>
          </p:nvPr>
        </p:nvSpPr>
        <p:spPr>
          <a:xfrm>
            <a:off x="4139063" y="1972650"/>
            <a:ext cx="27228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highlight>
                  <a:schemeClr val="accent5"/>
                </a:highlight>
                <a:latin typeface="Taviraj Medium"/>
                <a:ea typeface="Taviraj Medium"/>
                <a:cs typeface="Taviraj Medium"/>
                <a:sym typeface="Taviraj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8"/>
          </p:nvPr>
        </p:nvSpPr>
        <p:spPr>
          <a:xfrm>
            <a:off x="4143263" y="2201250"/>
            <a:ext cx="3342600" cy="848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9"/>
          </p:nvPr>
        </p:nvSpPr>
        <p:spPr>
          <a:xfrm>
            <a:off x="3757645" y="1972650"/>
            <a:ext cx="3543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3"/>
          </p:nvPr>
        </p:nvSpPr>
        <p:spPr>
          <a:xfrm>
            <a:off x="4139063" y="3411900"/>
            <a:ext cx="27228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highlight>
                  <a:schemeClr val="accent5"/>
                </a:highlight>
                <a:latin typeface="Taviraj Medium"/>
                <a:ea typeface="Taviraj Medium"/>
                <a:cs typeface="Taviraj Medium"/>
                <a:sym typeface="Taviraj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accent5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4"/>
          </p:nvPr>
        </p:nvSpPr>
        <p:spPr>
          <a:xfrm>
            <a:off x="4143263" y="3640500"/>
            <a:ext cx="3342600" cy="848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5"/>
          </p:nvPr>
        </p:nvSpPr>
        <p:spPr>
          <a:xfrm>
            <a:off x="3757645" y="3411900"/>
            <a:ext cx="354300" cy="2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viraj"/>
              <a:buNone/>
              <a:defRPr b="1">
                <a:solidFill>
                  <a:schemeClr val="accent5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yebrow">
  <p:cSld name="BLANK_1_1_1_1_2_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228650" y="592749"/>
            <a:ext cx="6876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viraj Light"/>
              <a:buNone/>
              <a:defRPr sz="3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viraj Light"/>
              <a:buNone/>
              <a:defRPr sz="32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viraj Light"/>
              <a:buNone/>
              <a:defRPr sz="32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viraj Light"/>
              <a:buNone/>
              <a:defRPr sz="32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viraj Light"/>
              <a:buNone/>
              <a:defRPr sz="32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viraj Light"/>
              <a:buNone/>
              <a:defRPr sz="32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viraj Light"/>
              <a:buNone/>
              <a:defRPr sz="32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viraj Light"/>
              <a:buNone/>
              <a:defRPr sz="32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viraj Light"/>
              <a:buNone/>
              <a:defRPr sz="32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228650" y="363801"/>
            <a:ext cx="3129300" cy="2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2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3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main point">
  <p:cSld name="BLANK_1_1_1_1_1_1">
    <p:bg>
      <p:bgPr>
        <a:solidFill>
          <a:schemeClr val="accent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813700" y="278234"/>
            <a:ext cx="61017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2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1">
  <p:cSld name="BLANK_1_1_1_1_1_1_1_1_1_1_1_2"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subTitle" idx="1"/>
          </p:nvPr>
        </p:nvSpPr>
        <p:spPr>
          <a:xfrm>
            <a:off x="234250" y="2987975"/>
            <a:ext cx="27585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2"/>
          </p:nvPr>
        </p:nvSpPr>
        <p:spPr>
          <a:xfrm>
            <a:off x="3195625" y="2987975"/>
            <a:ext cx="26736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3"/>
          </p:nvPr>
        </p:nvSpPr>
        <p:spPr>
          <a:xfrm>
            <a:off x="6157000" y="2987975"/>
            <a:ext cx="26736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4"/>
          </p:nvPr>
        </p:nvSpPr>
        <p:spPr>
          <a:xfrm>
            <a:off x="6157000" y="4322350"/>
            <a:ext cx="26736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5"/>
          </p:nvPr>
        </p:nvSpPr>
        <p:spPr>
          <a:xfrm>
            <a:off x="3195075" y="4322350"/>
            <a:ext cx="26736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6"/>
          </p:nvPr>
        </p:nvSpPr>
        <p:spPr>
          <a:xfrm>
            <a:off x="233150" y="4322350"/>
            <a:ext cx="26736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34255" y="312872"/>
            <a:ext cx="86106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7"/>
          </p:nvPr>
        </p:nvSpPr>
        <p:spPr>
          <a:xfrm>
            <a:off x="234248" y="2659751"/>
            <a:ext cx="4659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 SemiBold"/>
              <a:buNone/>
              <a:defRPr sz="11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8"/>
          </p:nvPr>
        </p:nvSpPr>
        <p:spPr>
          <a:xfrm>
            <a:off x="1462701" y="2659750"/>
            <a:ext cx="1530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9"/>
          </p:nvPr>
        </p:nvSpPr>
        <p:spPr>
          <a:xfrm>
            <a:off x="3195623" y="2659751"/>
            <a:ext cx="4659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 SemiBold"/>
              <a:buNone/>
              <a:defRPr sz="11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3"/>
          </p:nvPr>
        </p:nvSpPr>
        <p:spPr>
          <a:xfrm>
            <a:off x="4424076" y="2659750"/>
            <a:ext cx="1530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4"/>
          </p:nvPr>
        </p:nvSpPr>
        <p:spPr>
          <a:xfrm>
            <a:off x="6156998" y="2659751"/>
            <a:ext cx="4659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 SemiBold"/>
              <a:buNone/>
              <a:defRPr sz="11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5"/>
          </p:nvPr>
        </p:nvSpPr>
        <p:spPr>
          <a:xfrm>
            <a:off x="7385451" y="2659750"/>
            <a:ext cx="1530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16"/>
          </p:nvPr>
        </p:nvSpPr>
        <p:spPr>
          <a:xfrm>
            <a:off x="6156998" y="3994135"/>
            <a:ext cx="4659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 SemiBold"/>
              <a:buNone/>
              <a:defRPr sz="11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7"/>
          </p:nvPr>
        </p:nvSpPr>
        <p:spPr>
          <a:xfrm>
            <a:off x="7385451" y="3994134"/>
            <a:ext cx="1530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8"/>
          </p:nvPr>
        </p:nvSpPr>
        <p:spPr>
          <a:xfrm>
            <a:off x="3195073" y="3994135"/>
            <a:ext cx="4659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 SemiBold"/>
              <a:buNone/>
              <a:defRPr sz="11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9"/>
          </p:nvPr>
        </p:nvSpPr>
        <p:spPr>
          <a:xfrm>
            <a:off x="4423526" y="3994134"/>
            <a:ext cx="1530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0"/>
          </p:nvPr>
        </p:nvSpPr>
        <p:spPr>
          <a:xfrm>
            <a:off x="233148" y="3994135"/>
            <a:ext cx="4659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 SemiBold"/>
              <a:buNone/>
              <a:defRPr sz="11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aviraj"/>
              <a:buNone/>
              <a:defRPr sz="1100">
                <a:solidFill>
                  <a:schemeClr val="lt2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21"/>
          </p:nvPr>
        </p:nvSpPr>
        <p:spPr>
          <a:xfrm>
            <a:off x="1461601" y="3994134"/>
            <a:ext cx="1530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aviraj Light"/>
              <a:buNone/>
              <a:defRPr sz="1100"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2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23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, body and image">
  <p:cSld name="BLANK_1_1_1_1_1_1_1_1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>
            <a:spLocks noGrp="1"/>
          </p:cNvSpPr>
          <p:nvPr>
            <p:ph type="pic" idx="2"/>
          </p:nvPr>
        </p:nvSpPr>
        <p:spPr>
          <a:xfrm>
            <a:off x="4617775" y="457200"/>
            <a:ext cx="4206000" cy="4226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228600" y="1359900"/>
            <a:ext cx="4149300" cy="5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228600" y="2079600"/>
            <a:ext cx="3529500" cy="26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3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4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 w/text and items">
  <p:cSld name="CUSTOM_3_1">
    <p:bg>
      <p:bgPr>
        <a:solidFill>
          <a:schemeClr val="accen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320200" y="2571750"/>
            <a:ext cx="4206300" cy="21120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3"/>
          <p:cNvSpPr>
            <a:spLocks noGrp="1"/>
          </p:cNvSpPr>
          <p:nvPr>
            <p:ph type="pic" idx="3"/>
          </p:nvPr>
        </p:nvSpPr>
        <p:spPr>
          <a:xfrm>
            <a:off x="5477200" y="889175"/>
            <a:ext cx="3346800" cy="9045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5385650" y="1895400"/>
            <a:ext cx="35298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5385650" y="2953675"/>
            <a:ext cx="3837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 sz="10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ubTitle" idx="5"/>
          </p:nvPr>
        </p:nvSpPr>
        <p:spPr>
          <a:xfrm>
            <a:off x="5385650" y="3401825"/>
            <a:ext cx="3837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 sz="10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5769350" y="3401825"/>
            <a:ext cx="31278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7"/>
          </p:nvPr>
        </p:nvSpPr>
        <p:spPr>
          <a:xfrm>
            <a:off x="5385650" y="3849963"/>
            <a:ext cx="3837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 sz="10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ubTitle" idx="8"/>
          </p:nvPr>
        </p:nvSpPr>
        <p:spPr>
          <a:xfrm>
            <a:off x="5769350" y="3849963"/>
            <a:ext cx="31278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9"/>
          </p:nvPr>
        </p:nvSpPr>
        <p:spPr>
          <a:xfrm>
            <a:off x="5385650" y="4298088"/>
            <a:ext cx="3837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 sz="10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viraj Light"/>
              <a:buNone/>
              <a:defRPr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13"/>
          </p:nvPr>
        </p:nvSpPr>
        <p:spPr>
          <a:xfrm>
            <a:off x="5769350" y="4298088"/>
            <a:ext cx="31278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14"/>
          </p:nvPr>
        </p:nvSpPr>
        <p:spPr>
          <a:xfrm>
            <a:off x="5769350" y="2953675"/>
            <a:ext cx="31278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15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16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228650" y="334575"/>
            <a:ext cx="40470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/3 items right 2">
  <p:cSld name="CUSTOM_3_1_1_3">
    <p:bg>
      <p:bgPr>
        <a:solidFill>
          <a:schemeClr val="accent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>
            <a:spLocks noGrp="1"/>
          </p:cNvSpPr>
          <p:nvPr>
            <p:ph type="pic" idx="2"/>
          </p:nvPr>
        </p:nvSpPr>
        <p:spPr>
          <a:xfrm>
            <a:off x="320200" y="3244502"/>
            <a:ext cx="4206300" cy="143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320200" y="2251000"/>
            <a:ext cx="42063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5484850" y="1370025"/>
            <a:ext cx="269100" cy="230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ubTitle" idx="4"/>
          </p:nvPr>
        </p:nvSpPr>
        <p:spPr>
          <a:xfrm>
            <a:off x="5800983" y="1370018"/>
            <a:ext cx="2979900" cy="230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5"/>
          </p:nvPr>
        </p:nvSpPr>
        <p:spPr>
          <a:xfrm>
            <a:off x="5484850" y="1624200"/>
            <a:ext cx="3345600" cy="56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6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ubTitle" idx="7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228650" y="334575"/>
            <a:ext cx="50652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ubTitle" idx="8"/>
          </p:nvPr>
        </p:nvSpPr>
        <p:spPr>
          <a:xfrm>
            <a:off x="5484850" y="3758475"/>
            <a:ext cx="269100" cy="230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9"/>
          </p:nvPr>
        </p:nvSpPr>
        <p:spPr>
          <a:xfrm>
            <a:off x="5800983" y="3761268"/>
            <a:ext cx="2979900" cy="230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3"/>
          </p:nvPr>
        </p:nvSpPr>
        <p:spPr>
          <a:xfrm>
            <a:off x="5484850" y="4012650"/>
            <a:ext cx="3345600" cy="56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14"/>
          </p:nvPr>
        </p:nvSpPr>
        <p:spPr>
          <a:xfrm>
            <a:off x="5484850" y="2566350"/>
            <a:ext cx="269100" cy="230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viraj Light"/>
              <a:buNone/>
              <a:defRPr sz="10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15"/>
          </p:nvPr>
        </p:nvSpPr>
        <p:spPr>
          <a:xfrm>
            <a:off x="5800983" y="2564943"/>
            <a:ext cx="2979900" cy="230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"/>
              <a:buNone/>
              <a:defRPr sz="10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6"/>
          </p:nvPr>
        </p:nvSpPr>
        <p:spPr>
          <a:xfrm>
            <a:off x="5484850" y="2820525"/>
            <a:ext cx="3345600" cy="56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/text">
  <p:cSld name="CUSTOM_3_1_1_1">
    <p:bg>
      <p:bgPr>
        <a:solidFill>
          <a:schemeClr val="accent5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>
            <a:spLocks noGrp="1"/>
          </p:cNvSpPr>
          <p:nvPr>
            <p:ph type="pic" idx="2"/>
          </p:nvPr>
        </p:nvSpPr>
        <p:spPr>
          <a:xfrm>
            <a:off x="320100" y="2164202"/>
            <a:ext cx="2587800" cy="97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320100" y="3738725"/>
            <a:ext cx="25878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3"/>
          </p:nvPr>
        </p:nvSpPr>
        <p:spPr>
          <a:xfrm>
            <a:off x="320103" y="3337800"/>
            <a:ext cx="3837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4"/>
          </p:nvPr>
        </p:nvSpPr>
        <p:spPr>
          <a:xfrm>
            <a:off x="710800" y="3337800"/>
            <a:ext cx="21972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5"/>
          <p:cNvSpPr>
            <a:spLocks noGrp="1"/>
          </p:cNvSpPr>
          <p:nvPr>
            <p:ph type="pic" idx="5"/>
          </p:nvPr>
        </p:nvSpPr>
        <p:spPr>
          <a:xfrm>
            <a:off x="6236000" y="2171940"/>
            <a:ext cx="2587800" cy="9783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5"/>
          <p:cNvSpPr txBox="1">
            <a:spLocks noGrp="1"/>
          </p:cNvSpPr>
          <p:nvPr>
            <p:ph type="body" idx="6"/>
          </p:nvPr>
        </p:nvSpPr>
        <p:spPr>
          <a:xfrm>
            <a:off x="6236000" y="3746463"/>
            <a:ext cx="25878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7"/>
          </p:nvPr>
        </p:nvSpPr>
        <p:spPr>
          <a:xfrm>
            <a:off x="6236003" y="3337800"/>
            <a:ext cx="3837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8"/>
          </p:nvPr>
        </p:nvSpPr>
        <p:spPr>
          <a:xfrm>
            <a:off x="6626700" y="3337800"/>
            <a:ext cx="21972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>
            <a:spLocks noGrp="1"/>
          </p:cNvSpPr>
          <p:nvPr>
            <p:ph type="pic" idx="9"/>
          </p:nvPr>
        </p:nvSpPr>
        <p:spPr>
          <a:xfrm>
            <a:off x="3278050" y="2171927"/>
            <a:ext cx="2587800" cy="9783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25"/>
          <p:cNvSpPr txBox="1">
            <a:spLocks noGrp="1"/>
          </p:cNvSpPr>
          <p:nvPr>
            <p:ph type="body" idx="13"/>
          </p:nvPr>
        </p:nvSpPr>
        <p:spPr>
          <a:xfrm>
            <a:off x="3278000" y="3746450"/>
            <a:ext cx="25878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14"/>
          </p:nvPr>
        </p:nvSpPr>
        <p:spPr>
          <a:xfrm>
            <a:off x="3278003" y="3337800"/>
            <a:ext cx="3837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viraj Light"/>
              <a:buNone/>
              <a:defRPr sz="1200">
                <a:solidFill>
                  <a:schemeClr val="lt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15"/>
          </p:nvPr>
        </p:nvSpPr>
        <p:spPr>
          <a:xfrm>
            <a:off x="3668700" y="3337800"/>
            <a:ext cx="21972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6"/>
          </p:nvPr>
        </p:nvSpPr>
        <p:spPr>
          <a:xfrm>
            <a:off x="5431275" y="706000"/>
            <a:ext cx="33927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7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18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228650" y="334575"/>
            <a:ext cx="50652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3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team 1">
  <p:cSld name="CUSTOM_3_1_1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320100" y="457202"/>
            <a:ext cx="1627500" cy="12801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26"/>
          <p:cNvSpPr>
            <a:spLocks noGrp="1"/>
          </p:cNvSpPr>
          <p:nvPr>
            <p:ph type="pic" idx="3"/>
          </p:nvPr>
        </p:nvSpPr>
        <p:spPr>
          <a:xfrm>
            <a:off x="2039125" y="457202"/>
            <a:ext cx="1627500" cy="12801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6"/>
          <p:cNvSpPr>
            <a:spLocks noGrp="1"/>
          </p:cNvSpPr>
          <p:nvPr>
            <p:ph type="pic" idx="4"/>
          </p:nvPr>
        </p:nvSpPr>
        <p:spPr>
          <a:xfrm>
            <a:off x="3758150" y="457202"/>
            <a:ext cx="1627500" cy="12801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6"/>
          <p:cNvSpPr>
            <a:spLocks noGrp="1"/>
          </p:cNvSpPr>
          <p:nvPr>
            <p:ph type="pic" idx="5"/>
          </p:nvPr>
        </p:nvSpPr>
        <p:spPr>
          <a:xfrm>
            <a:off x="5477175" y="457202"/>
            <a:ext cx="1627500" cy="12801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26"/>
          <p:cNvSpPr>
            <a:spLocks noGrp="1"/>
          </p:cNvSpPr>
          <p:nvPr>
            <p:ph type="pic" idx="6"/>
          </p:nvPr>
        </p:nvSpPr>
        <p:spPr>
          <a:xfrm>
            <a:off x="7196200" y="457202"/>
            <a:ext cx="1627500" cy="12801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221700" y="3568025"/>
            <a:ext cx="8700600" cy="13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subTitle" idx="1"/>
          </p:nvPr>
        </p:nvSpPr>
        <p:spPr>
          <a:xfrm>
            <a:off x="320100" y="1855929"/>
            <a:ext cx="1627500" cy="2109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ubTitle" idx="7"/>
          </p:nvPr>
        </p:nvSpPr>
        <p:spPr>
          <a:xfrm>
            <a:off x="320100" y="2051571"/>
            <a:ext cx="1627500" cy="2109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Light"/>
              <a:buNone/>
              <a:defRPr sz="1000"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ubTitle" idx="8"/>
          </p:nvPr>
        </p:nvSpPr>
        <p:spPr>
          <a:xfrm>
            <a:off x="2039125" y="1855929"/>
            <a:ext cx="1627500" cy="2109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ubTitle" idx="9"/>
          </p:nvPr>
        </p:nvSpPr>
        <p:spPr>
          <a:xfrm>
            <a:off x="2039125" y="2051571"/>
            <a:ext cx="1627500" cy="2109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Light"/>
              <a:buNone/>
              <a:defRPr sz="1000"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13"/>
          </p:nvPr>
        </p:nvSpPr>
        <p:spPr>
          <a:xfrm>
            <a:off x="3758150" y="1855929"/>
            <a:ext cx="1627500" cy="2109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14"/>
          </p:nvPr>
        </p:nvSpPr>
        <p:spPr>
          <a:xfrm>
            <a:off x="3758150" y="2051571"/>
            <a:ext cx="1627500" cy="2109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Light"/>
              <a:buNone/>
              <a:defRPr sz="1000"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5"/>
          </p:nvPr>
        </p:nvSpPr>
        <p:spPr>
          <a:xfrm>
            <a:off x="5477175" y="1855929"/>
            <a:ext cx="1627500" cy="2109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16"/>
          </p:nvPr>
        </p:nvSpPr>
        <p:spPr>
          <a:xfrm>
            <a:off x="5477175" y="2051571"/>
            <a:ext cx="1627500" cy="2109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Light"/>
              <a:buNone/>
              <a:defRPr sz="1000"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17"/>
          </p:nvPr>
        </p:nvSpPr>
        <p:spPr>
          <a:xfrm>
            <a:off x="7196200" y="1855929"/>
            <a:ext cx="1627500" cy="2109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ubTitle" idx="18"/>
          </p:nvPr>
        </p:nvSpPr>
        <p:spPr>
          <a:xfrm>
            <a:off x="7196200" y="2051571"/>
            <a:ext cx="1627500" cy="2109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Light"/>
              <a:buNone/>
              <a:defRPr sz="1000"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9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20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team 2">
  <p:cSld name="CUSTOM_3_1_1_1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>
            <a:spLocks noGrp="1"/>
          </p:cNvSpPr>
          <p:nvPr>
            <p:ph type="pic" idx="2"/>
          </p:nvPr>
        </p:nvSpPr>
        <p:spPr>
          <a:xfrm>
            <a:off x="3758250" y="457202"/>
            <a:ext cx="1627500" cy="13443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27"/>
          <p:cNvSpPr txBox="1">
            <a:spLocks noGrp="1"/>
          </p:cNvSpPr>
          <p:nvPr>
            <p:ph type="subTitle" idx="1"/>
          </p:nvPr>
        </p:nvSpPr>
        <p:spPr>
          <a:xfrm>
            <a:off x="5477150" y="457200"/>
            <a:ext cx="1719000" cy="2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3"/>
          </p:nvPr>
        </p:nvSpPr>
        <p:spPr>
          <a:xfrm>
            <a:off x="7575075" y="457200"/>
            <a:ext cx="1248600" cy="2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Light"/>
              <a:buNone/>
              <a:defRPr sz="1000"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05" name="Google Shape;205;p27"/>
          <p:cNvSpPr>
            <a:spLocks noGrp="1"/>
          </p:cNvSpPr>
          <p:nvPr>
            <p:ph type="pic" idx="4"/>
          </p:nvPr>
        </p:nvSpPr>
        <p:spPr>
          <a:xfrm>
            <a:off x="3758250" y="1899602"/>
            <a:ext cx="1627500" cy="13443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27"/>
          <p:cNvSpPr>
            <a:spLocks noGrp="1"/>
          </p:cNvSpPr>
          <p:nvPr>
            <p:ph type="pic" idx="5"/>
          </p:nvPr>
        </p:nvSpPr>
        <p:spPr>
          <a:xfrm>
            <a:off x="3758250" y="3342002"/>
            <a:ext cx="1627500" cy="13443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27"/>
          <p:cNvSpPr txBox="1">
            <a:spLocks noGrp="1"/>
          </p:cNvSpPr>
          <p:nvPr>
            <p:ph type="body" idx="6"/>
          </p:nvPr>
        </p:nvSpPr>
        <p:spPr>
          <a:xfrm>
            <a:off x="5477150" y="915900"/>
            <a:ext cx="3346800" cy="75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7"/>
          </p:nvPr>
        </p:nvSpPr>
        <p:spPr>
          <a:xfrm>
            <a:off x="5477150" y="1895400"/>
            <a:ext cx="1719000" cy="2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8"/>
          </p:nvPr>
        </p:nvSpPr>
        <p:spPr>
          <a:xfrm>
            <a:off x="7575075" y="1895400"/>
            <a:ext cx="1248600" cy="2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Light"/>
              <a:buNone/>
              <a:defRPr sz="1000"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9"/>
          </p:nvPr>
        </p:nvSpPr>
        <p:spPr>
          <a:xfrm>
            <a:off x="5477150" y="2354100"/>
            <a:ext cx="3346800" cy="75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3"/>
          </p:nvPr>
        </p:nvSpPr>
        <p:spPr>
          <a:xfrm>
            <a:off x="5477150" y="3333600"/>
            <a:ext cx="1719000" cy="2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ubTitle" idx="14"/>
          </p:nvPr>
        </p:nvSpPr>
        <p:spPr>
          <a:xfrm>
            <a:off x="7575075" y="3333600"/>
            <a:ext cx="1248600" cy="2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Light"/>
              <a:buNone/>
              <a:defRPr sz="1000"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highlight>
                  <a:schemeClr val="accen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body" idx="15"/>
          </p:nvPr>
        </p:nvSpPr>
        <p:spPr>
          <a:xfrm>
            <a:off x="5477150" y="3792300"/>
            <a:ext cx="3346800" cy="75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16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17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228650" y="334575"/>
            <a:ext cx="52485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xt steps">
  <p:cSld name="BLANK_1_1_1_1_1_1_1_1_1_1_1_1_1_1_1_1_1_1_1_1_1_1_3">
    <p:bg>
      <p:bgPr>
        <a:solidFill>
          <a:schemeClr val="accent5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subTitle" idx="1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2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224575" y="942125"/>
            <a:ext cx="8691000" cy="13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3"/>
          </p:nvPr>
        </p:nvSpPr>
        <p:spPr>
          <a:xfrm>
            <a:off x="326075" y="2565750"/>
            <a:ext cx="2485500" cy="9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4"/>
          </p:nvPr>
        </p:nvSpPr>
        <p:spPr>
          <a:xfrm>
            <a:off x="3189438" y="2967525"/>
            <a:ext cx="27585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5"/>
          </p:nvPr>
        </p:nvSpPr>
        <p:spPr>
          <a:xfrm>
            <a:off x="3189438" y="4244750"/>
            <a:ext cx="27585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subTitle" idx="6"/>
          </p:nvPr>
        </p:nvSpPr>
        <p:spPr>
          <a:xfrm>
            <a:off x="3189438" y="2565750"/>
            <a:ext cx="4758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SemiBold"/>
              <a:buNone/>
              <a:defRPr sz="1000">
                <a:solidFill>
                  <a:schemeClr val="lt1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ubTitle" idx="7"/>
          </p:nvPr>
        </p:nvSpPr>
        <p:spPr>
          <a:xfrm>
            <a:off x="6156450" y="4244750"/>
            <a:ext cx="26673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subTitle" idx="8"/>
          </p:nvPr>
        </p:nvSpPr>
        <p:spPr>
          <a:xfrm>
            <a:off x="6156450" y="2967525"/>
            <a:ext cx="25896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9"/>
          </p:nvPr>
        </p:nvSpPr>
        <p:spPr>
          <a:xfrm>
            <a:off x="5094174" y="2565750"/>
            <a:ext cx="7752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Medium"/>
              <a:buNone/>
              <a:defRPr sz="1000">
                <a:highlight>
                  <a:schemeClr val="lt2"/>
                </a:highlight>
                <a:latin typeface="Taviraj Medium"/>
                <a:ea typeface="Taviraj Medium"/>
                <a:cs typeface="Taviraj Medium"/>
                <a:sym typeface="Taviraj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subTitle" idx="13"/>
          </p:nvPr>
        </p:nvSpPr>
        <p:spPr>
          <a:xfrm>
            <a:off x="3189438" y="3969850"/>
            <a:ext cx="4758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SemiBold"/>
              <a:buNone/>
              <a:defRPr sz="1000">
                <a:solidFill>
                  <a:schemeClr val="lt1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subTitle" idx="14"/>
          </p:nvPr>
        </p:nvSpPr>
        <p:spPr>
          <a:xfrm>
            <a:off x="5087878" y="3969850"/>
            <a:ext cx="7752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Medium"/>
              <a:buNone/>
              <a:defRPr sz="1000">
                <a:highlight>
                  <a:schemeClr val="lt2"/>
                </a:highlight>
                <a:latin typeface="Taviraj Medium"/>
                <a:ea typeface="Taviraj Medium"/>
                <a:cs typeface="Taviraj Medium"/>
                <a:sym typeface="Taviraj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15"/>
          </p:nvPr>
        </p:nvSpPr>
        <p:spPr>
          <a:xfrm>
            <a:off x="6156450" y="3969850"/>
            <a:ext cx="4758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SemiBold"/>
              <a:buNone/>
              <a:defRPr sz="1000">
                <a:solidFill>
                  <a:schemeClr val="lt1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subTitle" idx="16"/>
          </p:nvPr>
        </p:nvSpPr>
        <p:spPr>
          <a:xfrm>
            <a:off x="8079254" y="3969850"/>
            <a:ext cx="7773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Medium"/>
              <a:buNone/>
              <a:defRPr sz="1000">
                <a:highlight>
                  <a:schemeClr val="lt2"/>
                </a:highlight>
                <a:latin typeface="Taviraj Medium"/>
                <a:ea typeface="Taviraj Medium"/>
                <a:cs typeface="Taviraj Medium"/>
                <a:sym typeface="Taviraj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subTitle" idx="17"/>
          </p:nvPr>
        </p:nvSpPr>
        <p:spPr>
          <a:xfrm>
            <a:off x="6156450" y="2565750"/>
            <a:ext cx="4758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viraj SemiBold"/>
              <a:buNone/>
              <a:defRPr sz="1000">
                <a:solidFill>
                  <a:schemeClr val="lt1"/>
                </a:solidFill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18"/>
          </p:nvPr>
        </p:nvSpPr>
        <p:spPr>
          <a:xfrm>
            <a:off x="8079254" y="2565750"/>
            <a:ext cx="7752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Medium"/>
              <a:buNone/>
              <a:defRPr sz="1000">
                <a:highlight>
                  <a:schemeClr val="lt2"/>
                </a:highlight>
                <a:latin typeface="Taviraj Medium"/>
                <a:ea typeface="Taviraj Medium"/>
                <a:cs typeface="Taviraj Medium"/>
                <a:sym typeface="Taviraj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Taviraj Light"/>
              <a:buNone/>
              <a:defRPr>
                <a:highlight>
                  <a:schemeClr val="lt2"/>
                </a:highlight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13">
          <p15:clr>
            <a:srgbClr val="E46962"/>
          </p15:clr>
        </p15:guide>
        <p15:guide id="2" pos="3931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screen">
  <p:cSld name="CUSTOM">
    <p:bg>
      <p:bgPr>
        <a:solidFill>
          <a:schemeClr val="accent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/>
          <p:nvPr/>
        </p:nvSpPr>
        <p:spPr>
          <a:xfrm>
            <a:off x="4526250" y="0"/>
            <a:ext cx="4617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aviraj"/>
              <a:ea typeface="Taviraj"/>
              <a:cs typeface="Taviraj"/>
              <a:sym typeface="Taviraj"/>
            </a:endParaRPr>
          </a:p>
        </p:txBody>
      </p:sp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228650" y="334575"/>
            <a:ext cx="40470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228600" y="2133600"/>
            <a:ext cx="4047000" cy="25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subTitle" idx="2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subTitle" idx="3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screen - Alt 2">
  <p:cSld name="CUSTOM_1_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/>
          <p:nvPr/>
        </p:nvSpPr>
        <p:spPr>
          <a:xfrm>
            <a:off x="-7075" y="1231850"/>
            <a:ext cx="9151200" cy="3911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2" name="Google Shape;242;p30"/>
          <p:cNvSpPr txBox="1">
            <a:spLocks noGrp="1"/>
          </p:cNvSpPr>
          <p:nvPr>
            <p:ph type="body" idx="1"/>
          </p:nvPr>
        </p:nvSpPr>
        <p:spPr>
          <a:xfrm>
            <a:off x="4711488" y="2971800"/>
            <a:ext cx="1627800" cy="65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subTitle" idx="2"/>
          </p:nvPr>
        </p:nvSpPr>
        <p:spPr>
          <a:xfrm>
            <a:off x="4711513" y="2674925"/>
            <a:ext cx="1627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3"/>
          </p:nvPr>
        </p:nvSpPr>
        <p:spPr>
          <a:xfrm>
            <a:off x="4711513" y="3836825"/>
            <a:ext cx="1627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body" idx="4"/>
          </p:nvPr>
        </p:nvSpPr>
        <p:spPr>
          <a:xfrm>
            <a:off x="2515800" y="4078125"/>
            <a:ext cx="1627800" cy="60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5"/>
          </p:nvPr>
        </p:nvSpPr>
        <p:spPr>
          <a:xfrm>
            <a:off x="2515800" y="2971800"/>
            <a:ext cx="1627800" cy="65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subTitle" idx="6"/>
          </p:nvPr>
        </p:nvSpPr>
        <p:spPr>
          <a:xfrm>
            <a:off x="2515825" y="2674925"/>
            <a:ext cx="1627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subTitle" idx="7"/>
          </p:nvPr>
        </p:nvSpPr>
        <p:spPr>
          <a:xfrm>
            <a:off x="2515825" y="3836825"/>
            <a:ext cx="1627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body" idx="8"/>
          </p:nvPr>
        </p:nvSpPr>
        <p:spPr>
          <a:xfrm>
            <a:off x="320075" y="4078125"/>
            <a:ext cx="1627800" cy="60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body" idx="9"/>
          </p:nvPr>
        </p:nvSpPr>
        <p:spPr>
          <a:xfrm>
            <a:off x="320075" y="2971800"/>
            <a:ext cx="1627800" cy="65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subTitle" idx="13"/>
          </p:nvPr>
        </p:nvSpPr>
        <p:spPr>
          <a:xfrm>
            <a:off x="320100" y="2674925"/>
            <a:ext cx="1627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subTitle" idx="14"/>
          </p:nvPr>
        </p:nvSpPr>
        <p:spPr>
          <a:xfrm>
            <a:off x="320100" y="3836825"/>
            <a:ext cx="1627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5"/>
          </p:nvPr>
        </p:nvSpPr>
        <p:spPr>
          <a:xfrm>
            <a:off x="4711488" y="4078125"/>
            <a:ext cx="1627800" cy="60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16"/>
          </p:nvPr>
        </p:nvSpPr>
        <p:spPr>
          <a:xfrm>
            <a:off x="6907163" y="4078125"/>
            <a:ext cx="1627800" cy="60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xfrm>
            <a:off x="228650" y="334575"/>
            <a:ext cx="52485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body" idx="17"/>
          </p:nvPr>
        </p:nvSpPr>
        <p:spPr>
          <a:xfrm>
            <a:off x="5334000" y="334575"/>
            <a:ext cx="358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subTitle" idx="18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subTitle" idx="19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body" idx="20"/>
          </p:nvPr>
        </p:nvSpPr>
        <p:spPr>
          <a:xfrm>
            <a:off x="6907163" y="2971800"/>
            <a:ext cx="1627800" cy="65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subTitle" idx="21"/>
          </p:nvPr>
        </p:nvSpPr>
        <p:spPr>
          <a:xfrm>
            <a:off x="6907188" y="2674925"/>
            <a:ext cx="1627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viraj Light"/>
              <a:buNone/>
              <a:defRPr>
                <a:solidFill>
                  <a:schemeClr val="lt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subTitle" idx="22"/>
          </p:nvPr>
        </p:nvSpPr>
        <p:spPr>
          <a:xfrm>
            <a:off x="6907188" y="3836825"/>
            <a:ext cx="1627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screen - Alt 3">
  <p:cSld name="CUSTOM_1_1">
    <p:bg>
      <p:bgPr>
        <a:solidFill>
          <a:schemeClr val="accent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-7075" y="1895400"/>
            <a:ext cx="9151200" cy="324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228650" y="334575"/>
            <a:ext cx="52485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body" idx="1"/>
          </p:nvPr>
        </p:nvSpPr>
        <p:spPr>
          <a:xfrm>
            <a:off x="5477150" y="325504"/>
            <a:ext cx="3438300" cy="11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2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3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ny policies">
  <p:cSld name="CUSTOM_1_1_1">
    <p:bg>
      <p:bgPr>
        <a:solidFill>
          <a:schemeClr val="accent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>
            <a:spLocks noGrp="1"/>
          </p:cNvSpPr>
          <p:nvPr>
            <p:ph type="title"/>
          </p:nvPr>
        </p:nvSpPr>
        <p:spPr>
          <a:xfrm>
            <a:off x="223864" y="353721"/>
            <a:ext cx="39705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subTitle" idx="1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32"/>
          <p:cNvSpPr txBox="1">
            <a:spLocks noGrp="1"/>
          </p:cNvSpPr>
          <p:nvPr>
            <p:ph type="subTitle" idx="2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32"/>
          <p:cNvSpPr>
            <a:spLocks noGrp="1"/>
          </p:cNvSpPr>
          <p:nvPr>
            <p:ph type="pic" idx="3"/>
          </p:nvPr>
        </p:nvSpPr>
        <p:spPr>
          <a:xfrm>
            <a:off x="5477325" y="457751"/>
            <a:ext cx="3346800" cy="20379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32"/>
          <p:cNvSpPr txBox="1">
            <a:spLocks noGrp="1"/>
          </p:cNvSpPr>
          <p:nvPr>
            <p:ph type="body" idx="4"/>
          </p:nvPr>
        </p:nvSpPr>
        <p:spPr>
          <a:xfrm>
            <a:off x="320250" y="3269750"/>
            <a:ext cx="25200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5"/>
          </p:nvPr>
        </p:nvSpPr>
        <p:spPr>
          <a:xfrm>
            <a:off x="320125" y="1801500"/>
            <a:ext cx="2520000" cy="68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subTitle" idx="6"/>
          </p:nvPr>
        </p:nvSpPr>
        <p:spPr>
          <a:xfrm>
            <a:off x="320251" y="2955614"/>
            <a:ext cx="2520000" cy="230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276" name="Google Shape;276;p32"/>
          <p:cNvSpPr txBox="1">
            <a:spLocks noGrp="1"/>
          </p:cNvSpPr>
          <p:nvPr>
            <p:ph type="body" idx="7"/>
          </p:nvPr>
        </p:nvSpPr>
        <p:spPr>
          <a:xfrm>
            <a:off x="6303750" y="3269750"/>
            <a:ext cx="25200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subTitle" idx="8"/>
          </p:nvPr>
        </p:nvSpPr>
        <p:spPr>
          <a:xfrm>
            <a:off x="6303751" y="2955614"/>
            <a:ext cx="2520000" cy="230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9"/>
          </p:nvPr>
        </p:nvSpPr>
        <p:spPr>
          <a:xfrm>
            <a:off x="3312000" y="3269750"/>
            <a:ext cx="25200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subTitle" idx="13"/>
          </p:nvPr>
        </p:nvSpPr>
        <p:spPr>
          <a:xfrm>
            <a:off x="3312001" y="2955614"/>
            <a:ext cx="2520000" cy="230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"/>
              <a:buNone/>
              <a:defRPr sz="1000">
                <a:highlight>
                  <a:schemeClr val="lt2"/>
                </a:highlight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_1_1_1">
    <p:bg>
      <p:bgPr>
        <a:solidFill>
          <a:schemeClr val="dk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subTitle" idx="1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subTitle" idx="2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title"/>
          </p:nvPr>
        </p:nvSpPr>
        <p:spPr>
          <a:xfrm>
            <a:off x="228650" y="334575"/>
            <a:ext cx="75849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subTitle" idx="3"/>
          </p:nvPr>
        </p:nvSpPr>
        <p:spPr>
          <a:xfrm>
            <a:off x="3729875" y="4053798"/>
            <a:ext cx="25200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9pPr>
          </a:lstStyle>
          <a:p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subTitle" idx="4"/>
          </p:nvPr>
        </p:nvSpPr>
        <p:spPr>
          <a:xfrm>
            <a:off x="3913475" y="4389350"/>
            <a:ext cx="27558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subTitle" idx="5"/>
          </p:nvPr>
        </p:nvSpPr>
        <p:spPr>
          <a:xfrm>
            <a:off x="3729875" y="3143073"/>
            <a:ext cx="25200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9pPr>
          </a:lstStyle>
          <a:p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subTitle" idx="6"/>
          </p:nvPr>
        </p:nvSpPr>
        <p:spPr>
          <a:xfrm>
            <a:off x="3913475" y="3478625"/>
            <a:ext cx="27558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subTitle" idx="7"/>
          </p:nvPr>
        </p:nvSpPr>
        <p:spPr>
          <a:xfrm>
            <a:off x="3729875" y="2276373"/>
            <a:ext cx="25200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9pPr>
          </a:lstStyle>
          <a:p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subTitle" idx="8"/>
          </p:nvPr>
        </p:nvSpPr>
        <p:spPr>
          <a:xfrm>
            <a:off x="3913475" y="2611925"/>
            <a:ext cx="27558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subTitle" idx="9"/>
          </p:nvPr>
        </p:nvSpPr>
        <p:spPr>
          <a:xfrm>
            <a:off x="3729875" y="1365648"/>
            <a:ext cx="25200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9pPr>
          </a:lstStyle>
          <a:p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subTitle" idx="13"/>
          </p:nvPr>
        </p:nvSpPr>
        <p:spPr>
          <a:xfrm>
            <a:off x="3913475" y="1701200"/>
            <a:ext cx="27558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subTitle" idx="14"/>
          </p:nvPr>
        </p:nvSpPr>
        <p:spPr>
          <a:xfrm>
            <a:off x="317900" y="4053798"/>
            <a:ext cx="25200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subTitle" idx="15"/>
          </p:nvPr>
        </p:nvSpPr>
        <p:spPr>
          <a:xfrm>
            <a:off x="501500" y="4389350"/>
            <a:ext cx="27558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subTitle" idx="16"/>
          </p:nvPr>
        </p:nvSpPr>
        <p:spPr>
          <a:xfrm>
            <a:off x="317900" y="3143073"/>
            <a:ext cx="25200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9pPr>
          </a:lstStyle>
          <a:p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subTitle" idx="17"/>
          </p:nvPr>
        </p:nvSpPr>
        <p:spPr>
          <a:xfrm>
            <a:off x="501500" y="3478625"/>
            <a:ext cx="27558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33"/>
          <p:cNvSpPr txBox="1">
            <a:spLocks noGrp="1"/>
          </p:cNvSpPr>
          <p:nvPr>
            <p:ph type="subTitle" idx="18"/>
          </p:nvPr>
        </p:nvSpPr>
        <p:spPr>
          <a:xfrm>
            <a:off x="317900" y="2276373"/>
            <a:ext cx="25200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9pPr>
          </a:lstStyle>
          <a:p>
            <a:endParaRPr/>
          </a:p>
        </p:txBody>
      </p:sp>
      <p:sp>
        <p:nvSpPr>
          <p:cNvPr id="297" name="Google Shape;297;p33"/>
          <p:cNvSpPr txBox="1">
            <a:spLocks noGrp="1"/>
          </p:cNvSpPr>
          <p:nvPr>
            <p:ph type="subTitle" idx="19"/>
          </p:nvPr>
        </p:nvSpPr>
        <p:spPr>
          <a:xfrm>
            <a:off x="501500" y="2611925"/>
            <a:ext cx="27558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33"/>
          <p:cNvSpPr txBox="1">
            <a:spLocks noGrp="1"/>
          </p:cNvSpPr>
          <p:nvPr>
            <p:ph type="subTitle" idx="20"/>
          </p:nvPr>
        </p:nvSpPr>
        <p:spPr>
          <a:xfrm>
            <a:off x="317900" y="1365648"/>
            <a:ext cx="25200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Taviraj SemiBold"/>
              <a:buNone/>
              <a:defRPr sz="1000">
                <a:highlight>
                  <a:schemeClr val="lt2"/>
                </a:highlight>
                <a:latin typeface="Taviraj SemiBold"/>
                <a:ea typeface="Taviraj SemiBold"/>
                <a:cs typeface="Taviraj SemiBold"/>
                <a:sym typeface="Taviraj SemiBold"/>
              </a:defRPr>
            </a:lvl9pPr>
          </a:lstStyle>
          <a:p>
            <a:endParaRPr/>
          </a:p>
        </p:txBody>
      </p:sp>
      <p:sp>
        <p:nvSpPr>
          <p:cNvPr id="299" name="Google Shape;299;p33"/>
          <p:cNvSpPr txBox="1">
            <a:spLocks noGrp="1"/>
          </p:cNvSpPr>
          <p:nvPr>
            <p:ph type="subTitle" idx="21"/>
          </p:nvPr>
        </p:nvSpPr>
        <p:spPr>
          <a:xfrm>
            <a:off x="501500" y="1701200"/>
            <a:ext cx="2755800" cy="207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33"/>
          <p:cNvSpPr txBox="1"/>
          <p:nvPr/>
        </p:nvSpPr>
        <p:spPr>
          <a:xfrm>
            <a:off x="317898" y="1728200"/>
            <a:ext cx="18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→"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01" name="Google Shape;301;p33"/>
          <p:cNvSpPr txBox="1"/>
          <p:nvPr/>
        </p:nvSpPr>
        <p:spPr>
          <a:xfrm>
            <a:off x="317898" y="2638925"/>
            <a:ext cx="18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→"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02" name="Google Shape;302;p33"/>
          <p:cNvSpPr txBox="1"/>
          <p:nvPr/>
        </p:nvSpPr>
        <p:spPr>
          <a:xfrm>
            <a:off x="317898" y="3507038"/>
            <a:ext cx="18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→"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03" name="Google Shape;303;p33"/>
          <p:cNvSpPr txBox="1"/>
          <p:nvPr/>
        </p:nvSpPr>
        <p:spPr>
          <a:xfrm>
            <a:off x="317898" y="4416338"/>
            <a:ext cx="18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→"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3729873" y="1728200"/>
            <a:ext cx="18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→"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05" name="Google Shape;305;p33"/>
          <p:cNvSpPr txBox="1"/>
          <p:nvPr/>
        </p:nvSpPr>
        <p:spPr>
          <a:xfrm>
            <a:off x="3729873" y="2638925"/>
            <a:ext cx="18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→"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06" name="Google Shape;306;p33"/>
          <p:cNvSpPr txBox="1"/>
          <p:nvPr/>
        </p:nvSpPr>
        <p:spPr>
          <a:xfrm>
            <a:off x="3729873" y="3507038"/>
            <a:ext cx="18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→"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07" name="Google Shape;307;p33"/>
          <p:cNvSpPr txBox="1"/>
          <p:nvPr/>
        </p:nvSpPr>
        <p:spPr>
          <a:xfrm>
            <a:off x="3729873" y="4416338"/>
            <a:ext cx="18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→"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USTOM_1_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/>
          <p:nvPr/>
        </p:nvSpPr>
        <p:spPr>
          <a:xfrm flipH="1">
            <a:off x="350" y="0"/>
            <a:ext cx="24513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aviraj"/>
              <a:ea typeface="Taviraj"/>
              <a:cs typeface="Taviraj"/>
              <a:sym typeface="Taviraj"/>
            </a:endParaRPr>
          </a:p>
        </p:txBody>
      </p:sp>
      <p:sp>
        <p:nvSpPr>
          <p:cNvPr id="310" name="Google Shape;310;p34"/>
          <p:cNvSpPr txBox="1">
            <a:spLocks noGrp="1"/>
          </p:cNvSpPr>
          <p:nvPr>
            <p:ph type="subTitle" idx="1"/>
          </p:nvPr>
        </p:nvSpPr>
        <p:spPr>
          <a:xfrm>
            <a:off x="320100" y="2285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2"/>
          </p:nvPr>
        </p:nvSpPr>
        <p:spPr>
          <a:xfrm>
            <a:off x="7196175" y="228600"/>
            <a:ext cx="16278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228650" y="320200"/>
            <a:ext cx="19674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viraj"/>
              <a:buNone/>
              <a:defRPr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viraj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viraj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viraj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viraj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viraj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viraj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viraj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viraj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title" idx="3"/>
          </p:nvPr>
        </p:nvSpPr>
        <p:spPr>
          <a:xfrm>
            <a:off x="2813700" y="278225"/>
            <a:ext cx="60102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9pPr>
          </a:lstStyle>
          <a:p>
            <a:endParaRPr/>
          </a:p>
        </p:txBody>
      </p:sp>
      <p:sp>
        <p:nvSpPr>
          <p:cNvPr id="314" name="Google Shape;314;p34"/>
          <p:cNvSpPr>
            <a:spLocks noGrp="1"/>
          </p:cNvSpPr>
          <p:nvPr>
            <p:ph type="pic" idx="4"/>
          </p:nvPr>
        </p:nvSpPr>
        <p:spPr>
          <a:xfrm>
            <a:off x="6017975" y="2571725"/>
            <a:ext cx="2805900" cy="21120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34"/>
          <p:cNvSpPr txBox="1">
            <a:spLocks noGrp="1"/>
          </p:cNvSpPr>
          <p:nvPr>
            <p:ph type="body" idx="5"/>
          </p:nvPr>
        </p:nvSpPr>
        <p:spPr>
          <a:xfrm>
            <a:off x="2908850" y="3998825"/>
            <a:ext cx="2030100" cy="68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2" name="Google Shape;332;p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7" name="Google Shape;337;p4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8" name="Google Shape;338;p4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3" name="Google Shape;343;p4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8" name="Google Shape;348;p46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9" name="Google Shape;349;p46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0" name="Google Shape;350;p46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1" name="Google Shape;351;p46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2" name="Google Shape;352;p46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47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8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0" name="Google Shape;360;p48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2" name="Google Shape;362;p48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49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49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9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49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9" name="Google Shape;369;p49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0" name="Google Shape;370;p49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73" name="Google Shape;373;p50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50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75" name="Google Shape;375;p50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76" name="Google Shape;376;p50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0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8" name="Google Shape;378;p50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9" name="Google Shape;379;p50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0" name="Google Shape;380;p50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1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6" name="Google Shape;386;p52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52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52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9" name="Google Shape;38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52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52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4" name="Google Shape;394;p53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Google Shape;395;p53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53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7" name="Google Shape;397;p53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53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9" name="Google Shape;39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3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53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53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07" name="Google Shape;407;p55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08" name="Google Shape;408;p55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55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55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55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55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5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14" name="Google Shape;414;p55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55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228600" y="2075400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 Light"/>
              <a:buChar char="●"/>
              <a:defRPr sz="1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84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 Light"/>
              <a:buChar char="○"/>
              <a:defRPr sz="1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84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 Light"/>
              <a:buChar char="■"/>
              <a:defRPr sz="1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84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 Light"/>
              <a:buChar char="●"/>
              <a:defRPr sz="1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84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 Light"/>
              <a:buChar char="○"/>
              <a:defRPr sz="1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84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 Light"/>
              <a:buChar char="■"/>
              <a:defRPr sz="1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84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 Light"/>
              <a:buChar char="●"/>
              <a:defRPr sz="1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84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 Light"/>
              <a:buChar char="○"/>
              <a:defRPr sz="1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845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Inter Light"/>
              <a:buChar char="■"/>
              <a:defRPr sz="11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28600" y="158975"/>
            <a:ext cx="51549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Taviraj Light"/>
              <a:buNone/>
              <a:defRPr sz="3000"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 sz="3000"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 sz="3000"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 sz="3000"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 sz="3000"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 sz="3000"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 sz="3000"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 sz="3000"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Taviraj"/>
              <a:buNone/>
              <a:defRPr sz="3000"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587150" y="2081625"/>
            <a:ext cx="39513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Font typeface="Inter Light"/>
              <a:buChar char="●"/>
              <a:defRPr sz="11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Inter Light"/>
              <a:buChar char="○"/>
              <a:defRPr sz="11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Font typeface="Inter Light"/>
              <a:buChar char="■"/>
              <a:defRPr sz="11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Font typeface="Inter Light"/>
              <a:buChar char="●"/>
              <a:defRPr sz="11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Font typeface="Inter Light"/>
              <a:buChar char="○"/>
              <a:defRPr sz="11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Font typeface="Inter Light"/>
              <a:buChar char="■"/>
              <a:defRPr sz="11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Font typeface="Inter Light"/>
              <a:buChar char="●"/>
              <a:defRPr sz="11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Font typeface="Inter Light"/>
              <a:buChar char="○"/>
              <a:defRPr sz="11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Font typeface="Inter Light"/>
              <a:buChar char="■"/>
              <a:defRPr sz="11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50">
          <p15:clr>
            <a:srgbClr val="E46962"/>
          </p15:clr>
        </p15:guide>
        <p15:guide id="7" orient="horz" pos="1135">
          <p15:clr>
            <a:srgbClr val="E46962"/>
          </p15:clr>
        </p15:guide>
        <p15:guide id="8" orient="horz" pos="1194">
          <p15:clr>
            <a:srgbClr val="E46962"/>
          </p15:clr>
        </p15:guide>
        <p15:guide id="9" orient="horz" pos="2043">
          <p15:clr>
            <a:srgbClr val="E46962"/>
          </p15:clr>
        </p15:guide>
        <p15:guide id="10" orient="horz" pos="2103">
          <p15:clr>
            <a:srgbClr val="E46962"/>
          </p15:clr>
        </p15:guide>
        <p15:guide id="11" pos="202">
          <p15:clr>
            <a:srgbClr val="E46962"/>
          </p15:clr>
        </p15:guide>
        <p15:guide id="12" pos="5558">
          <p15:clr>
            <a:srgbClr val="E46962"/>
          </p15:clr>
        </p15:guide>
        <p15:guide id="13" orient="horz" pos="1620">
          <p15:clr>
            <a:srgbClr val="E46962"/>
          </p15:clr>
        </p15:guide>
        <p15:guide id="14" pos="1227">
          <p15:clr>
            <a:srgbClr val="E46962"/>
          </p15:clr>
        </p15:guide>
        <p15:guide id="15" pos="1284">
          <p15:clr>
            <a:srgbClr val="E46962"/>
          </p15:clr>
        </p15:guide>
        <p15:guide id="16" pos="2310">
          <p15:clr>
            <a:srgbClr val="E46962"/>
          </p15:clr>
        </p15:guide>
        <p15:guide id="17" pos="2367">
          <p15:clr>
            <a:srgbClr val="E46962"/>
          </p15:clr>
        </p15:guide>
        <p15:guide id="18" pos="3450">
          <p15:clr>
            <a:srgbClr val="E46962"/>
          </p15:clr>
        </p15:guide>
        <p15:guide id="19" pos="3393">
          <p15:clr>
            <a:srgbClr val="E46962"/>
          </p15:clr>
        </p15:guide>
        <p15:guide id="20" pos="4475">
          <p15:clr>
            <a:srgbClr val="E46962"/>
          </p15:clr>
        </p15:guide>
        <p15:guide id="21" pos="4533">
          <p15:clr>
            <a:srgbClr val="E46962"/>
          </p15:clr>
        </p15:guide>
        <p15:guide id="22" pos="2851">
          <p15:clr>
            <a:srgbClr val="E46962"/>
          </p15:clr>
        </p15:guide>
        <p15:guide id="23" pos="290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6"/>
          <p:cNvSpPr txBox="1"/>
          <p:nvPr/>
        </p:nvSpPr>
        <p:spPr>
          <a:xfrm flipH="1">
            <a:off x="320025" y="3451400"/>
            <a:ext cx="4892700" cy="60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By Mohammed Amin</a:t>
            </a:r>
            <a:endParaRPr sz="390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</p:txBody>
      </p:sp>
      <p:sp>
        <p:nvSpPr>
          <p:cNvPr id="421" name="Google Shape;421;p56"/>
          <p:cNvSpPr txBox="1">
            <a:spLocks noGrp="1"/>
          </p:cNvSpPr>
          <p:nvPr>
            <p:ph type="title"/>
          </p:nvPr>
        </p:nvSpPr>
        <p:spPr>
          <a:xfrm>
            <a:off x="228600" y="749899"/>
            <a:ext cx="7785900" cy="1145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Fire from the Sky: 3D Meteor Trajectory and Crater Formation</a:t>
            </a:r>
            <a:endParaRPr sz="4000"/>
          </a:p>
        </p:txBody>
      </p:sp>
      <p:sp>
        <p:nvSpPr>
          <p:cNvPr id="422" name="Google Shape;422;p56"/>
          <p:cNvSpPr txBox="1">
            <a:spLocks noGrp="1"/>
          </p:cNvSpPr>
          <p:nvPr>
            <p:ph type="subTitle" idx="1"/>
          </p:nvPr>
        </p:nvSpPr>
        <p:spPr>
          <a:xfrm>
            <a:off x="320100" y="47909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 109</a:t>
            </a:r>
            <a:endParaRPr/>
          </a:p>
        </p:txBody>
      </p:sp>
      <p:sp>
        <p:nvSpPr>
          <p:cNvPr id="423" name="Google Shape;423;p56"/>
          <p:cNvSpPr txBox="1">
            <a:spLocks noGrp="1"/>
          </p:cNvSpPr>
          <p:nvPr>
            <p:ph type="subTitle" idx="4294967295"/>
          </p:nvPr>
        </p:nvSpPr>
        <p:spPr>
          <a:xfrm>
            <a:off x="5786953" y="4804825"/>
            <a:ext cx="3128400" cy="1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 Year</a:t>
            </a:r>
            <a:endParaRPr/>
          </a:p>
        </p:txBody>
      </p:sp>
      <p:sp>
        <p:nvSpPr>
          <p:cNvPr id="424" name="Google Shape;424;p56"/>
          <p:cNvSpPr txBox="1">
            <a:spLocks noGrp="1"/>
          </p:cNvSpPr>
          <p:nvPr>
            <p:ph type="sldNum" idx="12"/>
          </p:nvPr>
        </p:nvSpPr>
        <p:spPr>
          <a:xfrm>
            <a:off x="8366700" y="4793240"/>
            <a:ext cx="457200" cy="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Inter"/>
                <a:ea typeface="Inter"/>
                <a:cs typeface="Inter"/>
                <a:sym typeface="Inter"/>
              </a:rPr>
              <a:t>1</a:t>
            </a:fld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25" name="Google Shape;425;p56"/>
          <p:cNvCxnSpPr/>
          <p:nvPr/>
        </p:nvCxnSpPr>
        <p:spPr>
          <a:xfrm>
            <a:off x="322537" y="4678933"/>
            <a:ext cx="5432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6" name="Google Shape;426;p56"/>
          <p:cNvPicPr preferRelativeResize="0"/>
          <p:nvPr/>
        </p:nvPicPr>
        <p:blipFill rotWithShape="1">
          <a:blip r:embed="rId4">
            <a:alphaModFix/>
          </a:blip>
          <a:srcRect l="13149" b="10442"/>
          <a:stretch/>
        </p:blipFill>
        <p:spPr>
          <a:xfrm>
            <a:off x="5265838" y="2428148"/>
            <a:ext cx="3860675" cy="237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 txBox="1"/>
          <p:nvPr/>
        </p:nvSpPr>
        <p:spPr>
          <a:xfrm>
            <a:off x="320100" y="457200"/>
            <a:ext cx="658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aviraj Light"/>
                <a:ea typeface="Taviraj Light"/>
                <a:cs typeface="Taviraj Light"/>
                <a:sym typeface="Taviraj Light"/>
              </a:rPr>
              <a:t>Goal</a:t>
            </a:r>
            <a:endParaRPr sz="2000">
              <a:solidFill>
                <a:srgbClr val="FFFFFF"/>
              </a:solidFill>
              <a:latin typeface="Taviraj Light"/>
              <a:ea typeface="Taviraj Light"/>
              <a:cs typeface="Taviraj Light"/>
              <a:sym typeface="Taviraj Light"/>
            </a:endParaRPr>
          </a:p>
        </p:txBody>
      </p:sp>
      <p:sp>
        <p:nvSpPr>
          <p:cNvPr id="432" name="Google Shape;432;p57"/>
          <p:cNvSpPr txBox="1"/>
          <p:nvPr/>
        </p:nvSpPr>
        <p:spPr>
          <a:xfrm>
            <a:off x="803675" y="949800"/>
            <a:ext cx="4956000" cy="4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A 3D meteor entering an atmosphere under gravity and drag.</a:t>
            </a:r>
            <a:b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</a:br>
            <a:endParaRPr sz="110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The meteor’s impact on a flat planetary surface.</a:t>
            </a:r>
            <a:b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</a:br>
            <a:endParaRPr sz="110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The resulting crater formation, including a bowl, raised rim, and ejecta.</a:t>
            </a:r>
            <a:b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</a:br>
            <a:endParaRPr sz="110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A small parameter study: how changing impact speed and angle changes crater size and depth.</a:t>
            </a:r>
            <a:b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</a:br>
            <a:endParaRPr sz="110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Impact craters are everywhere in the solar system (Moon, Mars, Earth) and record past impact events.</a:t>
            </a:r>
            <a:b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</a:br>
            <a:endParaRPr sz="110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Crater diameter and depth encode information about the impact energy and trajectory.</a:t>
            </a:r>
            <a:b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</a:br>
            <a:endParaRPr sz="110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This project shows how a simple physical model (ODEs + a scaling law) can produce a realistic-looking 3D crater.</a:t>
            </a:r>
            <a:endParaRPr sz="110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Taviraj Light"/>
              <a:ea typeface="Taviraj Light"/>
              <a:cs typeface="Taviraj Light"/>
              <a:sym typeface="Taviraj Light"/>
            </a:endParaRPr>
          </a:p>
        </p:txBody>
      </p:sp>
      <p:pic>
        <p:nvPicPr>
          <p:cNvPr id="433" name="Google Shape;43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075" y="1429600"/>
            <a:ext cx="3079526" cy="2053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8"/>
          <p:cNvSpPr txBox="1">
            <a:spLocks noGrp="1"/>
          </p:cNvSpPr>
          <p:nvPr>
            <p:ph type="subTitle" idx="1"/>
          </p:nvPr>
        </p:nvSpPr>
        <p:spPr>
          <a:xfrm>
            <a:off x="320100" y="4790990"/>
            <a:ext cx="1805400" cy="12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8"/>
          <p:cNvSpPr txBox="1"/>
          <p:nvPr/>
        </p:nvSpPr>
        <p:spPr>
          <a:xfrm>
            <a:off x="249775" y="1119550"/>
            <a:ext cx="37797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viraj"/>
              <a:buAutoNum type="arabicPeriod"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Meteor Trajectory (3D ODE)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viraj"/>
              <a:buChar char="-"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State: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viraj"/>
              <a:buChar char="-"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Forces: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viraj"/>
              <a:buChar char="-"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Gravity: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viraj"/>
              <a:buChar char="-"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Quadratic drag: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viraj"/>
              <a:buChar char="-"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Atmosphere: 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viraj"/>
              <a:buChar char="-"/>
            </a:pP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viraj"/>
              <a:buChar char="-"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(exponential density vs altitude)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 err="1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Numerics</a:t>
            </a: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: integrate ODEs until z = 0 (impact)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Record impact speed, impact angle, and kinetic energy 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</p:txBody>
      </p:sp>
      <p:sp>
        <p:nvSpPr>
          <p:cNvPr id="440" name="Google Shape;440;p58"/>
          <p:cNvSpPr txBox="1"/>
          <p:nvPr/>
        </p:nvSpPr>
        <p:spPr>
          <a:xfrm>
            <a:off x="320100" y="457200"/>
            <a:ext cx="658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aviraj Light"/>
                <a:ea typeface="Taviraj Light"/>
                <a:cs typeface="Taviraj Light"/>
                <a:sym typeface="Taviraj Light"/>
              </a:rPr>
              <a:t>Methods: Physics &amp; Crater Model</a:t>
            </a:r>
            <a:endParaRPr sz="2000">
              <a:solidFill>
                <a:srgbClr val="FFFFFF"/>
              </a:solidFill>
              <a:latin typeface="Taviraj Light"/>
              <a:ea typeface="Taviraj Light"/>
              <a:cs typeface="Taviraj Light"/>
              <a:sym typeface="Taviraj Light"/>
            </a:endParaRPr>
          </a:p>
        </p:txBody>
      </p:sp>
      <p:pic>
        <p:nvPicPr>
          <p:cNvPr id="441" name="Google Shape;44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503" y="1530017"/>
            <a:ext cx="919150" cy="20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2167" y="1745125"/>
            <a:ext cx="727515" cy="2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775" y="2302496"/>
            <a:ext cx="1181053" cy="27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5325" y="2299171"/>
            <a:ext cx="610325" cy="27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8"/>
          <p:cNvPicPr preferRelativeResize="0"/>
          <p:nvPr/>
        </p:nvPicPr>
        <p:blipFill rotWithShape="1">
          <a:blip r:embed="rId7">
            <a:alphaModFix/>
          </a:blip>
          <a:srcRect l="5177"/>
          <a:stretch/>
        </p:blipFill>
        <p:spPr>
          <a:xfrm>
            <a:off x="1698763" y="2820390"/>
            <a:ext cx="919150" cy="23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8"/>
          <p:cNvPicPr preferRelativeResize="0"/>
          <p:nvPr/>
        </p:nvPicPr>
        <p:blipFill rotWithShape="1">
          <a:blip r:embed="rId8">
            <a:alphaModFix/>
          </a:blip>
          <a:srcRect t="14792" r="-5786"/>
          <a:stretch/>
        </p:blipFill>
        <p:spPr>
          <a:xfrm>
            <a:off x="366475" y="4123113"/>
            <a:ext cx="1553765" cy="42256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8"/>
          <p:cNvSpPr txBox="1"/>
          <p:nvPr/>
        </p:nvSpPr>
        <p:spPr>
          <a:xfrm>
            <a:off x="4029475" y="1154100"/>
            <a:ext cx="4732200" cy="485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2.  Energy-Based Crater Scaling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viraj"/>
              <a:buChar char="-"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Crater diameter scales with ¼ power of impact energy</a:t>
            </a: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Taviraj"/>
                <a:ea typeface="Taviraj"/>
                <a:cs typeface="Taviraj"/>
                <a:sym typeface="Taviraj"/>
              </a:rPr>
              <a:t>3. </a:t>
            </a:r>
            <a:r>
              <a:rPr lang="en" sz="1100" dirty="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Crater Surface, Ejecta, and Parameter Study</a:t>
            </a:r>
            <a:endParaRPr sz="1100" dirty="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viraj"/>
              <a:buChar char="-"/>
            </a:pPr>
            <a:r>
              <a:rPr lang="en" sz="1100" dirty="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Build a 2D crater surface              in km as a Gaussian bowl + raised ejecta ring (crater + rim).</a:t>
            </a:r>
            <a:endParaRPr sz="1100" dirty="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viraj"/>
              <a:buChar char="-"/>
            </a:pPr>
            <a:r>
              <a:rPr lang="en" sz="1100" dirty="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Launch ballistic ejecta particles from the impact point with random directions and speeds, moving under gravity only.</a:t>
            </a:r>
            <a:endParaRPr sz="1100" dirty="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viraj"/>
              <a:buChar char="-"/>
            </a:pPr>
            <a:r>
              <a:rPr lang="en" sz="1100" dirty="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Run a parameter study by varying impact speed and angle (slow/shallow, baseline, fast/steep).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viraj"/>
              <a:buChar char="-"/>
            </a:pPr>
            <a:endParaRPr lang="en" sz="1100" dirty="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viraj"/>
              <a:buChar char="-"/>
            </a:pPr>
            <a:endParaRPr lang="en" sz="1100" dirty="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1587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</a:pPr>
            <a:r>
              <a:rPr lang="en" sz="1100" dirty="0"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rPr>
              <a:t>Erosion lab!</a:t>
            </a:r>
            <a:endParaRPr sz="1100" dirty="0">
              <a:solidFill>
                <a:schemeClr val="lt1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Taviraj"/>
              <a:ea typeface="Taviraj"/>
              <a:cs typeface="Taviraj"/>
              <a:sym typeface="Taviraj"/>
            </a:endParaRPr>
          </a:p>
        </p:txBody>
      </p:sp>
      <p:pic>
        <p:nvPicPr>
          <p:cNvPr id="448" name="Google Shape;448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7475" y="1987515"/>
            <a:ext cx="11620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8"/>
          <p:cNvPicPr preferRelativeResize="0"/>
          <p:nvPr/>
        </p:nvPicPr>
        <p:blipFill rotWithShape="1">
          <a:blip r:embed="rId10">
            <a:alphaModFix/>
          </a:blip>
          <a:srcRect l="7961" t="13119"/>
          <a:stretch/>
        </p:blipFill>
        <p:spPr>
          <a:xfrm>
            <a:off x="6199637" y="3124325"/>
            <a:ext cx="391875" cy="1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63" y="328650"/>
            <a:ext cx="8483584" cy="448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teor_impact_side_by_side.mp4">
            <a:hlinkClick r:id="" action="ppaction://media"/>
            <a:extLst>
              <a:ext uri="{FF2B5EF4-FFF2-40B4-BE49-F238E27FC236}">
                <a16:creationId xmlns:a16="http://schemas.microsoft.com/office/drawing/2014/main" id="{5D629781-F002-36A5-4C30-F6296F24BD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ntation New Team Memb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FFAE6"/>
      </a:lt2>
      <a:accent1>
        <a:srgbClr val="CC6131"/>
      </a:accent1>
      <a:accent2>
        <a:srgbClr val="646F3D"/>
      </a:accent2>
      <a:accent3>
        <a:srgbClr val="3E5072"/>
      </a:accent3>
      <a:accent4>
        <a:srgbClr val="EC7A49"/>
      </a:accent4>
      <a:accent5>
        <a:srgbClr val="B05024"/>
      </a:accent5>
      <a:accent6>
        <a:srgbClr val="C4BEA7"/>
      </a:accent6>
      <a:hlink>
        <a:srgbClr val="1B1B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271</Words>
  <Application>Microsoft Macintosh PowerPoint</Application>
  <PresentationFormat>On-screen Show (16:9)</PresentationFormat>
  <Paragraphs>37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Taviraj Light</vt:lpstr>
      <vt:lpstr>Inter Light</vt:lpstr>
      <vt:lpstr>Arial</vt:lpstr>
      <vt:lpstr>Taviraj Medium</vt:lpstr>
      <vt:lpstr>Taviraj</vt:lpstr>
      <vt:lpstr>Inter</vt:lpstr>
      <vt:lpstr>Taviraj SemiBold</vt:lpstr>
      <vt:lpstr>Simple Light</vt:lpstr>
      <vt:lpstr>Orientation New Team Member</vt:lpstr>
      <vt:lpstr>Fire from the Sky: 3D Meteor Trajectory and Crater Formation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Mohammed Amin</cp:lastModifiedBy>
  <cp:revision>3</cp:revision>
  <dcterms:modified xsi:type="dcterms:W3CDTF">2025-12-03T09:22:31Z</dcterms:modified>
</cp:coreProperties>
</file>