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91E27-D996-47E3-B3CF-2C39F69DA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178CB0-061D-9249-8339-CC91EC5C7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FC64D-FBB4-DB12-4E7A-45E333ED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D9DFEB-E38A-0A17-E3CB-CCA61972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FDF2CD-D193-DF98-0018-0B082BD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912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873AF-E318-2F24-2C9A-27890E98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641B66-C1D9-DDCD-7604-79CE01DE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B1B26-8059-01C8-D9D9-1C69BDCE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22A0F-8472-22F4-4E34-00A9D3F4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7BFEA2-954C-9996-277A-C725DF5E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82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A0FC2C-23CB-AE51-440B-034728262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BA904D-73DA-1AA5-AE33-3E13B6706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1E1D8-D1B5-4D05-7145-15CFF51B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571249-A328-048C-D825-B759D2E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58705-8211-146A-1EFE-C5B4EBD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203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635B53-1039-E424-B9CC-EC334228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75B512-B2BA-FA6D-2A02-CC379A07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7C3E15-86EC-14A1-5810-CB611262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4D347-B1F0-F964-58DD-171F6FC5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0404F9-92D4-AE01-1297-DD515B05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047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EA82-66DD-6C7A-C291-AB090082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1373AC-E528-E421-5665-3F639B30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8D4FD2-92C3-EFD7-22A7-B38896C8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C74A7-84B2-FE87-4B79-77933FE8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D97240-6D5B-384B-6F97-3BF09F4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63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BD22B1-7555-FB8E-C978-A94BB09C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B223D-DD4A-C551-0289-A82DE9406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BEAB1B-5144-F824-76AA-3B0992780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BB864F-6657-9AD7-8E52-B9F33B9E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E85735-B057-8A2F-56BF-853D3092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DFCA1B-4DA8-315E-18A7-A12124B8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949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A3724-1CFB-7F2E-63B8-A848F0E7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F8A9CC-4023-65EF-C7D4-E59226B6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A3DAAA-14C4-0758-8003-574A1478C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1990D7-B908-614A-C0BC-175256EB8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C41903-C25A-C0B9-CCC4-8A825BDA6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34E781-6F63-DA27-32F2-C4D3D8EB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B041482-3BCC-E491-C029-54987A1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9CF093-270C-2F23-804F-327B4413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998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A47C3-49AE-0BC6-81E7-D2FCC905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EACCD6-0CEF-4B1D-258B-2758EA8B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028011-F402-C415-172E-73232A6C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164BFB-F728-F718-718C-584FA453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58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F06FB4-B272-F58D-9ACB-3B54752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5C2B69-9289-65C5-3A45-9A0C00A9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17EA2-F38A-ACFB-2E42-31BD981E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96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5986C-91F2-3C89-5D9A-C29F01ED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E79585-1D97-0D8A-3350-BF467016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5658EA-9B2C-CBE5-CB80-345B02784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EB904B-B638-026B-E7EF-2FF5CBD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D4AA2-CAB9-3DAE-D5C5-2FD9AD19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7F73B8-D0AE-AF59-C888-5241B628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174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F7856-0112-73E3-40C1-0102285F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53DC14-098C-C1C4-97CE-4EF3D02C9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E8EF3F-D200-6DEB-D549-715CE52DA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302E8-86F0-76CE-BFEA-88A22934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F64CFC-CC17-1399-376B-3FBA896C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37A735-DAB0-293A-270B-68D06F4F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528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EF39C0-2FD1-6B15-6959-6C0CFF6C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680EDA-954F-9C0F-93C6-F5CB07D22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F5B91A-44C9-3569-62EE-1D8912388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F0B2A7-3F8F-274F-A7E5-6D69FC4EE014}" type="datetimeFigureOut">
              <a:rPr kumimoji="1" lang="zh-CN" altLang="en-US" smtClean="0"/>
              <a:t>2025/12/2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45C60-FAD8-D0B5-9A66-A108E35F4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2922F-7DAA-A87D-E4DC-E9E4F1DAC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59AA5-FE38-6B42-AF92-60E5EB42AA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861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C126671-6F5C-955C-B516-2654D5286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5400"/>
              <a:t>Hurricane evolution simulation</a:t>
            </a:r>
            <a:endParaRPr kumimoji="1" lang="zh-CN" altLang="en-US" sz="540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242891-1441-E323-5205-707A5A093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zh-CN" sz="2000"/>
              <a:t>Name: Box Zhang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地图&#10;&#10;中度可信度描述已自动生成">
            <a:extLst>
              <a:ext uri="{FF2B5EF4-FFF2-40B4-BE49-F238E27FC236}">
                <a16:creationId xmlns:a16="http://schemas.microsoft.com/office/drawing/2014/main" id="{C1A69FCB-5D0F-3997-8AB0-8CE05BE9D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565824"/>
            <a:ext cx="5536001" cy="36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17F82F-2021-41AE-A266-72DA15AC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68337"/>
            <a:ext cx="5157787" cy="823912"/>
          </a:xfrm>
        </p:spPr>
        <p:txBody>
          <a:bodyPr/>
          <a:lstStyle/>
          <a:p>
            <a:r>
              <a:rPr kumimoji="1" lang="en-US" altLang="zh-CN" dirty="0"/>
              <a:t>Topic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2182CD-4F75-BE24-62E4-64F0DC26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/>
          <a:lstStyle/>
          <a:p>
            <a:r>
              <a:rPr kumimoji="1" lang="en-US" altLang="zh-CN" dirty="0"/>
              <a:t>Hurricane evolution</a:t>
            </a:r>
          </a:p>
          <a:p>
            <a:pPr lvl="1"/>
            <a:r>
              <a:rPr kumimoji="1" lang="en-US" altLang="zh-CN" dirty="0"/>
              <a:t>Trajectory</a:t>
            </a:r>
          </a:p>
          <a:p>
            <a:pPr lvl="1"/>
            <a:r>
              <a:rPr kumimoji="1" lang="en-US" altLang="zh-CN" dirty="0"/>
              <a:t>size (eye, eyewall, surrounding rainbands)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Influencing factor:</a:t>
            </a:r>
          </a:p>
          <a:p>
            <a:pPr lvl="1"/>
            <a:r>
              <a:rPr kumimoji="1" lang="en-US" altLang="zh-CN" dirty="0"/>
              <a:t>Ocean</a:t>
            </a:r>
          </a:p>
          <a:p>
            <a:pPr lvl="1"/>
            <a:r>
              <a:rPr kumimoji="1" lang="en-US" altLang="zh-CN" dirty="0"/>
              <a:t>Land</a:t>
            </a:r>
          </a:p>
          <a:p>
            <a:pPr lvl="1"/>
            <a:r>
              <a:rPr kumimoji="1" lang="en-US" altLang="zh-CN" dirty="0"/>
              <a:t>Subtropical high pressure system</a:t>
            </a:r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7DA24B-F827-FCAD-457A-67E1971D2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668337"/>
            <a:ext cx="5183188" cy="823912"/>
          </a:xfrm>
        </p:spPr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4BBE46-8077-DEB8-E1CA-693E0DB37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508500"/>
          </a:xfrm>
        </p:spPr>
        <p:txBody>
          <a:bodyPr/>
          <a:lstStyle/>
          <a:p>
            <a:r>
              <a:rPr kumimoji="1" lang="en-US" altLang="zh-CN" dirty="0"/>
              <a:t>Random walk from lab 6</a:t>
            </a:r>
          </a:p>
          <a:p>
            <a:r>
              <a:rPr kumimoji="1" lang="en-US" altLang="zh-CN" dirty="0"/>
              <a:t>Real topography (dataset from lab 4)</a:t>
            </a:r>
          </a:p>
          <a:p>
            <a:r>
              <a:rPr kumimoji="1" lang="en-US" altLang="zh-CN" dirty="0"/>
              <a:t>Pixel graphics  from lab 2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B2B7C1-22A6-B0CE-023F-7198CDAA3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3716336"/>
            <a:ext cx="3951944" cy="14605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C51B973-7EC6-695E-DA8D-5FE74A23C81C}"/>
              </a:ext>
            </a:extLst>
          </p:cNvPr>
          <p:cNvSpPr txBox="1"/>
          <p:nvPr/>
        </p:nvSpPr>
        <p:spPr>
          <a:xfrm>
            <a:off x="6401922" y="5543332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/>
              <a:t>Diagram showing typical tracks of North Atlantic hurricanes (courtesy NOAA)</a:t>
            </a:r>
            <a:endParaRPr kumimoji="1" lang="zh-CN" altLang="en-US" sz="1200" dirty="0"/>
          </a:p>
        </p:txBody>
      </p:sp>
      <p:pic>
        <p:nvPicPr>
          <p:cNvPr id="7" name="图片 6" descr="雪地上的风景&#10;&#10;描述已自动生成">
            <a:extLst>
              <a:ext uri="{FF2B5EF4-FFF2-40B4-BE49-F238E27FC236}">
                <a16:creationId xmlns:a16="http://schemas.microsoft.com/office/drawing/2014/main" id="{30227D88-76A9-2098-3C40-3A6AA140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957" y="142167"/>
            <a:ext cx="2104544" cy="1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0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AAF395A1-34AC-EC14-B7C6-486DCF1EB8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/>
        </p:blipFill>
        <p:spPr>
          <a:xfrm>
            <a:off x="1004140" y="700088"/>
            <a:ext cx="8798674" cy="61594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57F8116-F314-A767-9D95-E35849BB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Animation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42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</Words>
  <Application>Microsoft Macintosh PowerPoint</Application>
  <PresentationFormat>宽屏</PresentationFormat>
  <Paragraphs>18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Hurricane evolution simulation</vt:lpstr>
      <vt:lpstr>PowerPoint 演示文稿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231170057@smail.nju.edu.cn</dc:creator>
  <cp:lastModifiedBy>231170057@smail.nju.edu.cn</cp:lastModifiedBy>
  <cp:revision>11</cp:revision>
  <dcterms:created xsi:type="dcterms:W3CDTF">2025-11-29T01:31:48Z</dcterms:created>
  <dcterms:modified xsi:type="dcterms:W3CDTF">2025-12-02T18:18:43Z</dcterms:modified>
</cp:coreProperties>
</file>