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  <p:sldMasterId id="2147483699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Urbanist" panose="020B0A04040200000203" pitchFamily="34" charset="77"/>
      <p:regular r:id="rId10"/>
      <p:bold r:id="rId11"/>
      <p:italic r:id="rId12"/>
      <p:boldItalic r:id="rId13"/>
    </p:embeddedFont>
    <p:embeddedFont>
      <p:font typeface="Urbanist Medium" panose="020B0A04040200000203" pitchFamily="34" charset="77"/>
      <p:regular r:id="rId14"/>
      <p:bold r:id="rId15"/>
      <p:italic r:id="rId16"/>
      <p:boldItalic r:id="rId17"/>
    </p:embeddedFont>
    <p:embeddedFont>
      <p:font typeface="Urbanist SemiBold" panose="020B0A04040200000203" pitchFamily="34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39" d="100"/>
          <a:sy n="139" d="100"/>
        </p:scale>
        <p:origin x="176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acdd616f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acdd616f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acdd616f3d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acdd616f3d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acdd616f3d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acdd616f3d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acdd616f3d_0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acdd616f3d_0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acdd616f3d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acdd616f3d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acdd616f3d_0_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acdd616f3d_0_9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 1">
  <p:cSld name="BLANK_4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 amt="50000"/>
          </a:blip>
          <a:srcRect l="3133" t="16785" r="7834" b="8145"/>
          <a:stretch/>
        </p:blipFill>
        <p:spPr>
          <a:xfrm rot="10800000" flipH="1">
            <a:off x="0" y="-3474"/>
            <a:ext cx="9161550" cy="51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 rot="10800000" flipH="1">
            <a:off x="0" y="4676700"/>
            <a:ext cx="9149700" cy="4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228600" y="1738950"/>
            <a:ext cx="4402800" cy="25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rbanis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2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1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 txBox="1">
            <a:spLocks noGrp="1"/>
          </p:cNvSpPr>
          <p:nvPr>
            <p:ph type="subTitle" idx="5"/>
          </p:nvPr>
        </p:nvSpPr>
        <p:spPr>
          <a:xfrm>
            <a:off x="297075" y="4175900"/>
            <a:ext cx="1264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6"/>
          </p:nvPr>
        </p:nvSpPr>
        <p:spPr>
          <a:xfrm>
            <a:off x="1786375" y="4175900"/>
            <a:ext cx="1264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7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8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values">
  <p:cSld name="BLANK_1_1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28600" y="613525"/>
            <a:ext cx="7223400" cy="422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2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86" name="Google Shape;86;p1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6"/>
          <p:cNvSpPr txBox="1">
            <a:spLocks noGrp="1"/>
          </p:cNvSpPr>
          <p:nvPr>
            <p:ph type="subTitle" idx="5"/>
          </p:nvPr>
        </p:nvSpPr>
        <p:spPr>
          <a:xfrm>
            <a:off x="254625" y="1638300"/>
            <a:ext cx="1128900" cy="118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6"/>
          </p:nvPr>
        </p:nvSpPr>
        <p:spPr>
          <a:xfrm>
            <a:off x="3275850" y="1638300"/>
            <a:ext cx="1128900" cy="118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7"/>
          </p:nvPr>
        </p:nvSpPr>
        <p:spPr>
          <a:xfrm>
            <a:off x="6215463" y="1638300"/>
            <a:ext cx="1128900" cy="118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8"/>
          </p:nvPr>
        </p:nvSpPr>
        <p:spPr>
          <a:xfrm>
            <a:off x="288575" y="3386400"/>
            <a:ext cx="2665200" cy="11883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9"/>
          </p:nvPr>
        </p:nvSpPr>
        <p:spPr>
          <a:xfrm>
            <a:off x="6121413" y="3386400"/>
            <a:ext cx="2665200" cy="11883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3"/>
          </p:nvPr>
        </p:nvSpPr>
        <p:spPr>
          <a:xfrm>
            <a:off x="3192450" y="3386400"/>
            <a:ext cx="2665200" cy="11883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and image ALT 2">
  <p:cSld name="CUSTOM_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>
            <a:spLocks noGrp="1"/>
          </p:cNvSpPr>
          <p:nvPr>
            <p:ph type="pic" idx="2"/>
          </p:nvPr>
        </p:nvSpPr>
        <p:spPr>
          <a:xfrm>
            <a:off x="246150" y="237650"/>
            <a:ext cx="4196400" cy="44382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4591800" y="304700"/>
            <a:ext cx="3861900" cy="19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4591800" y="738425"/>
            <a:ext cx="4290000" cy="2051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4618950" y="2205375"/>
            <a:ext cx="4290000" cy="16296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4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5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6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103" name="Google Shape;103;p17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7"/>
          <p:cNvCxnSpPr/>
          <p:nvPr/>
        </p:nvCxnSpPr>
        <p:spPr>
          <a:xfrm>
            <a:off x="4444600" y="570000"/>
            <a:ext cx="44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/>
          <p:nvPr/>
        </p:nvCxnSpPr>
        <p:spPr>
          <a:xfrm>
            <a:off x="4442500" y="226100"/>
            <a:ext cx="0" cy="44577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ALT 1">
  <p:cSld name="BLANK_1_1_1_1_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228600" y="613525"/>
            <a:ext cx="3904500" cy="1162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>
            <a:spLocks noGrp="1"/>
          </p:cNvSpPr>
          <p:nvPr>
            <p:ph type="pic" idx="2"/>
          </p:nvPr>
        </p:nvSpPr>
        <p:spPr>
          <a:xfrm>
            <a:off x="4523050" y="737975"/>
            <a:ext cx="2164800" cy="1350300"/>
          </a:xfrm>
          <a:prstGeom prst="roundRect">
            <a:avLst>
              <a:gd name="adj" fmla="val 7802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8"/>
          <p:cNvSpPr>
            <a:spLocks noGrp="1"/>
          </p:cNvSpPr>
          <p:nvPr>
            <p:ph type="pic" idx="3"/>
          </p:nvPr>
        </p:nvSpPr>
        <p:spPr>
          <a:xfrm>
            <a:off x="6752100" y="737775"/>
            <a:ext cx="2164800" cy="1350300"/>
          </a:xfrm>
          <a:prstGeom prst="roundRect">
            <a:avLst>
              <a:gd name="adj" fmla="val 7802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8"/>
          <p:cNvSpPr>
            <a:spLocks noGrp="1"/>
          </p:cNvSpPr>
          <p:nvPr>
            <p:ph type="pic" idx="4"/>
          </p:nvPr>
        </p:nvSpPr>
        <p:spPr>
          <a:xfrm>
            <a:off x="4523050" y="2158000"/>
            <a:ext cx="4394100" cy="2282700"/>
          </a:xfrm>
          <a:prstGeom prst="roundRect">
            <a:avLst>
              <a:gd name="adj" fmla="val 6108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233850" y="3127075"/>
            <a:ext cx="2920800" cy="13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5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6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7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119" name="Google Shape;119;p1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ALT 1">
  <p:cSld name="BLANK_1_1_1_1_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 amt="60000"/>
          </a:blip>
          <a:srcRect r="15469" b="14588"/>
          <a:stretch/>
        </p:blipFill>
        <p:spPr>
          <a:xfrm>
            <a:off x="25" y="1172500"/>
            <a:ext cx="5181349" cy="34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277500" y="228600"/>
            <a:ext cx="3904500" cy="1162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26" name="Google Shape;126;p1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9"/>
          <p:cNvSpPr txBox="1">
            <a:spLocks noGrp="1"/>
          </p:cNvSpPr>
          <p:nvPr>
            <p:ph type="subTitle" idx="4"/>
          </p:nvPr>
        </p:nvSpPr>
        <p:spPr>
          <a:xfrm>
            <a:off x="4744575" y="387150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5"/>
          </p:nvPr>
        </p:nvSpPr>
        <p:spPr>
          <a:xfrm>
            <a:off x="4744575" y="1066588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6"/>
          </p:nvPr>
        </p:nvSpPr>
        <p:spPr>
          <a:xfrm>
            <a:off x="4744575" y="1742700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7"/>
          </p:nvPr>
        </p:nvSpPr>
        <p:spPr>
          <a:xfrm>
            <a:off x="4744575" y="2420513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8"/>
          </p:nvPr>
        </p:nvSpPr>
        <p:spPr>
          <a:xfrm>
            <a:off x="4744575" y="3098275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9"/>
          </p:nvPr>
        </p:nvSpPr>
        <p:spPr>
          <a:xfrm>
            <a:off x="4744575" y="3776075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3"/>
          </p:nvPr>
        </p:nvSpPr>
        <p:spPr>
          <a:xfrm>
            <a:off x="5067075" y="387150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4"/>
          </p:nvPr>
        </p:nvSpPr>
        <p:spPr>
          <a:xfrm>
            <a:off x="5067075" y="1061588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15"/>
          </p:nvPr>
        </p:nvSpPr>
        <p:spPr>
          <a:xfrm>
            <a:off x="5067075" y="1739350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16"/>
          </p:nvPr>
        </p:nvSpPr>
        <p:spPr>
          <a:xfrm>
            <a:off x="5067075" y="2424100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17"/>
          </p:nvPr>
        </p:nvSpPr>
        <p:spPr>
          <a:xfrm>
            <a:off x="5067075" y="3094938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8"/>
          </p:nvPr>
        </p:nvSpPr>
        <p:spPr>
          <a:xfrm>
            <a:off x="5067075" y="3765788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s">
  <p:cSld name="BLANK_1_1_1_1_2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>
            <a:spLocks noGrp="1"/>
          </p:cNvSpPr>
          <p:nvPr>
            <p:ph type="pic" idx="2"/>
          </p:nvPr>
        </p:nvSpPr>
        <p:spPr>
          <a:xfrm>
            <a:off x="4618950" y="228600"/>
            <a:ext cx="1370400" cy="1357500"/>
          </a:xfrm>
          <a:prstGeom prst="roundRect">
            <a:avLst>
              <a:gd name="adj" fmla="val 16935"/>
            </a:avLst>
          </a:prstGeom>
          <a:noFill/>
          <a:ln>
            <a:noFill/>
          </a:ln>
        </p:spPr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4619000" y="1702322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3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subTitle" idx="4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5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228600" y="234750"/>
            <a:ext cx="3904500" cy="1162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ubTitle" idx="6"/>
          </p:nvPr>
        </p:nvSpPr>
        <p:spPr>
          <a:xfrm>
            <a:off x="4619000" y="1880160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49" name="Google Shape;149;p20"/>
          <p:cNvSpPr>
            <a:spLocks noGrp="1"/>
          </p:cNvSpPr>
          <p:nvPr>
            <p:ph type="pic" idx="7"/>
          </p:nvPr>
        </p:nvSpPr>
        <p:spPr>
          <a:xfrm>
            <a:off x="6080700" y="228600"/>
            <a:ext cx="1370400" cy="1357500"/>
          </a:xfrm>
          <a:prstGeom prst="roundRect">
            <a:avLst>
              <a:gd name="adj" fmla="val 16935"/>
            </a:avLst>
          </a:prstGeom>
          <a:noFill/>
          <a:ln>
            <a:noFill/>
          </a:ln>
        </p:spPr>
      </p:sp>
      <p:sp>
        <p:nvSpPr>
          <p:cNvPr id="150" name="Google Shape;150;p20"/>
          <p:cNvSpPr txBox="1">
            <a:spLocks noGrp="1"/>
          </p:cNvSpPr>
          <p:nvPr>
            <p:ph type="subTitle" idx="8"/>
          </p:nvPr>
        </p:nvSpPr>
        <p:spPr>
          <a:xfrm>
            <a:off x="6080750" y="1702321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9"/>
          </p:nvPr>
        </p:nvSpPr>
        <p:spPr>
          <a:xfrm>
            <a:off x="6080750" y="1880160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>
            <a:spLocks noGrp="1"/>
          </p:cNvSpPr>
          <p:nvPr>
            <p:ph type="pic" idx="13"/>
          </p:nvPr>
        </p:nvSpPr>
        <p:spPr>
          <a:xfrm>
            <a:off x="7542450" y="228600"/>
            <a:ext cx="1370400" cy="1357500"/>
          </a:xfrm>
          <a:prstGeom prst="roundRect">
            <a:avLst>
              <a:gd name="adj" fmla="val 16935"/>
            </a:avLst>
          </a:prstGeom>
          <a:noFill/>
          <a:ln>
            <a:noFill/>
          </a:ln>
        </p:spPr>
      </p:sp>
      <p:sp>
        <p:nvSpPr>
          <p:cNvPr id="153" name="Google Shape;153;p20"/>
          <p:cNvSpPr txBox="1">
            <a:spLocks noGrp="1"/>
          </p:cNvSpPr>
          <p:nvPr>
            <p:ph type="subTitle" idx="14"/>
          </p:nvPr>
        </p:nvSpPr>
        <p:spPr>
          <a:xfrm>
            <a:off x="7542500" y="1702321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15"/>
          </p:nvPr>
        </p:nvSpPr>
        <p:spPr>
          <a:xfrm>
            <a:off x="7542500" y="1880160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>
            <a:spLocks noGrp="1"/>
          </p:cNvSpPr>
          <p:nvPr>
            <p:ph type="pic" idx="16"/>
          </p:nvPr>
        </p:nvSpPr>
        <p:spPr>
          <a:xfrm>
            <a:off x="4618950" y="2295725"/>
            <a:ext cx="1370400" cy="1357500"/>
          </a:xfrm>
          <a:prstGeom prst="roundRect">
            <a:avLst>
              <a:gd name="adj" fmla="val 16935"/>
            </a:avLst>
          </a:prstGeom>
          <a:noFill/>
          <a:ln>
            <a:noFill/>
          </a:ln>
        </p:spPr>
      </p:sp>
      <p:sp>
        <p:nvSpPr>
          <p:cNvPr id="156" name="Google Shape;156;p20"/>
          <p:cNvSpPr txBox="1">
            <a:spLocks noGrp="1"/>
          </p:cNvSpPr>
          <p:nvPr>
            <p:ph type="subTitle" idx="17"/>
          </p:nvPr>
        </p:nvSpPr>
        <p:spPr>
          <a:xfrm>
            <a:off x="4619000" y="3769446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18"/>
          </p:nvPr>
        </p:nvSpPr>
        <p:spPr>
          <a:xfrm>
            <a:off x="4619000" y="3947285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>
            <a:spLocks noGrp="1"/>
          </p:cNvSpPr>
          <p:nvPr>
            <p:ph type="pic" idx="19"/>
          </p:nvPr>
        </p:nvSpPr>
        <p:spPr>
          <a:xfrm>
            <a:off x="6080700" y="2295725"/>
            <a:ext cx="1370400" cy="1357500"/>
          </a:xfrm>
          <a:prstGeom prst="roundRect">
            <a:avLst>
              <a:gd name="adj" fmla="val 16935"/>
            </a:avLst>
          </a:prstGeom>
          <a:noFill/>
          <a:ln>
            <a:noFill/>
          </a:ln>
        </p:spPr>
      </p:sp>
      <p:sp>
        <p:nvSpPr>
          <p:cNvPr id="159" name="Google Shape;159;p20"/>
          <p:cNvSpPr txBox="1">
            <a:spLocks noGrp="1"/>
          </p:cNvSpPr>
          <p:nvPr>
            <p:ph type="subTitle" idx="20"/>
          </p:nvPr>
        </p:nvSpPr>
        <p:spPr>
          <a:xfrm>
            <a:off x="6080750" y="3769447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21"/>
          </p:nvPr>
        </p:nvSpPr>
        <p:spPr>
          <a:xfrm>
            <a:off x="6080750" y="3947285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>
            <a:spLocks noGrp="1"/>
          </p:cNvSpPr>
          <p:nvPr>
            <p:ph type="pic" idx="22"/>
          </p:nvPr>
        </p:nvSpPr>
        <p:spPr>
          <a:xfrm>
            <a:off x="7542450" y="2295725"/>
            <a:ext cx="1370400" cy="1357500"/>
          </a:xfrm>
          <a:prstGeom prst="roundRect">
            <a:avLst>
              <a:gd name="adj" fmla="val 16935"/>
            </a:avLst>
          </a:prstGeom>
          <a:noFill/>
          <a:ln>
            <a:noFill/>
          </a:ln>
        </p:spPr>
      </p:sp>
      <p:sp>
        <p:nvSpPr>
          <p:cNvPr id="162" name="Google Shape;162;p20"/>
          <p:cNvSpPr txBox="1">
            <a:spLocks noGrp="1"/>
          </p:cNvSpPr>
          <p:nvPr>
            <p:ph type="subTitle" idx="23"/>
          </p:nvPr>
        </p:nvSpPr>
        <p:spPr>
          <a:xfrm>
            <a:off x="7542500" y="3769446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ubTitle" idx="24"/>
          </p:nvPr>
        </p:nvSpPr>
        <p:spPr>
          <a:xfrm>
            <a:off x="7542500" y="3947285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cxnSp>
        <p:nvCxnSpPr>
          <p:cNvPr id="164" name="Google Shape;164;p2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20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ALT 2">
  <p:cSld name="BLANK_1_1_1_1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>
            <a:spLocks noGrp="1"/>
          </p:cNvSpPr>
          <p:nvPr>
            <p:ph type="pic" idx="2"/>
          </p:nvPr>
        </p:nvSpPr>
        <p:spPr>
          <a:xfrm>
            <a:off x="9425" y="-3075"/>
            <a:ext cx="9144000" cy="46410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234125" y="3337800"/>
            <a:ext cx="8574600" cy="111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1"/>
          </p:nvPr>
        </p:nvSpPr>
        <p:spPr>
          <a:xfrm>
            <a:off x="228600" y="228600"/>
            <a:ext cx="28701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3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4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ubTitle" idx="5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174" name="Google Shape;174;p2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21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ds w/ images">
  <p:cSld name="BLANK_1_1_1_1_1_1_1_1_1_1_3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grpSp>
        <p:nvGrpSpPr>
          <p:cNvPr id="181" name="Google Shape;181;p22"/>
          <p:cNvGrpSpPr/>
          <p:nvPr/>
        </p:nvGrpSpPr>
        <p:grpSpPr>
          <a:xfrm rot="5400000">
            <a:off x="8691475" y="228504"/>
            <a:ext cx="228589" cy="228623"/>
            <a:chOff x="1688332" y="4135245"/>
            <a:chExt cx="338700" cy="338700"/>
          </a:xfrm>
        </p:grpSpPr>
        <p:sp>
          <p:nvSpPr>
            <p:cNvPr id="182" name="Google Shape;182;p22"/>
            <p:cNvSpPr/>
            <p:nvPr/>
          </p:nvSpPr>
          <p:spPr>
            <a:xfrm rot="-5400000">
              <a:off x="1688332" y="4135245"/>
              <a:ext cx="338700" cy="33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183" name="Google Shape;183;p22"/>
            <p:cNvGrpSpPr/>
            <p:nvPr/>
          </p:nvGrpSpPr>
          <p:grpSpPr>
            <a:xfrm rot="-5400000">
              <a:off x="1787014" y="4262191"/>
              <a:ext cx="169598" cy="84809"/>
              <a:chOff x="498725" y="2069800"/>
              <a:chExt cx="205200" cy="102600"/>
            </a:xfrm>
          </p:grpSpPr>
          <p:cxnSp>
            <p:nvCxnSpPr>
              <p:cNvPr id="184" name="Google Shape;184;p2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2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6" name="Google Shape;186;p22"/>
          <p:cNvSpPr>
            <a:spLocks noGrp="1"/>
          </p:cNvSpPr>
          <p:nvPr>
            <p:ph type="pic" idx="4"/>
          </p:nvPr>
        </p:nvSpPr>
        <p:spPr>
          <a:xfrm>
            <a:off x="426700" y="1896600"/>
            <a:ext cx="665400" cy="685500"/>
          </a:xfrm>
          <a:prstGeom prst="roundRect">
            <a:avLst>
              <a:gd name="adj" fmla="val 17601"/>
            </a:avLst>
          </a:prstGeom>
          <a:noFill/>
          <a:ln>
            <a:noFill/>
          </a:ln>
        </p:spPr>
      </p:sp>
      <p:sp>
        <p:nvSpPr>
          <p:cNvPr id="187" name="Google Shape;187;p22"/>
          <p:cNvSpPr txBox="1">
            <a:spLocks noGrp="1"/>
          </p:cNvSpPr>
          <p:nvPr>
            <p:ph type="subTitle" idx="5"/>
          </p:nvPr>
        </p:nvSpPr>
        <p:spPr>
          <a:xfrm>
            <a:off x="426700" y="2708802"/>
            <a:ext cx="1761900" cy="228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6"/>
          </p:nvPr>
        </p:nvSpPr>
        <p:spPr>
          <a:xfrm>
            <a:off x="426700" y="2936076"/>
            <a:ext cx="1761900" cy="16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7"/>
          </p:nvPr>
        </p:nvSpPr>
        <p:spPr>
          <a:xfrm>
            <a:off x="426700" y="3251425"/>
            <a:ext cx="1761900" cy="965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190" name="Google Shape;190;p22"/>
          <p:cNvSpPr>
            <a:spLocks noGrp="1"/>
          </p:cNvSpPr>
          <p:nvPr>
            <p:ph type="pic" idx="8"/>
          </p:nvPr>
        </p:nvSpPr>
        <p:spPr>
          <a:xfrm>
            <a:off x="2621800" y="1896600"/>
            <a:ext cx="665400" cy="685500"/>
          </a:xfrm>
          <a:prstGeom prst="roundRect">
            <a:avLst>
              <a:gd name="adj" fmla="val 17601"/>
            </a:avLst>
          </a:prstGeom>
          <a:noFill/>
          <a:ln>
            <a:noFill/>
          </a:ln>
        </p:spPr>
      </p:sp>
      <p:sp>
        <p:nvSpPr>
          <p:cNvPr id="191" name="Google Shape;191;p22"/>
          <p:cNvSpPr txBox="1">
            <a:spLocks noGrp="1"/>
          </p:cNvSpPr>
          <p:nvPr>
            <p:ph type="subTitle" idx="9"/>
          </p:nvPr>
        </p:nvSpPr>
        <p:spPr>
          <a:xfrm>
            <a:off x="2621800" y="2708807"/>
            <a:ext cx="1761900" cy="228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3"/>
          </p:nvPr>
        </p:nvSpPr>
        <p:spPr>
          <a:xfrm>
            <a:off x="2621800" y="2936075"/>
            <a:ext cx="1761900" cy="16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14"/>
          </p:nvPr>
        </p:nvSpPr>
        <p:spPr>
          <a:xfrm>
            <a:off x="2621800" y="3251425"/>
            <a:ext cx="1705800" cy="965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194" name="Google Shape;194;p22"/>
          <p:cNvSpPr>
            <a:spLocks noGrp="1"/>
          </p:cNvSpPr>
          <p:nvPr>
            <p:ph type="pic" idx="15"/>
          </p:nvPr>
        </p:nvSpPr>
        <p:spPr>
          <a:xfrm>
            <a:off x="4816900" y="1896600"/>
            <a:ext cx="665400" cy="685500"/>
          </a:xfrm>
          <a:prstGeom prst="roundRect">
            <a:avLst>
              <a:gd name="adj" fmla="val 17601"/>
            </a:avLst>
          </a:prstGeom>
          <a:noFill/>
          <a:ln>
            <a:noFill/>
          </a:ln>
        </p:spPr>
      </p:sp>
      <p:sp>
        <p:nvSpPr>
          <p:cNvPr id="195" name="Google Shape;195;p22"/>
          <p:cNvSpPr txBox="1">
            <a:spLocks noGrp="1"/>
          </p:cNvSpPr>
          <p:nvPr>
            <p:ph type="subTitle" idx="16"/>
          </p:nvPr>
        </p:nvSpPr>
        <p:spPr>
          <a:xfrm>
            <a:off x="4816900" y="2708808"/>
            <a:ext cx="1761900" cy="228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17"/>
          </p:nvPr>
        </p:nvSpPr>
        <p:spPr>
          <a:xfrm>
            <a:off x="4816900" y="2936076"/>
            <a:ext cx="1761900" cy="16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8"/>
          </p:nvPr>
        </p:nvSpPr>
        <p:spPr>
          <a:xfrm>
            <a:off x="4817025" y="3251425"/>
            <a:ext cx="1761900" cy="965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198" name="Google Shape;198;p22"/>
          <p:cNvSpPr>
            <a:spLocks noGrp="1"/>
          </p:cNvSpPr>
          <p:nvPr>
            <p:ph type="pic" idx="19"/>
          </p:nvPr>
        </p:nvSpPr>
        <p:spPr>
          <a:xfrm>
            <a:off x="7012000" y="1896600"/>
            <a:ext cx="665400" cy="685500"/>
          </a:xfrm>
          <a:prstGeom prst="roundRect">
            <a:avLst>
              <a:gd name="adj" fmla="val 17601"/>
            </a:avLst>
          </a:prstGeom>
          <a:noFill/>
          <a:ln>
            <a:noFill/>
          </a:ln>
        </p:spPr>
      </p:sp>
      <p:sp>
        <p:nvSpPr>
          <p:cNvPr id="199" name="Google Shape;199;p22"/>
          <p:cNvSpPr txBox="1">
            <a:spLocks noGrp="1"/>
          </p:cNvSpPr>
          <p:nvPr>
            <p:ph type="subTitle" idx="20"/>
          </p:nvPr>
        </p:nvSpPr>
        <p:spPr>
          <a:xfrm>
            <a:off x="7012000" y="2708807"/>
            <a:ext cx="1761900" cy="228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subTitle" idx="21"/>
          </p:nvPr>
        </p:nvSpPr>
        <p:spPr>
          <a:xfrm>
            <a:off x="7012000" y="2936076"/>
            <a:ext cx="1761900" cy="16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22"/>
          </p:nvPr>
        </p:nvSpPr>
        <p:spPr>
          <a:xfrm>
            <a:off x="7012000" y="3251425"/>
            <a:ext cx="1761900" cy="965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cxnSp>
        <p:nvCxnSpPr>
          <p:cNvPr id="202" name="Google Shape;202;p2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p2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big title and body">
  <p:cSld name="BLANK_1_1_1_1_1_1_1_1_1_1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3" descr="Oval black shapes against a shadowy background. "/>
          <p:cNvPicPr preferRelativeResize="0"/>
          <p:nvPr/>
        </p:nvPicPr>
        <p:blipFill rotWithShape="1">
          <a:blip r:embed="rId2">
            <a:alphaModFix/>
          </a:blip>
          <a:srcRect l="17240" t="34" r="25038" b="42245"/>
          <a:stretch/>
        </p:blipFill>
        <p:spPr>
          <a:xfrm>
            <a:off x="0" y="-289"/>
            <a:ext cx="9144000" cy="51441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7" name="Google Shape;207;p23"/>
          <p:cNvSpPr txBox="1">
            <a:spLocks noGrp="1"/>
          </p:cNvSpPr>
          <p:nvPr>
            <p:ph type="subTitle" idx="1"/>
          </p:nvPr>
        </p:nvSpPr>
        <p:spPr>
          <a:xfrm>
            <a:off x="4314775" y="3818375"/>
            <a:ext cx="4230600" cy="45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2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subTitle" idx="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title"/>
          </p:nvPr>
        </p:nvSpPr>
        <p:spPr>
          <a:xfrm>
            <a:off x="228600" y="290448"/>
            <a:ext cx="3655800" cy="2407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212" name="Google Shape;212;p2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3"/>
          <p:cNvCxnSpPr/>
          <p:nvPr/>
        </p:nvCxnSpPr>
        <p:spPr>
          <a:xfrm>
            <a:off x="4159025" y="226100"/>
            <a:ext cx="0" cy="4457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3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215;p2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ALT 2">
  <p:cSld name="BLANK_1_1_1_1_1_1_1_1_1_1_1_1_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>
            <a:spLocks noGrp="1"/>
          </p:cNvSpPr>
          <p:nvPr>
            <p:ph type="body" idx="1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9" name="Google Shape;219;p24"/>
          <p:cNvSpPr>
            <a:spLocks noGrp="1"/>
          </p:cNvSpPr>
          <p:nvPr>
            <p:ph type="pic" idx="2"/>
          </p:nvPr>
        </p:nvSpPr>
        <p:spPr>
          <a:xfrm>
            <a:off x="5342000" y="457200"/>
            <a:ext cx="3573300" cy="39954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0" name="Google Shape;220;p24"/>
          <p:cNvSpPr txBox="1">
            <a:spLocks noGrp="1"/>
          </p:cNvSpPr>
          <p:nvPr>
            <p:ph type="subTitle" idx="3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subTitle" idx="4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ubTitle" idx="5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subTitle" idx="6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title"/>
          </p:nvPr>
        </p:nvSpPr>
        <p:spPr>
          <a:xfrm>
            <a:off x="228600" y="613525"/>
            <a:ext cx="4296600" cy="1162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cxnSp>
        <p:nvCxnSpPr>
          <p:cNvPr id="225" name="Google Shape;225;p2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2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cards">
  <p:cSld name="CUSTOM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>
            <a:spLocks noGrp="1"/>
          </p:cNvSpPr>
          <p:nvPr>
            <p:ph type="title"/>
          </p:nvPr>
        </p:nvSpPr>
        <p:spPr>
          <a:xfrm>
            <a:off x="3386700" y="489887"/>
            <a:ext cx="18621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ubTitle" idx="1"/>
          </p:nvPr>
        </p:nvSpPr>
        <p:spPr>
          <a:xfrm>
            <a:off x="3386700" y="690369"/>
            <a:ext cx="19746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subTitle" idx="2"/>
          </p:nvPr>
        </p:nvSpPr>
        <p:spPr>
          <a:xfrm>
            <a:off x="3386700" y="1070875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 idx="3"/>
          </p:nvPr>
        </p:nvSpPr>
        <p:spPr>
          <a:xfrm>
            <a:off x="6307650" y="482616"/>
            <a:ext cx="18621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subTitle" idx="4"/>
          </p:nvPr>
        </p:nvSpPr>
        <p:spPr>
          <a:xfrm>
            <a:off x="6307650" y="690369"/>
            <a:ext cx="19746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subTitle" idx="5"/>
          </p:nvPr>
        </p:nvSpPr>
        <p:spPr>
          <a:xfrm>
            <a:off x="6307650" y="1070875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title" idx="6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5"/>
          <p:cNvSpPr txBox="1">
            <a:spLocks noGrp="1"/>
          </p:cNvSpPr>
          <p:nvPr>
            <p:ph type="subTitle" idx="7"/>
          </p:nvPr>
        </p:nvSpPr>
        <p:spPr>
          <a:xfrm>
            <a:off x="3482800" y="4057204"/>
            <a:ext cx="1076100" cy="16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37" name="Google Shape;237;p25"/>
          <p:cNvSpPr txBox="1">
            <a:spLocks noGrp="1"/>
          </p:cNvSpPr>
          <p:nvPr>
            <p:ph type="subTitle" idx="8"/>
          </p:nvPr>
        </p:nvSpPr>
        <p:spPr>
          <a:xfrm>
            <a:off x="6405300" y="4057079"/>
            <a:ext cx="1076100" cy="16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38" name="Google Shape;238;p25"/>
          <p:cNvSpPr txBox="1">
            <a:spLocks noGrp="1"/>
          </p:cNvSpPr>
          <p:nvPr>
            <p:ph type="subTitle" idx="9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39" name="Google Shape;239;p25"/>
          <p:cNvSpPr txBox="1">
            <a:spLocks noGrp="1"/>
          </p:cNvSpPr>
          <p:nvPr>
            <p:ph type="subTitle" idx="1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subTitle" idx="1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241" name="Google Shape;241;p2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2" name="Google Shape;242;p25"/>
          <p:cNvGrpSpPr/>
          <p:nvPr/>
        </p:nvGrpSpPr>
        <p:grpSpPr>
          <a:xfrm rot="-5400000">
            <a:off x="4794488" y="4206993"/>
            <a:ext cx="141588" cy="73485"/>
            <a:chOff x="498725" y="2069800"/>
            <a:chExt cx="205200" cy="106500"/>
          </a:xfrm>
        </p:grpSpPr>
        <p:cxnSp>
          <p:nvCxnSpPr>
            <p:cNvPr id="243" name="Google Shape;243;p25"/>
            <p:cNvCxnSpPr/>
            <p:nvPr/>
          </p:nvCxnSpPr>
          <p:spPr>
            <a:xfrm rot="-5400000" flipH="1">
              <a:off x="498725" y="2069800"/>
              <a:ext cx="103500" cy="10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25"/>
            <p:cNvCxnSpPr/>
            <p:nvPr/>
          </p:nvCxnSpPr>
          <p:spPr>
            <a:xfrm rot="5400000">
              <a:off x="596825" y="2069200"/>
              <a:ext cx="106500" cy="1077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5" name="Google Shape;245;p2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cards">
  <p:cSld name="CUSTOM_1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>
            <a:spLocks noGrp="1"/>
          </p:cNvSpPr>
          <p:nvPr>
            <p:ph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6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50" name="Google Shape;250;p26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252" name="Google Shape;252;p2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Google Shape;253;p26"/>
          <p:cNvSpPr txBox="1">
            <a:spLocks noGrp="1"/>
          </p:cNvSpPr>
          <p:nvPr>
            <p:ph type="title" idx="4"/>
          </p:nvPr>
        </p:nvSpPr>
        <p:spPr>
          <a:xfrm>
            <a:off x="3379125" y="491100"/>
            <a:ext cx="14613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subTitle" idx="5"/>
          </p:nvPr>
        </p:nvSpPr>
        <p:spPr>
          <a:xfrm>
            <a:off x="3379125" y="691577"/>
            <a:ext cx="15495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subTitle" idx="6"/>
          </p:nvPr>
        </p:nvSpPr>
        <p:spPr>
          <a:xfrm>
            <a:off x="3379123" y="1072077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title" idx="7"/>
          </p:nvPr>
        </p:nvSpPr>
        <p:spPr>
          <a:xfrm>
            <a:off x="6318039" y="491100"/>
            <a:ext cx="14613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6"/>
          <p:cNvSpPr txBox="1">
            <a:spLocks noGrp="1"/>
          </p:cNvSpPr>
          <p:nvPr>
            <p:ph type="subTitle" idx="8"/>
          </p:nvPr>
        </p:nvSpPr>
        <p:spPr>
          <a:xfrm>
            <a:off x="6318039" y="691577"/>
            <a:ext cx="15495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58" name="Google Shape;258;p26"/>
          <p:cNvSpPr txBox="1">
            <a:spLocks noGrp="1"/>
          </p:cNvSpPr>
          <p:nvPr>
            <p:ph type="subTitle" idx="9"/>
          </p:nvPr>
        </p:nvSpPr>
        <p:spPr>
          <a:xfrm>
            <a:off x="6318036" y="1072077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title" idx="13"/>
          </p:nvPr>
        </p:nvSpPr>
        <p:spPr>
          <a:xfrm>
            <a:off x="6318039" y="2655740"/>
            <a:ext cx="14613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subTitle" idx="14"/>
          </p:nvPr>
        </p:nvSpPr>
        <p:spPr>
          <a:xfrm>
            <a:off x="6318039" y="2856216"/>
            <a:ext cx="15495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61" name="Google Shape;261;p26"/>
          <p:cNvSpPr txBox="1">
            <a:spLocks noGrp="1"/>
          </p:cNvSpPr>
          <p:nvPr>
            <p:ph type="subTitle" idx="15"/>
          </p:nvPr>
        </p:nvSpPr>
        <p:spPr>
          <a:xfrm>
            <a:off x="6318036" y="3236717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62" name="Google Shape;262;p26"/>
          <p:cNvSpPr txBox="1">
            <a:spLocks noGrp="1"/>
          </p:cNvSpPr>
          <p:nvPr>
            <p:ph type="title" idx="16"/>
          </p:nvPr>
        </p:nvSpPr>
        <p:spPr>
          <a:xfrm>
            <a:off x="3379125" y="2655740"/>
            <a:ext cx="14613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26"/>
          <p:cNvSpPr txBox="1">
            <a:spLocks noGrp="1"/>
          </p:cNvSpPr>
          <p:nvPr>
            <p:ph type="subTitle" idx="17"/>
          </p:nvPr>
        </p:nvSpPr>
        <p:spPr>
          <a:xfrm>
            <a:off x="3379125" y="2856216"/>
            <a:ext cx="15495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64" name="Google Shape;264;p26"/>
          <p:cNvSpPr txBox="1">
            <a:spLocks noGrp="1"/>
          </p:cNvSpPr>
          <p:nvPr>
            <p:ph type="subTitle" idx="18"/>
          </p:nvPr>
        </p:nvSpPr>
        <p:spPr>
          <a:xfrm>
            <a:off x="3379123" y="3236717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65" name="Google Shape;265;p2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CUSTOM_7_1_1_1_1_1_1_1_1_1_1_1_1_1_1_1_1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7"/>
          <p:cNvPicPr preferRelativeResize="0"/>
          <p:nvPr/>
        </p:nvPicPr>
        <p:blipFill rotWithShape="1">
          <a:blip r:embed="rId2">
            <a:alphaModFix/>
          </a:blip>
          <a:srcRect r="15469" b="14588"/>
          <a:stretch/>
        </p:blipFill>
        <p:spPr>
          <a:xfrm flipH="1">
            <a:off x="4571999" y="2061075"/>
            <a:ext cx="4572001" cy="3082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27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73" name="Google Shape;273;p27"/>
          <p:cNvSpPr txBox="1">
            <a:spLocks noGrp="1"/>
          </p:cNvSpPr>
          <p:nvPr>
            <p:ph type="subTitle" idx="4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title"/>
          </p:nvPr>
        </p:nvSpPr>
        <p:spPr>
          <a:xfrm>
            <a:off x="355225" y="1775475"/>
            <a:ext cx="18621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27"/>
          <p:cNvSpPr txBox="1">
            <a:spLocks noGrp="1"/>
          </p:cNvSpPr>
          <p:nvPr>
            <p:ph type="subTitle" idx="5"/>
          </p:nvPr>
        </p:nvSpPr>
        <p:spPr>
          <a:xfrm>
            <a:off x="355225" y="2161825"/>
            <a:ext cx="19746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body" idx="6"/>
          </p:nvPr>
        </p:nvSpPr>
        <p:spPr>
          <a:xfrm>
            <a:off x="355225" y="2465025"/>
            <a:ext cx="1826700" cy="47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27"/>
          <p:cNvSpPr txBox="1">
            <a:spLocks noGrp="1"/>
          </p:cNvSpPr>
          <p:nvPr>
            <p:ph type="title" idx="7"/>
          </p:nvPr>
        </p:nvSpPr>
        <p:spPr>
          <a:xfrm>
            <a:off x="2543875" y="1775475"/>
            <a:ext cx="18621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27"/>
          <p:cNvSpPr txBox="1">
            <a:spLocks noGrp="1"/>
          </p:cNvSpPr>
          <p:nvPr>
            <p:ph type="subTitle" idx="8"/>
          </p:nvPr>
        </p:nvSpPr>
        <p:spPr>
          <a:xfrm>
            <a:off x="2543875" y="2161825"/>
            <a:ext cx="19746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79" name="Google Shape;279;p27"/>
          <p:cNvSpPr txBox="1">
            <a:spLocks noGrp="1"/>
          </p:cNvSpPr>
          <p:nvPr>
            <p:ph type="body" idx="9"/>
          </p:nvPr>
        </p:nvSpPr>
        <p:spPr>
          <a:xfrm>
            <a:off x="2543875" y="2465025"/>
            <a:ext cx="1826700" cy="47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title" idx="13"/>
          </p:nvPr>
        </p:nvSpPr>
        <p:spPr>
          <a:xfrm>
            <a:off x="4745500" y="1775475"/>
            <a:ext cx="18621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subTitle" idx="14"/>
          </p:nvPr>
        </p:nvSpPr>
        <p:spPr>
          <a:xfrm>
            <a:off x="4745500" y="2161825"/>
            <a:ext cx="19746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82" name="Google Shape;282;p27"/>
          <p:cNvSpPr txBox="1">
            <a:spLocks noGrp="1"/>
          </p:cNvSpPr>
          <p:nvPr>
            <p:ph type="body" idx="15"/>
          </p:nvPr>
        </p:nvSpPr>
        <p:spPr>
          <a:xfrm>
            <a:off x="4745400" y="2465025"/>
            <a:ext cx="1826700" cy="47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27"/>
          <p:cNvSpPr txBox="1">
            <a:spLocks noGrp="1"/>
          </p:cNvSpPr>
          <p:nvPr>
            <p:ph type="title" idx="16"/>
          </p:nvPr>
        </p:nvSpPr>
        <p:spPr>
          <a:xfrm>
            <a:off x="6942300" y="1775475"/>
            <a:ext cx="18621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27"/>
          <p:cNvSpPr txBox="1">
            <a:spLocks noGrp="1"/>
          </p:cNvSpPr>
          <p:nvPr>
            <p:ph type="subTitle" idx="17"/>
          </p:nvPr>
        </p:nvSpPr>
        <p:spPr>
          <a:xfrm>
            <a:off x="6942300" y="2161825"/>
            <a:ext cx="19746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85" name="Google Shape;285;p27"/>
          <p:cNvSpPr txBox="1">
            <a:spLocks noGrp="1"/>
          </p:cNvSpPr>
          <p:nvPr>
            <p:ph type="body" idx="18"/>
          </p:nvPr>
        </p:nvSpPr>
        <p:spPr>
          <a:xfrm>
            <a:off x="6942300" y="2465025"/>
            <a:ext cx="1791600" cy="47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27"/>
          <p:cNvSpPr txBox="1">
            <a:spLocks noGrp="1"/>
          </p:cNvSpPr>
          <p:nvPr>
            <p:ph type="title" idx="19"/>
          </p:nvPr>
        </p:nvSpPr>
        <p:spPr>
          <a:xfrm>
            <a:off x="228600" y="613525"/>
            <a:ext cx="3904500" cy="864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2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s">
  <p:cSld name="CUSTOM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>
            <a:spLocks noGrp="1"/>
          </p:cNvSpPr>
          <p:nvPr>
            <p:ph type="subTitle" idx="1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291" name="Google Shape;291;p28"/>
          <p:cNvCxnSpPr/>
          <p:nvPr/>
        </p:nvCxnSpPr>
        <p:spPr>
          <a:xfrm>
            <a:off x="228450" y="2061025"/>
            <a:ext cx="8687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28"/>
          <p:cNvSpPr txBox="1">
            <a:spLocks noGrp="1"/>
          </p:cNvSpPr>
          <p:nvPr>
            <p:ph type="subTitle" idx="2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93" name="Google Shape;293;p28"/>
          <p:cNvSpPr txBox="1">
            <a:spLocks noGrp="1"/>
          </p:cNvSpPr>
          <p:nvPr>
            <p:ph type="subTitle" idx="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94" name="Google Shape;294;p28"/>
          <p:cNvSpPr txBox="1">
            <a:spLocks noGrp="1"/>
          </p:cNvSpPr>
          <p:nvPr>
            <p:ph type="subTitle" idx="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295" name="Google Shape;295;p2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28"/>
          <p:cNvSpPr txBox="1">
            <a:spLocks noGrp="1"/>
          </p:cNvSpPr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>
            <a:endParaRPr/>
          </a:p>
        </p:txBody>
      </p:sp>
      <p:sp>
        <p:nvSpPr>
          <p:cNvPr id="297" name="Google Shape;297;p28"/>
          <p:cNvSpPr>
            <a:spLocks noGrp="1"/>
          </p:cNvSpPr>
          <p:nvPr>
            <p:ph type="pic" idx="5"/>
          </p:nvPr>
        </p:nvSpPr>
        <p:spPr>
          <a:xfrm>
            <a:off x="3795900" y="2682425"/>
            <a:ext cx="1458300" cy="14583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8"/>
          <p:cNvSpPr txBox="1">
            <a:spLocks noGrp="1"/>
          </p:cNvSpPr>
          <p:nvPr>
            <p:ph type="body" idx="6"/>
          </p:nvPr>
        </p:nvSpPr>
        <p:spPr>
          <a:xfrm>
            <a:off x="5871500" y="2468775"/>
            <a:ext cx="2864700" cy="6765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28"/>
          <p:cNvSpPr txBox="1">
            <a:spLocks noGrp="1"/>
          </p:cNvSpPr>
          <p:nvPr>
            <p:ph type="body" idx="7"/>
          </p:nvPr>
        </p:nvSpPr>
        <p:spPr>
          <a:xfrm>
            <a:off x="5871500" y="3553025"/>
            <a:ext cx="2864700" cy="696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L="3200400" lvl="6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L="3657600" lvl="7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L="4114800" lvl="8" indent="-30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00" name="Google Shape;300;p28"/>
          <p:cNvSpPr txBox="1">
            <a:spLocks noGrp="1"/>
          </p:cNvSpPr>
          <p:nvPr>
            <p:ph type="subTitle" idx="8"/>
          </p:nvPr>
        </p:nvSpPr>
        <p:spPr>
          <a:xfrm>
            <a:off x="238800" y="2720113"/>
            <a:ext cx="2824500" cy="145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01" name="Google Shape;301;p2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s">
  <p:cSld name="CUSTOM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05" name="Google Shape;305;p29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06" name="Google Shape;306;p29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307" name="Google Shape;307;p2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8" name="Google Shape;308;p29"/>
          <p:cNvSpPr/>
          <p:nvPr/>
        </p:nvSpPr>
        <p:spPr>
          <a:xfrm>
            <a:off x="228600" y="1395962"/>
            <a:ext cx="2101200" cy="3054000"/>
          </a:xfrm>
          <a:prstGeom prst="roundRect">
            <a:avLst>
              <a:gd name="adj" fmla="val 96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2423700" y="1395962"/>
            <a:ext cx="3198600" cy="3054000"/>
          </a:xfrm>
          <a:prstGeom prst="roundRect">
            <a:avLst>
              <a:gd name="adj" fmla="val 674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5716850" y="1395962"/>
            <a:ext cx="3198600" cy="1758300"/>
          </a:xfrm>
          <a:prstGeom prst="roundRect">
            <a:avLst>
              <a:gd name="adj" fmla="val 963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5716200" y="3231390"/>
            <a:ext cx="3198600" cy="1217400"/>
          </a:xfrm>
          <a:prstGeom prst="roundRect">
            <a:avLst>
              <a:gd name="adj" fmla="val 136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2" name="Google Shape;312;p29"/>
          <p:cNvSpPr>
            <a:spLocks noGrp="1"/>
          </p:cNvSpPr>
          <p:nvPr>
            <p:ph type="pic" idx="4"/>
          </p:nvPr>
        </p:nvSpPr>
        <p:spPr>
          <a:xfrm>
            <a:off x="381950" y="993050"/>
            <a:ext cx="850500" cy="8505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9"/>
          <p:cNvSpPr txBox="1">
            <a:spLocks noGrp="1"/>
          </p:cNvSpPr>
          <p:nvPr>
            <p:ph type="subTitle" idx="5"/>
          </p:nvPr>
        </p:nvSpPr>
        <p:spPr>
          <a:xfrm>
            <a:off x="381950" y="2062875"/>
            <a:ext cx="1786500" cy="2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None/>
              <a:defRPr sz="12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6"/>
          </p:nvPr>
        </p:nvSpPr>
        <p:spPr>
          <a:xfrm>
            <a:off x="381950" y="2453500"/>
            <a:ext cx="1786500" cy="15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subTitle" idx="7"/>
          </p:nvPr>
        </p:nvSpPr>
        <p:spPr>
          <a:xfrm>
            <a:off x="2580250" y="1528150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16" name="Google Shape;316;p29"/>
          <p:cNvSpPr txBox="1">
            <a:spLocks noGrp="1"/>
          </p:cNvSpPr>
          <p:nvPr>
            <p:ph type="body" idx="8"/>
          </p:nvPr>
        </p:nvSpPr>
        <p:spPr>
          <a:xfrm>
            <a:off x="2580250" y="1791652"/>
            <a:ext cx="2911500" cy="61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cxnSp>
        <p:nvCxnSpPr>
          <p:cNvPr id="317" name="Google Shape;317;p29"/>
          <p:cNvCxnSpPr/>
          <p:nvPr/>
        </p:nvCxnSpPr>
        <p:spPr>
          <a:xfrm>
            <a:off x="2423700" y="2531312"/>
            <a:ext cx="319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29"/>
          <p:cNvCxnSpPr/>
          <p:nvPr/>
        </p:nvCxnSpPr>
        <p:spPr>
          <a:xfrm>
            <a:off x="2423700" y="3583537"/>
            <a:ext cx="319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9" name="Google Shape;319;p29"/>
          <p:cNvSpPr txBox="1">
            <a:spLocks noGrp="1"/>
          </p:cNvSpPr>
          <p:nvPr>
            <p:ph type="subTitle" idx="9"/>
          </p:nvPr>
        </p:nvSpPr>
        <p:spPr>
          <a:xfrm>
            <a:off x="2580250" y="2660457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20" name="Google Shape;320;p29"/>
          <p:cNvSpPr txBox="1">
            <a:spLocks noGrp="1"/>
          </p:cNvSpPr>
          <p:nvPr>
            <p:ph type="body" idx="13"/>
          </p:nvPr>
        </p:nvSpPr>
        <p:spPr>
          <a:xfrm>
            <a:off x="2580250" y="2931046"/>
            <a:ext cx="2911500" cy="61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321" name="Google Shape;321;p29"/>
          <p:cNvSpPr/>
          <p:nvPr/>
        </p:nvSpPr>
        <p:spPr>
          <a:xfrm flipH="1">
            <a:off x="2600988" y="3992942"/>
            <a:ext cx="681000" cy="27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8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2" name="Google Shape;322;p29"/>
          <p:cNvSpPr/>
          <p:nvPr/>
        </p:nvSpPr>
        <p:spPr>
          <a:xfrm flipH="1">
            <a:off x="3654625" y="3992942"/>
            <a:ext cx="681000" cy="27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8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3" name="Google Shape;323;p29"/>
          <p:cNvSpPr/>
          <p:nvPr/>
        </p:nvSpPr>
        <p:spPr>
          <a:xfrm flipH="1">
            <a:off x="4602650" y="3992942"/>
            <a:ext cx="681000" cy="27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8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4" name="Google Shape;324;p29"/>
          <p:cNvSpPr txBox="1">
            <a:spLocks noGrp="1"/>
          </p:cNvSpPr>
          <p:nvPr>
            <p:ph type="subTitle" idx="14"/>
          </p:nvPr>
        </p:nvSpPr>
        <p:spPr>
          <a:xfrm>
            <a:off x="2567250" y="3671882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25" name="Google Shape;325;p29"/>
          <p:cNvSpPr txBox="1">
            <a:spLocks noGrp="1"/>
          </p:cNvSpPr>
          <p:nvPr>
            <p:ph type="subTitle" idx="15"/>
          </p:nvPr>
        </p:nvSpPr>
        <p:spPr>
          <a:xfrm>
            <a:off x="5877425" y="1528157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26" name="Google Shape;326;p29"/>
          <p:cNvSpPr txBox="1">
            <a:spLocks noGrp="1"/>
          </p:cNvSpPr>
          <p:nvPr>
            <p:ph type="subTitle" idx="16"/>
          </p:nvPr>
        </p:nvSpPr>
        <p:spPr>
          <a:xfrm>
            <a:off x="5877425" y="1781107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sz="8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27" name="Google Shape;327;p29"/>
          <p:cNvSpPr txBox="1">
            <a:spLocks noGrp="1"/>
          </p:cNvSpPr>
          <p:nvPr>
            <p:ph type="subTitle" idx="17"/>
          </p:nvPr>
        </p:nvSpPr>
        <p:spPr>
          <a:xfrm>
            <a:off x="5877425" y="2219182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sz="8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28" name="Google Shape;328;p29"/>
          <p:cNvSpPr txBox="1">
            <a:spLocks noGrp="1"/>
          </p:cNvSpPr>
          <p:nvPr>
            <p:ph type="subTitle" idx="18"/>
          </p:nvPr>
        </p:nvSpPr>
        <p:spPr>
          <a:xfrm>
            <a:off x="5877425" y="2657257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sz="8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9"/>
          </p:nvPr>
        </p:nvSpPr>
        <p:spPr>
          <a:xfrm>
            <a:off x="5877425" y="3354932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30" name="Google Shape;330;p29"/>
          <p:cNvSpPr txBox="1">
            <a:spLocks noGrp="1"/>
          </p:cNvSpPr>
          <p:nvPr>
            <p:ph type="subTitle" idx="20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31" name="Google Shape;331;p2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2" name="Google Shape;332;p2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lestones">
  <p:cSld name="CUSTOM_4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>
            <a:spLocks noGrp="1"/>
          </p:cNvSpPr>
          <p:nvPr>
            <p:ph type="body" idx="1"/>
          </p:nvPr>
        </p:nvSpPr>
        <p:spPr>
          <a:xfrm>
            <a:off x="2054000" y="2952175"/>
            <a:ext cx="1377600" cy="9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335" name="Google Shape;335;p30"/>
          <p:cNvSpPr txBox="1">
            <a:spLocks noGrp="1"/>
          </p:cNvSpPr>
          <p:nvPr>
            <p:ph type="body" idx="2"/>
          </p:nvPr>
        </p:nvSpPr>
        <p:spPr>
          <a:xfrm>
            <a:off x="246150" y="2952175"/>
            <a:ext cx="1458000" cy="8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336" name="Google Shape;336;p30"/>
          <p:cNvSpPr txBox="1">
            <a:spLocks noGrp="1"/>
          </p:cNvSpPr>
          <p:nvPr>
            <p:ph type="subTitle" idx="3"/>
          </p:nvPr>
        </p:nvSpPr>
        <p:spPr>
          <a:xfrm>
            <a:off x="3829950" y="2667925"/>
            <a:ext cx="1339800" cy="144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337" name="Google Shape;337;p30"/>
          <p:cNvSpPr txBox="1">
            <a:spLocks noGrp="1"/>
          </p:cNvSpPr>
          <p:nvPr>
            <p:ph type="body" idx="4"/>
          </p:nvPr>
        </p:nvSpPr>
        <p:spPr>
          <a:xfrm>
            <a:off x="3848250" y="2952163"/>
            <a:ext cx="1458000" cy="8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338" name="Google Shape;338;p30"/>
          <p:cNvSpPr txBox="1">
            <a:spLocks noGrp="1"/>
          </p:cNvSpPr>
          <p:nvPr>
            <p:ph type="subTitle" idx="5"/>
          </p:nvPr>
        </p:nvSpPr>
        <p:spPr>
          <a:xfrm>
            <a:off x="2077400" y="4218350"/>
            <a:ext cx="1377600" cy="1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39" name="Google Shape;339;p30"/>
          <p:cNvSpPr txBox="1">
            <a:spLocks noGrp="1"/>
          </p:cNvSpPr>
          <p:nvPr>
            <p:ph type="body" idx="6"/>
          </p:nvPr>
        </p:nvSpPr>
        <p:spPr>
          <a:xfrm>
            <a:off x="5634175" y="2952175"/>
            <a:ext cx="1458000" cy="8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340" name="Google Shape;340;p30"/>
          <p:cNvSpPr txBox="1">
            <a:spLocks noGrp="1"/>
          </p:cNvSpPr>
          <p:nvPr>
            <p:ph type="subTitle" idx="7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41" name="Google Shape;341;p30"/>
          <p:cNvSpPr txBox="1">
            <a:spLocks noGrp="1"/>
          </p:cNvSpPr>
          <p:nvPr>
            <p:ph type="subTitle" idx="8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42" name="Google Shape;342;p30"/>
          <p:cNvSpPr txBox="1">
            <a:spLocks noGrp="1"/>
          </p:cNvSpPr>
          <p:nvPr>
            <p:ph type="subTitle" idx="9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343" name="Google Shape;343;p3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4" name="Google Shape;344;p30"/>
          <p:cNvSpPr txBox="1">
            <a:spLocks noGrp="1"/>
          </p:cNvSpPr>
          <p:nvPr>
            <p:ph type="title"/>
          </p:nvPr>
        </p:nvSpPr>
        <p:spPr>
          <a:xfrm>
            <a:off x="228600" y="613525"/>
            <a:ext cx="6841500" cy="753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30"/>
          <p:cNvSpPr txBox="1">
            <a:spLocks noGrp="1"/>
          </p:cNvSpPr>
          <p:nvPr>
            <p:ph type="subTitle" idx="13"/>
          </p:nvPr>
        </p:nvSpPr>
        <p:spPr>
          <a:xfrm>
            <a:off x="277500" y="4218350"/>
            <a:ext cx="1377600" cy="1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46" name="Google Shape;346;p30"/>
          <p:cNvSpPr txBox="1">
            <a:spLocks noGrp="1"/>
          </p:cNvSpPr>
          <p:nvPr>
            <p:ph type="subTitle" idx="14"/>
          </p:nvPr>
        </p:nvSpPr>
        <p:spPr>
          <a:xfrm>
            <a:off x="3877300" y="4218350"/>
            <a:ext cx="1377600" cy="1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47" name="Google Shape;347;p30"/>
          <p:cNvSpPr txBox="1">
            <a:spLocks noGrp="1"/>
          </p:cNvSpPr>
          <p:nvPr>
            <p:ph type="subTitle" idx="15"/>
          </p:nvPr>
        </p:nvSpPr>
        <p:spPr>
          <a:xfrm>
            <a:off x="5677200" y="4218350"/>
            <a:ext cx="1377600" cy="1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48" name="Google Shape;348;p30"/>
          <p:cNvSpPr txBox="1">
            <a:spLocks noGrp="1"/>
          </p:cNvSpPr>
          <p:nvPr>
            <p:ph type="subTitle" idx="16"/>
          </p:nvPr>
        </p:nvSpPr>
        <p:spPr>
          <a:xfrm>
            <a:off x="7477100" y="4218350"/>
            <a:ext cx="1377600" cy="1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49" name="Google Shape;349;p30"/>
          <p:cNvSpPr txBox="1">
            <a:spLocks noGrp="1"/>
          </p:cNvSpPr>
          <p:nvPr>
            <p:ph type="subTitle" idx="17"/>
          </p:nvPr>
        </p:nvSpPr>
        <p:spPr>
          <a:xfrm>
            <a:off x="238800" y="2667925"/>
            <a:ext cx="1339800" cy="144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8"/>
          </p:nvPr>
        </p:nvSpPr>
        <p:spPr>
          <a:xfrm>
            <a:off x="2034375" y="2667925"/>
            <a:ext cx="1339800" cy="144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351" name="Google Shape;351;p30"/>
          <p:cNvSpPr txBox="1">
            <a:spLocks noGrp="1"/>
          </p:cNvSpPr>
          <p:nvPr>
            <p:ph type="subTitle" idx="19"/>
          </p:nvPr>
        </p:nvSpPr>
        <p:spPr>
          <a:xfrm>
            <a:off x="5645375" y="2667925"/>
            <a:ext cx="1339800" cy="144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352" name="Google Shape;352;p30"/>
          <p:cNvSpPr txBox="1">
            <a:spLocks noGrp="1"/>
          </p:cNvSpPr>
          <p:nvPr>
            <p:ph type="subTitle" idx="20"/>
          </p:nvPr>
        </p:nvSpPr>
        <p:spPr>
          <a:xfrm>
            <a:off x="7460789" y="2667925"/>
            <a:ext cx="1339800" cy="144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353" name="Google Shape;353;p30"/>
          <p:cNvSpPr txBox="1">
            <a:spLocks noGrp="1"/>
          </p:cNvSpPr>
          <p:nvPr>
            <p:ph type="subTitle" idx="21"/>
          </p:nvPr>
        </p:nvSpPr>
        <p:spPr>
          <a:xfrm>
            <a:off x="372900" y="2029450"/>
            <a:ext cx="3141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None/>
              <a:defRPr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4" name="Google Shape;354;p30"/>
          <p:cNvSpPr txBox="1">
            <a:spLocks noGrp="1"/>
          </p:cNvSpPr>
          <p:nvPr>
            <p:ph type="subTitle" idx="22"/>
          </p:nvPr>
        </p:nvSpPr>
        <p:spPr>
          <a:xfrm>
            <a:off x="2178663" y="2027390"/>
            <a:ext cx="3141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30"/>
          <p:cNvSpPr txBox="1">
            <a:spLocks noGrp="1"/>
          </p:cNvSpPr>
          <p:nvPr>
            <p:ph type="subTitle" idx="23"/>
          </p:nvPr>
        </p:nvSpPr>
        <p:spPr>
          <a:xfrm>
            <a:off x="3974250" y="2027390"/>
            <a:ext cx="3141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30"/>
          <p:cNvSpPr txBox="1">
            <a:spLocks noGrp="1"/>
          </p:cNvSpPr>
          <p:nvPr>
            <p:ph type="subTitle" idx="24"/>
          </p:nvPr>
        </p:nvSpPr>
        <p:spPr>
          <a:xfrm>
            <a:off x="5789675" y="2027390"/>
            <a:ext cx="3141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30"/>
          <p:cNvSpPr txBox="1">
            <a:spLocks noGrp="1"/>
          </p:cNvSpPr>
          <p:nvPr>
            <p:ph type="subTitle" idx="25"/>
          </p:nvPr>
        </p:nvSpPr>
        <p:spPr>
          <a:xfrm>
            <a:off x="7605089" y="2027390"/>
            <a:ext cx="3141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30"/>
          <p:cNvSpPr txBox="1">
            <a:spLocks noGrp="1"/>
          </p:cNvSpPr>
          <p:nvPr>
            <p:ph type="body" idx="26"/>
          </p:nvPr>
        </p:nvSpPr>
        <p:spPr>
          <a:xfrm>
            <a:off x="7450350" y="2952175"/>
            <a:ext cx="1458000" cy="8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359" name="Google Shape;359;p30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0" name="Google Shape;360;p30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trics ">
  <p:cSld name="CUSTOM_5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63" name="Google Shape;363;p31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64" name="Google Shape;364;p31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365" name="Google Shape;365;p3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6" name="Google Shape;366;p31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8" name="Google Shape;368;p31"/>
          <p:cNvSpPr txBox="1">
            <a:spLocks noGrp="1"/>
          </p:cNvSpPr>
          <p:nvPr>
            <p:ph type="subTitle" idx="4"/>
          </p:nvPr>
        </p:nvSpPr>
        <p:spPr>
          <a:xfrm>
            <a:off x="6314800" y="458325"/>
            <a:ext cx="2294700" cy="330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1"/>
          <p:cNvSpPr txBox="1">
            <a:spLocks noGrp="1"/>
          </p:cNvSpPr>
          <p:nvPr>
            <p:ph type="title"/>
          </p:nvPr>
        </p:nvSpPr>
        <p:spPr>
          <a:xfrm>
            <a:off x="237650" y="746900"/>
            <a:ext cx="2834700" cy="2590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1"/>
          <p:cNvSpPr txBox="1">
            <a:spLocks noGrp="1"/>
          </p:cNvSpPr>
          <p:nvPr>
            <p:ph type="subTitle" idx="5"/>
          </p:nvPr>
        </p:nvSpPr>
        <p:spPr>
          <a:xfrm>
            <a:off x="229175" y="229175"/>
            <a:ext cx="2834700" cy="330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31"/>
          <p:cNvSpPr txBox="1">
            <a:spLocks noGrp="1"/>
          </p:cNvSpPr>
          <p:nvPr>
            <p:ph type="subTitle" idx="6"/>
          </p:nvPr>
        </p:nvSpPr>
        <p:spPr>
          <a:xfrm>
            <a:off x="3437500" y="882725"/>
            <a:ext cx="2294700" cy="500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72" name="Google Shape;372;p31"/>
          <p:cNvSpPr txBox="1">
            <a:spLocks noGrp="1"/>
          </p:cNvSpPr>
          <p:nvPr>
            <p:ph type="title" idx="7"/>
          </p:nvPr>
        </p:nvSpPr>
        <p:spPr>
          <a:xfrm>
            <a:off x="3611850" y="1848195"/>
            <a:ext cx="1924200" cy="594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73" name="Google Shape;373;p31"/>
          <p:cNvSpPr txBox="1">
            <a:spLocks noGrp="1"/>
          </p:cNvSpPr>
          <p:nvPr>
            <p:ph type="title" idx="8"/>
          </p:nvPr>
        </p:nvSpPr>
        <p:spPr>
          <a:xfrm>
            <a:off x="3611850" y="3250202"/>
            <a:ext cx="1920300" cy="594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Urbanist"/>
              <a:buNone/>
              <a:defRPr sz="6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1"/>
          <p:cNvSpPr txBox="1">
            <a:spLocks noGrp="1"/>
          </p:cNvSpPr>
          <p:nvPr>
            <p:ph type="subTitle" idx="9"/>
          </p:nvPr>
        </p:nvSpPr>
        <p:spPr>
          <a:xfrm>
            <a:off x="3611850" y="2707575"/>
            <a:ext cx="2120400" cy="16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75" name="Google Shape;375;p31"/>
          <p:cNvSpPr txBox="1">
            <a:spLocks noGrp="1"/>
          </p:cNvSpPr>
          <p:nvPr>
            <p:ph type="subTitle" idx="13"/>
          </p:nvPr>
        </p:nvSpPr>
        <p:spPr>
          <a:xfrm>
            <a:off x="3611850" y="4076800"/>
            <a:ext cx="2120400" cy="16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76" name="Google Shape;376;p31"/>
          <p:cNvSpPr txBox="1">
            <a:spLocks noGrp="1"/>
          </p:cNvSpPr>
          <p:nvPr>
            <p:ph type="subTitle" idx="14"/>
          </p:nvPr>
        </p:nvSpPr>
        <p:spPr>
          <a:xfrm>
            <a:off x="6258900" y="3267725"/>
            <a:ext cx="2478300" cy="500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77" name="Google Shape;377;p31"/>
          <p:cNvSpPr txBox="1">
            <a:spLocks noGrp="1"/>
          </p:cNvSpPr>
          <p:nvPr>
            <p:ph type="subTitle" idx="15"/>
          </p:nvPr>
        </p:nvSpPr>
        <p:spPr>
          <a:xfrm>
            <a:off x="6258900" y="3955225"/>
            <a:ext cx="2478300" cy="330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 u="sng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0" name="Google Shape;380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9" name="Google Shape;389;p3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9" name="Google Shape;399;p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5" name="Google Shape;405;p4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3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43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0" name="Google Shape;410;p43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1" name="Google Shape;411;p43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2" name="Google Shape;412;p43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3" name="Google Shape;413;p43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4" name="Google Shape;414;p43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18" name="Google Shape;418;p44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5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5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2" name="Google Shape;422;p45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45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4" name="Google Shape;424;p45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7" name="Google Shape;427;p46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8" name="Google Shape;428;p46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46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0" name="Google Shape;430;p46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1" name="Google Shape;431;p46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2" name="Google Shape;432;p46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7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35" name="Google Shape;435;p47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36" name="Google Shape;436;p47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37" name="Google Shape;437;p47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38" name="Google Shape;438;p47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47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0" name="Google Shape;440;p47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2" name="Google Shape;442;p47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48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9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49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49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49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49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3" name="Google Shape;453;p49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0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6" name="Google Shape;456;p50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p50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50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50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50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50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3" name="Google Shape;463;p50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4" name="Google Shape;464;p50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1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2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9" name="Google Shape;469;p52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52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52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52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52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52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52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p52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52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0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28600" y="85200"/>
            <a:ext cx="52365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 Medium"/>
              <a:buNone/>
              <a:defRPr sz="3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562525" y="1518250"/>
            <a:ext cx="38808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33">
          <p15:clr>
            <a:srgbClr val="E46962"/>
          </p15:clr>
        </p15:guide>
        <p15:guide id="10" pos="4292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pages.abdn.ac.uk/j.s.reid/pages/Maxwell/Legacy/MaxDistrb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lt1"/>
                </a:solidFill>
              </a:rPr>
              <a:t>Jeans Escape Simulation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1"/>
          </p:nvPr>
        </p:nvSpPr>
        <p:spPr>
          <a:xfrm>
            <a:off x="300125" y="932150"/>
            <a:ext cx="4402800" cy="252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Emma Yu</a:t>
            </a:r>
            <a:endParaRPr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pic>
        <p:nvPicPr>
          <p:cNvPr id="484" name="Google Shape;48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150" y="1541400"/>
            <a:ext cx="5465697" cy="31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4"/>
          <p:cNvSpPr txBox="1">
            <a:spLocks noGrp="1"/>
          </p:cNvSpPr>
          <p:nvPr>
            <p:ph type="subTitle" idx="4"/>
          </p:nvPr>
        </p:nvSpPr>
        <p:spPr>
          <a:xfrm>
            <a:off x="4648374" y="4003625"/>
            <a:ext cx="41436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https://homepages.abdn.ac.uk/j.s.reid/pages/Maxwell/Legacy/MaxDistrb.html</a:t>
            </a:r>
            <a:endParaRPr sz="9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</a:endParaRPr>
          </a:p>
        </p:txBody>
      </p:sp>
      <p:sp>
        <p:nvSpPr>
          <p:cNvPr id="490" name="Google Shape;490;p54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4637700" cy="537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Jeans Escape</a:t>
            </a:r>
            <a:endParaRPr/>
          </a:p>
        </p:txBody>
      </p:sp>
      <p:sp>
        <p:nvSpPr>
          <p:cNvPr id="491" name="Google Shape;491;p54"/>
          <p:cNvSpPr txBox="1">
            <a:spLocks noGrp="1"/>
          </p:cNvSpPr>
          <p:nvPr>
            <p:ph type="body" idx="1"/>
          </p:nvPr>
        </p:nvSpPr>
        <p:spPr>
          <a:xfrm>
            <a:off x="275400" y="1068221"/>
            <a:ext cx="4296600" cy="3490171"/>
          </a:xfrm>
          <a:prstGeom prst="rect">
            <a:avLst/>
          </a:prstGeom>
        </p:spPr>
        <p:txBody>
          <a:bodyPr spcFirstLastPara="1" wrap="square" lIns="0" tIns="91425" rIns="91425" bIns="0" anchor="b" anchorCtr="0">
            <a:spAutoFit/>
          </a:bodyPr>
          <a:lstStyle/>
          <a:p>
            <a:pPr marL="228600" lvl="0" indent="-2349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en" sz="1600" b="1" dirty="0"/>
              <a:t>Goal</a:t>
            </a:r>
            <a:r>
              <a:rPr lang="en" sz="1600" dirty="0"/>
              <a:t>: Visualize and compare Jeans particle escape across different planets, gases</a:t>
            </a:r>
            <a:endParaRPr sz="1600" dirty="0"/>
          </a:p>
          <a:p>
            <a:pPr marL="228600" lvl="0" indent="-2349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en" sz="1600" b="1" dirty="0"/>
              <a:t>Method</a:t>
            </a:r>
            <a:r>
              <a:rPr lang="en" sz="1600" dirty="0"/>
              <a:t>: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2D cross-section simulation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Particles have Maxwell-Boltzmann velocities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Bounce or escape depending on if speed &gt;= escape velocity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</a:pPr>
            <a:r>
              <a:rPr lang="en" sz="1600" b="1" dirty="0"/>
              <a:t>Visualization</a:t>
            </a:r>
            <a:r>
              <a:rPr lang="en" sz="1600" dirty="0"/>
              <a:t>: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Escaped particles turn red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Exobase line as escape threshold 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Temperature tripled for time scale</a:t>
            </a:r>
          </a:p>
        </p:txBody>
      </p:sp>
      <p:pic>
        <p:nvPicPr>
          <p:cNvPr id="492" name="Google Shape;49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375" y="1384825"/>
            <a:ext cx="4143449" cy="2489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ion1.mp4">
            <a:hlinkClick r:id="" action="ppaction://media"/>
            <a:extLst>
              <a:ext uri="{FF2B5EF4-FFF2-40B4-BE49-F238E27FC236}">
                <a16:creationId xmlns:a16="http://schemas.microsoft.com/office/drawing/2014/main" id="{D5213E86-F060-AC62-0FC8-129BEAEB7C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188" y="0"/>
            <a:ext cx="792162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ion2.mp4">
            <a:hlinkClick r:id="" action="ppaction://media"/>
            <a:extLst>
              <a:ext uri="{FF2B5EF4-FFF2-40B4-BE49-F238E27FC236}">
                <a16:creationId xmlns:a16="http://schemas.microsoft.com/office/drawing/2014/main" id="{6FA5A68F-732C-1DB8-389D-E2AE245095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188" y="0"/>
            <a:ext cx="792162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ion3.mp4">
            <a:hlinkClick r:id="" action="ppaction://media"/>
            <a:extLst>
              <a:ext uri="{FF2B5EF4-FFF2-40B4-BE49-F238E27FC236}">
                <a16:creationId xmlns:a16="http://schemas.microsoft.com/office/drawing/2014/main" id="{A7716264-08AD-A104-C58A-ACC632CBD0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613" y="0"/>
            <a:ext cx="797877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ion4.mp4">
            <a:hlinkClick r:id="" action="ppaction://media"/>
            <a:extLst>
              <a:ext uri="{FF2B5EF4-FFF2-40B4-BE49-F238E27FC236}">
                <a16:creationId xmlns:a16="http://schemas.microsoft.com/office/drawing/2014/main" id="{A507BE88-ED2B-0683-7F3A-05CB16EA73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613" y="0"/>
            <a:ext cx="797877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Particles">
  <a:themeElements>
    <a:clrScheme name="Simple Light">
      <a:dk1>
        <a:srgbClr val="000000"/>
      </a:dk1>
      <a:lt1>
        <a:srgbClr val="FFFFFF"/>
      </a:lt1>
      <a:dk2>
        <a:srgbClr val="F5F5F5"/>
      </a:dk2>
      <a:lt2>
        <a:srgbClr val="323232"/>
      </a:lt2>
      <a:accent1>
        <a:srgbClr val="434343"/>
      </a:accent1>
      <a:accent2>
        <a:srgbClr val="252525"/>
      </a:accent2>
      <a:accent3>
        <a:srgbClr val="DEFF9A"/>
      </a:accent3>
      <a:accent4>
        <a:srgbClr val="DAFFDE"/>
      </a:accent4>
      <a:accent5>
        <a:srgbClr val="4CDC8B"/>
      </a:accent5>
      <a:accent6>
        <a:srgbClr val="4C7FDC"/>
      </a:accent6>
      <a:hlink>
        <a:srgbClr val="181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80</Words>
  <Application>Microsoft Macintosh PowerPoint</Application>
  <PresentationFormat>On-screen Show (16:9)</PresentationFormat>
  <Paragraphs>13</Paragraphs>
  <Slides>6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Urbanist Medium</vt:lpstr>
      <vt:lpstr>Urbanist</vt:lpstr>
      <vt:lpstr>Urbanist SemiBold</vt:lpstr>
      <vt:lpstr>Arial</vt:lpstr>
      <vt:lpstr>Simple Light</vt:lpstr>
      <vt:lpstr>Dark Particles</vt:lpstr>
      <vt:lpstr>Jeans Escape Simulation</vt:lpstr>
      <vt:lpstr>Jeans Escape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Emma Yu</cp:lastModifiedBy>
  <cp:revision>2</cp:revision>
  <dcterms:modified xsi:type="dcterms:W3CDTF">2025-12-04T03:00:57Z</dcterms:modified>
</cp:coreProperties>
</file>