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1" r:id="rId5"/>
    <p:sldId id="279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3" autoAdjust="0"/>
    <p:restoredTop sz="94879" autoAdjust="0"/>
  </p:normalViewPr>
  <p:slideViewPr>
    <p:cSldViewPr snapToGrid="0">
      <p:cViewPr varScale="1">
        <p:scale>
          <a:sx n="104" d="100"/>
          <a:sy n="104" d="100"/>
        </p:scale>
        <p:origin x="644" y="84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111" y="408517"/>
            <a:ext cx="8622456" cy="2840567"/>
          </a:xfrm>
        </p:spPr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Switching Dynamics of a CMOS Inverter</a:t>
            </a:r>
            <a:br>
              <a:rPr lang="en-US" b="1" dirty="0">
                <a:latin typeface="Algerian" panose="04020705040A02060702" pitchFamily="82" charset="0"/>
              </a:rPr>
            </a:b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i="1" dirty="0">
                <a:latin typeface="Algerian" panose="04020705040A02060702" pitchFamily="82" charset="0"/>
              </a:rPr>
              <a:t>by Dorukhan User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C7F53-FF3A-BC2F-7758-2D632112E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94" y="3249084"/>
            <a:ext cx="10461212" cy="34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866" y="306492"/>
            <a:ext cx="7806267" cy="624840"/>
          </a:xfrm>
          <a:noFill/>
        </p:spPr>
        <p:txBody>
          <a:bodyPr anchor="ctr"/>
          <a:lstStyle/>
          <a:p>
            <a:r>
              <a:rPr lang="en-US" sz="2400" b="1" dirty="0"/>
              <a:t>Project Overview and simulation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A2678-D2AD-6101-2A00-2289475AE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755A6-9869-A058-8393-7F339895DB03}"/>
              </a:ext>
            </a:extLst>
          </p:cNvPr>
          <p:cNvSpPr txBox="1"/>
          <p:nvPr/>
        </p:nvSpPr>
        <p:spPr>
          <a:xfrm>
            <a:off x="319490" y="1216990"/>
            <a:ext cx="46050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simulated the transient switching behavior of a CMOS inverter and visualized how the output node responds when the input toggles between logic states.</a:t>
            </a:r>
          </a:p>
          <a:p>
            <a:endParaRPr lang="en-US" dirty="0"/>
          </a:p>
          <a:p>
            <a:r>
              <a:rPr lang="en-US" b="1" dirty="0"/>
              <a:t>Simulation Method: </a:t>
            </a:r>
            <a:r>
              <a:rPr lang="en-US" dirty="0"/>
              <a:t>Solved a system of ordinary differential equations (ODEs) describing the RC behavior of the inverter. There are PMOS/NMOS resistances and integrates </a:t>
            </a:r>
            <a:r>
              <a:rPr lang="en-US" dirty="0" err="1"/>
              <a:t>dV</a:t>
            </a:r>
            <a:r>
              <a:rPr lang="en-US" dirty="0"/>
              <a:t>/dt over time</a:t>
            </a:r>
          </a:p>
          <a:p>
            <a:r>
              <a:rPr lang="en-US" b="1" dirty="0"/>
              <a:t>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the charging and discharging of the load capacitance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Compute the resulting transient output voltage and load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Visualize the switching event using a dynamic 3D surface plot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ECE4A-4826-9144-63AF-356371F14F4D}"/>
              </a:ext>
            </a:extLst>
          </p:cNvPr>
          <p:cNvSpPr txBox="1"/>
          <p:nvPr/>
        </p:nvSpPr>
        <p:spPr>
          <a:xfrm>
            <a:off x="5056742" y="1216990"/>
            <a:ext cx="609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Outputs: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Input voltage waveform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Output voltage transition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Load current during charging/discharging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3D surface heat map</a:t>
            </a:r>
          </a:p>
        </p:txBody>
      </p:sp>
      <p:pic>
        <p:nvPicPr>
          <p:cNvPr id="1028" name="Picture 4" descr="CMOS Logic Gate - GeeksforGeeks">
            <a:extLst>
              <a:ext uri="{FF2B5EF4-FFF2-40B4-BE49-F238E27FC236}">
                <a16:creationId xmlns:a16="http://schemas.microsoft.com/office/drawing/2014/main" id="{FB8C5898-95CE-A4B3-DECB-D66691B6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43" y="2694318"/>
            <a:ext cx="6092327" cy="29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55F101-FD75-4079-F7E9-88652245C9F7}"/>
              </a:ext>
            </a:extLst>
          </p:cNvPr>
          <p:cNvSpPr txBox="1"/>
          <p:nvPr/>
        </p:nvSpPr>
        <p:spPr>
          <a:xfrm>
            <a:off x="5056742" y="5722964"/>
            <a:ext cx="543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Note: To start the code, put the </a:t>
            </a:r>
            <a:r>
              <a:rPr lang="en-US" sz="1200" b="1" dirty="0" err="1"/>
              <a:t>ffmpeg</a:t>
            </a:r>
            <a:r>
              <a:rPr lang="en-US" sz="1200" b="1" dirty="0"/>
              <a:t> file and the </a:t>
            </a:r>
            <a:r>
              <a:rPr lang="en-US" sz="1200" b="1" dirty="0" err="1"/>
              <a:t>Dorukhan_Code.ipynb</a:t>
            </a:r>
            <a:r>
              <a:rPr lang="en-US" sz="1200" b="1" dirty="0"/>
              <a:t> file at the same folder and run the code.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31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508" y="373907"/>
            <a:ext cx="3876981" cy="554037"/>
          </a:xfrm>
          <a:noFill/>
        </p:spPr>
        <p:txBody>
          <a:bodyPr anchor="ctr"/>
          <a:lstStyle/>
          <a:p>
            <a:r>
              <a:rPr lang="en-US" sz="4400" dirty="0"/>
              <a:t>Animation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227B8-A24C-8C29-034A-D7700B887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animation">
            <a:hlinkClick r:id="" action="ppaction://media"/>
            <a:extLst>
              <a:ext uri="{FF2B5EF4-FFF2-40B4-BE49-F238E27FC236}">
                <a16:creationId xmlns:a16="http://schemas.microsoft.com/office/drawing/2014/main" id="{AA56D7A1-DE97-5B19-0D0A-A846BF82F6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41" y="1718777"/>
            <a:ext cx="11973117" cy="34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{29F33273-BE35-45A0-98B7-F21CAA0E6EBC}TFb73f27a7-0404-48d9-96f8-0ca8d35477ec68e4afe9_win32-7b62b493978d</Template>
  <TotalTime>21</TotalTime>
  <Words>156</Words>
  <Application>Microsoft Office PowerPoint</Application>
  <PresentationFormat>Widescreen</PresentationFormat>
  <Paragraphs>18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Algerian</vt:lpstr>
      <vt:lpstr>Aptos</vt:lpstr>
      <vt:lpstr>Arial</vt:lpstr>
      <vt:lpstr>Calibri</vt:lpstr>
      <vt:lpstr>Calibri Light</vt:lpstr>
      <vt:lpstr>Wingdings</vt:lpstr>
      <vt:lpstr>Custom</vt:lpstr>
      <vt:lpstr>Switching Dynamics of a CMOS Inverter  by Dorukhan User</vt:lpstr>
      <vt:lpstr>Project Overview and simulation method</vt:lpstr>
      <vt:lpstr>Animation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Dorukhan User</dc:creator>
  <cp:lastModifiedBy>Dorukhan User</cp:lastModifiedBy>
  <cp:revision>11</cp:revision>
  <dcterms:created xsi:type="dcterms:W3CDTF">2025-12-03T00:47:56Z</dcterms:created>
  <dcterms:modified xsi:type="dcterms:W3CDTF">2025-12-03T01:11:32Z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