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FF764-6E7B-9948-8EB7-1DDB3A6CA667}" type="datetimeFigureOut">
              <a:rPr lang="en-US" smtClean="0"/>
              <a:t>12/2/25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C2CD1-723E-B043-B163-0BCB0115B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18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0C2CD1-723E-B043-B163-0BCB0115B3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35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B7343-9C32-62E0-C075-3AD8192B7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C8B651-023F-7122-B81C-F2DAB94BBC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7BA98-8BE9-F8E0-7028-F3FCE1FE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32CB-772E-854F-AD15-D9A05F11F97E}" type="datetimeFigureOut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25208-18F1-3D14-5EB3-12113EB7F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3EF8F-85EF-00C9-56CF-DF34DA7F2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58E6-131E-4A46-A766-F9EE3F5DA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67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8FAF1-8BFC-FFC2-7AA4-966D70796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751DF4-128C-5BCF-CCAE-221807E3B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1D87C-EFFB-66EC-D8FF-0C3297FE0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32CB-772E-854F-AD15-D9A05F11F97E}" type="datetimeFigureOut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9AA76-8B8A-5F8A-644E-5D93135F8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09821-0DFA-9BC9-93C3-653461E85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58E6-131E-4A46-A766-F9EE3F5DA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08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45D4BF-49FB-379B-393D-736E354E14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E330C8-0989-433D-797C-097648E05F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6272F-777F-5F4A-DD05-443DB622F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32CB-772E-854F-AD15-D9A05F11F97E}" type="datetimeFigureOut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5459B-5121-E43A-6809-7BA7B647B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90494-25DC-6059-B69A-0556EE392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58E6-131E-4A46-A766-F9EE3F5DA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91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0868F-F1F0-3D90-D524-1DDE16982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3B28C-2E31-8F76-5DC7-6C7455111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BE3FD-02FA-988B-E635-EDBA4D0D1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32CB-772E-854F-AD15-D9A05F11F97E}" type="datetimeFigureOut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12772-386D-1B25-FAA6-F2013B3BE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55253-91E9-A6BA-9B71-B3ABF33AA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58E6-131E-4A46-A766-F9EE3F5DA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35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2B607-D84F-AF7A-9B22-7233A25BC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2407C-944C-DC46-683A-A97DA67E0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E337B-5760-4337-6024-D6A40D350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32CB-772E-854F-AD15-D9A05F11F97E}" type="datetimeFigureOut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53521-06D7-2058-7712-3B6E4199C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2B22B-5691-D5A8-097C-8DE9BB2C6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58E6-131E-4A46-A766-F9EE3F5DA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07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768BB-E41B-FDD3-1B96-72F04F217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9A205-4739-062B-817D-2847E7C196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786725-656D-2DDF-AA6B-33520472D3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234AC-AE29-6358-CE04-172DD6CAF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32CB-772E-854F-AD15-D9A05F11F97E}" type="datetimeFigureOut">
              <a:rPr lang="en-US" smtClean="0"/>
              <a:t>12/2/25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1FCF6-62F1-FA9E-11FC-E0B7D8F43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022D40-6EAE-E566-2ED2-2779F52D7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58E6-131E-4A46-A766-F9EE3F5DA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07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18F90-D410-42D4-A4FF-F30549CC3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77925-1980-9AC2-07FF-BF0891DF8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521303-133D-74CC-5B84-ECAE99B9A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10F3BA-82B5-9AF9-9DD2-67F31CAF73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533D11-9ECA-8090-2628-643547DDD3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66CCCC-A8C6-151E-770E-0E9B65FE1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32CB-772E-854F-AD15-D9A05F11F97E}" type="datetimeFigureOut">
              <a:rPr lang="en-US" smtClean="0"/>
              <a:t>12/2/25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29BCF9-5F16-7F9E-580D-B4BECB8CB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FAC1D5-760D-42D1-05E4-66311473C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58E6-131E-4A46-A766-F9EE3F5DA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40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4B06C-7A3E-5B4F-48FC-1E65DD94D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73A21F-1567-C8AD-655B-C9E63B28A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32CB-772E-854F-AD15-D9A05F11F97E}" type="datetimeFigureOut">
              <a:rPr lang="en-US" smtClean="0"/>
              <a:t>12/2/25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632643-21B7-60F4-9547-F472CA1E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372D18-71F7-E337-D5CE-E29C1A204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58E6-131E-4A46-A766-F9EE3F5DA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7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2EEE4B-24A7-2DC1-0447-C837787EB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32CB-772E-854F-AD15-D9A05F11F97E}" type="datetimeFigureOut">
              <a:rPr lang="en-US" smtClean="0"/>
              <a:t>12/2/25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4D8DFD-9AC6-5688-DEA4-3B45EC0B1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B1D2F-8491-6F58-D7EC-4C6894889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58E6-131E-4A46-A766-F9EE3F5DA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6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FC5EE-EAF6-3D36-CE64-FB68CD6DB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A63C3-F833-0109-BD1C-F071D1380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52C8D5-50E1-CBDF-A896-47DB87930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6492A4-4E9E-39E0-5A61-96C94D52B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32CB-772E-854F-AD15-D9A05F11F97E}" type="datetimeFigureOut">
              <a:rPr lang="en-US" smtClean="0"/>
              <a:t>12/2/25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CD86D3-7252-43A6-6812-42C1D7A22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114EC2-2B9D-9991-0596-B3545FA0E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58E6-131E-4A46-A766-F9EE3F5DA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43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5A359-0941-0BE6-6ECD-7A8F67047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79099C-A7A0-E78D-D3EE-884C1A8EEB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29CB5C-63AE-17E3-5AD8-6CF16F9F7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D11671-ACC3-1691-E910-05594C044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32CB-772E-854F-AD15-D9A05F11F97E}" type="datetimeFigureOut">
              <a:rPr lang="en-US" smtClean="0"/>
              <a:t>12/2/25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ACD0ED-2E54-45C0-0730-873746DC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1A931-13BF-5D44-4543-9BD5C369E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58E6-131E-4A46-A766-F9EE3F5DA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74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56E511-B614-5407-0F3E-4C7000879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61A8B-811F-074B-B150-3FA54BAEC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75513-ACDE-833F-C49C-A74C36FF1E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0A32CB-772E-854F-AD15-D9A05F11F97E}" type="datetimeFigureOut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E1465-854E-1C47-FA7B-136A0ADB5A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DF92C-B7E0-8AD8-178F-7886DF5B73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F158E6-131E-4A46-A766-F9EE3F5DA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2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3B400-A6AF-6FD2-4A6E-572D0BE30E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8336"/>
            <a:ext cx="12444247" cy="2636076"/>
          </a:xfrm>
        </p:spPr>
        <p:txBody>
          <a:bodyPr>
            <a:normAutofit/>
          </a:bodyPr>
          <a:lstStyle/>
          <a:p>
            <a:r>
              <a:rPr lang="en-US" b="1" dirty="0"/>
              <a:t>Text-Driven Diffusion: </a:t>
            </a:r>
            <a:br>
              <a:rPr lang="en-US" b="1" dirty="0"/>
            </a:br>
            <a:r>
              <a:rPr lang="en-US" b="1" dirty="0"/>
              <a:t>A Semantic + PDE Diffusion-Limited Aggregation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5F813E-04AE-323B-B316-7435AA900E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60603"/>
            <a:ext cx="9144000" cy="1655762"/>
          </a:xfrm>
        </p:spPr>
        <p:txBody>
          <a:bodyPr/>
          <a:lstStyle/>
          <a:p>
            <a:r>
              <a:rPr lang="en-US" sz="3200" dirty="0"/>
              <a:t>Yash Thapliyal</a:t>
            </a:r>
          </a:p>
          <a:p>
            <a:endParaRPr lang="en-US" dirty="0"/>
          </a:p>
        </p:txBody>
      </p:sp>
      <p:pic>
        <p:nvPicPr>
          <p:cNvPr id="5" name="Picture 4" descr="A colorful pattern on a blue background&#10;&#10;AI-generated content may be incorrect.">
            <a:extLst>
              <a:ext uri="{FF2B5EF4-FFF2-40B4-BE49-F238E27FC236}">
                <a16:creationId xmlns:a16="http://schemas.microsoft.com/office/drawing/2014/main" id="{04F02014-6873-E59A-D81B-546C57D7D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83" y="2619632"/>
            <a:ext cx="422110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10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478F8-02B8-3A57-10E5-C94AD9125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+ Methods of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E93DF-7C52-E936-6CE8-C0A8EFA08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662" y="1534510"/>
            <a:ext cx="10681138" cy="464245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This project explores how </a:t>
            </a:r>
            <a:r>
              <a:rPr lang="en-US" b="1" dirty="0"/>
              <a:t>textual meaning</a:t>
            </a:r>
            <a:r>
              <a:rPr lang="en-US" dirty="0"/>
              <a:t> can influence </a:t>
            </a:r>
            <a:r>
              <a:rPr lang="en-US" b="1" dirty="0"/>
              <a:t>physical-style growth processes</a:t>
            </a:r>
            <a:r>
              <a:rPr lang="en-US" dirty="0"/>
              <a:t> by combining:</a:t>
            </a:r>
          </a:p>
          <a:p>
            <a:pPr lvl="1"/>
            <a:r>
              <a:rPr lang="en-US" b="1" dirty="0"/>
              <a:t>Diffusion-Limited Aggregation (DLA)</a:t>
            </a:r>
            <a:br>
              <a:rPr lang="en-US" dirty="0"/>
            </a:br>
            <a:r>
              <a:rPr lang="en-US" dirty="0"/>
              <a:t>A classic particle-based fractal growth model where particles perform a random walk and stick when they touch the existing structure.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b="1" dirty="0"/>
              <a:t>Partial Differential Equation (PDE) Field</a:t>
            </a:r>
            <a:br>
              <a:rPr lang="en-US" dirty="0"/>
            </a:br>
            <a:r>
              <a:rPr lang="en-US" dirty="0"/>
              <a:t>A 2D heat-diffusion equation is solved to generate a continuous scalar field. In this model, </a:t>
            </a:r>
            <a:r>
              <a:rPr lang="en-US" b="1" dirty="0"/>
              <a:t>particles are repelled by high-value regions</a:t>
            </a:r>
            <a:r>
              <a:rPr lang="en-US" dirty="0"/>
              <a:t>, causing the DLA fractal to bend and grow around PDE “hotspots.”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b="1" dirty="0"/>
              <a:t>Semantic Encoding of Words</a:t>
            </a:r>
            <a:br>
              <a:rPr lang="en-US" dirty="0"/>
            </a:br>
            <a:r>
              <a:rPr lang="en-US" dirty="0"/>
              <a:t>Input words are converted into numerical features (stickiness, directional drift) using simple NLP-based heuristics. This “semantic signature” modifies the DLA’s movement probabilities.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Goal:</a:t>
            </a:r>
            <a:br>
              <a:rPr lang="en-US" dirty="0"/>
            </a:br>
            <a:r>
              <a:rPr lang="en-US" dirty="0"/>
              <a:t>To see how different words create different PDE fields and how those fields shape the resulting DLA fractal.</a:t>
            </a:r>
          </a:p>
        </p:txBody>
      </p:sp>
    </p:spTree>
    <p:extLst>
      <p:ext uri="{BB962C8B-B14F-4D97-AF65-F5344CB8AC3E}">
        <p14:creationId xmlns:p14="http://schemas.microsoft.com/office/powerpoint/2010/main" val="2053610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B5904-2C58-00D0-91EC-F6CB5C9A0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Animations!</a:t>
            </a:r>
          </a:p>
        </p:txBody>
      </p:sp>
      <p:pic>
        <p:nvPicPr>
          <p:cNvPr id="4" name="fractal_yash">
            <a:hlinkClick r:id="" action="ppaction://media"/>
            <a:extLst>
              <a:ext uri="{FF2B5EF4-FFF2-40B4-BE49-F238E27FC236}">
                <a16:creationId xmlns:a16="http://schemas.microsoft.com/office/drawing/2014/main" id="{16B22A02-4118-D6A8-32DF-9DBC5E37D72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7283" y="-1"/>
            <a:ext cx="6492875" cy="64928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96D2BE-F6FE-F818-5333-6FADEC3439CF}"/>
              </a:ext>
            </a:extLst>
          </p:cNvPr>
          <p:cNvSpPr txBox="1"/>
          <p:nvPr/>
        </p:nvSpPr>
        <p:spPr>
          <a:xfrm>
            <a:off x="838200" y="1690688"/>
            <a:ext cx="2634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is for the word: </a:t>
            </a:r>
            <a:r>
              <a:rPr lang="en-US" b="1" dirty="0"/>
              <a:t>Yash</a:t>
            </a:r>
          </a:p>
        </p:txBody>
      </p:sp>
    </p:spTree>
    <p:extLst>
      <p:ext uri="{BB962C8B-B14F-4D97-AF65-F5344CB8AC3E}">
        <p14:creationId xmlns:p14="http://schemas.microsoft.com/office/powerpoint/2010/main" val="7218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198E6-1861-01BF-ABC8-12E16074B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8C137-C719-BA38-2402-875058A71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Animation 2:</a:t>
            </a:r>
          </a:p>
        </p:txBody>
      </p:sp>
      <p:pic>
        <p:nvPicPr>
          <p:cNvPr id="3" name="fractal_calm">
            <a:hlinkClick r:id="" action="ppaction://media"/>
            <a:extLst>
              <a:ext uri="{FF2B5EF4-FFF2-40B4-BE49-F238E27FC236}">
                <a16:creationId xmlns:a16="http://schemas.microsoft.com/office/drawing/2014/main" id="{2FE3E613-91B3-4826-9A4E-613721CD7CC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90219" y="78109"/>
            <a:ext cx="6701781" cy="67017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121EE7-2944-75A0-D07C-300A2A3AC21C}"/>
              </a:ext>
            </a:extLst>
          </p:cNvPr>
          <p:cNvSpPr txBox="1"/>
          <p:nvPr/>
        </p:nvSpPr>
        <p:spPr>
          <a:xfrm>
            <a:off x="838200" y="1690688"/>
            <a:ext cx="2705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is for the word: </a:t>
            </a:r>
            <a:r>
              <a:rPr lang="en-US" b="1" dirty="0"/>
              <a:t>Calm</a:t>
            </a:r>
          </a:p>
        </p:txBody>
      </p:sp>
    </p:spTree>
    <p:extLst>
      <p:ext uri="{BB962C8B-B14F-4D97-AF65-F5344CB8AC3E}">
        <p14:creationId xmlns:p14="http://schemas.microsoft.com/office/powerpoint/2010/main" val="114605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56E484-A44C-4082-0208-D9419FC56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B76CB-70DC-467C-B20B-88E1E698E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Animation 2: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0C66A1-2FBC-A635-CD62-A13EDB695157}"/>
              </a:ext>
            </a:extLst>
          </p:cNvPr>
          <p:cNvSpPr txBox="1"/>
          <p:nvPr/>
        </p:nvSpPr>
        <p:spPr>
          <a:xfrm>
            <a:off x="838200" y="1690688"/>
            <a:ext cx="278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is for the word: </a:t>
            </a:r>
            <a:r>
              <a:rPr lang="en-US" b="1" dirty="0"/>
              <a:t>Storm</a:t>
            </a:r>
          </a:p>
        </p:txBody>
      </p:sp>
      <p:pic>
        <p:nvPicPr>
          <p:cNvPr id="4" name="fractal_Storm">
            <a:hlinkClick r:id="" action="ppaction://media"/>
            <a:extLst>
              <a:ext uri="{FF2B5EF4-FFF2-40B4-BE49-F238E27FC236}">
                <a16:creationId xmlns:a16="http://schemas.microsoft.com/office/drawing/2014/main" id="{8BB047A7-9827-20D5-D22F-B9840D22210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18933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0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189</Words>
  <Application>Microsoft Macintosh PowerPoint</Application>
  <PresentationFormat>Widescreen</PresentationFormat>
  <Paragraphs>18</Paragraphs>
  <Slides>5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Text-Driven Diffusion:  A Semantic + PDE Diffusion-Limited Aggregation</vt:lpstr>
      <vt:lpstr>Topic + Methods of Simulation</vt:lpstr>
      <vt:lpstr>Animations!</vt:lpstr>
      <vt:lpstr>Animation 2:</vt:lpstr>
      <vt:lpstr>Animation 2: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Yash Thapliyal</dc:creator>
  <cp:lastModifiedBy>Yash Thapliyal</cp:lastModifiedBy>
  <cp:revision>3</cp:revision>
  <dcterms:created xsi:type="dcterms:W3CDTF">2025-12-02T23:22:20Z</dcterms:created>
  <dcterms:modified xsi:type="dcterms:W3CDTF">2025-12-02T23:53:39Z</dcterms:modified>
</cp:coreProperties>
</file>