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3ea4db73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3ea4db73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3ea4db7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3ea4db7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8JxxFL5KYbUlH5KvjNFZjr1P2jxVlRWL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790038"/>
            <a:ext cx="8520600" cy="9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Musical Fractals</a:t>
            </a:r>
            <a:endParaRPr sz="32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1200" y="4650650"/>
            <a:ext cx="85206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Avni Shah</a:t>
            </a:r>
            <a:endParaRPr sz="19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450" y="120125"/>
            <a:ext cx="5255875" cy="37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Details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Sets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Coordinates of the fractal evolve in real time based on music input.</a:t>
            </a:r>
            <a:endParaRPr sz="15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Music21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.mid (midi files)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Instructions for playing music, not the actual song itself.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Mapping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Bass → Pulse zoom (lots of black area = bass detected)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Volume → Texture (loud = fuzzier/more distorted, softer = thinner, clearer)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Melody → Shape (lower = shorter tendrils, higher = longer)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Best practices: consistent BPM, distinct instrument ranges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Mandelbrot</a:t>
            </a:r>
            <a:r>
              <a:rPr lang="en"/>
              <a:t> = travel, Julia = </a:t>
            </a:r>
            <a:r>
              <a:rPr lang="en"/>
              <a:t>morphing… The</a:t>
            </a:r>
            <a:r>
              <a:rPr lang="en"/>
              <a:t> Julia set yields more engaging visuals.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Song: Superstition by Stevie Wonder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0525" y="4171800"/>
            <a:ext cx="15918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/>
              <a:t>Disclaimer: the video file for the whole song was larger than the 50 MB limit, so I cut the final product to the last 53 seconds</a:t>
            </a:r>
            <a:endParaRPr sz="800"/>
          </a:p>
        </p:txBody>
      </p:sp>
      <p:pic>
        <p:nvPicPr>
          <p:cNvPr id="69" name="Google Shape;69;p15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323" y="909225"/>
            <a:ext cx="6286298" cy="444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