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9" r:id="rId4"/>
    <p:sldMasterId id="214748370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Lst>
  <p:sldSz cy="5143500" cx="9144000"/>
  <p:notesSz cx="6858000" cy="9144000"/>
  <p:embeddedFontLst>
    <p:embeddedFont>
      <p:font typeface="Urbanist Medium"/>
      <p:regular r:id="rId20"/>
      <p:bold r:id="rId21"/>
      <p:italic r:id="rId22"/>
      <p:boldItalic r:id="rId23"/>
    </p:embeddedFont>
    <p:embeddedFont>
      <p:font typeface="Urbanist SemiBold"/>
      <p:regular r:id="rId24"/>
      <p:bold r:id="rId25"/>
      <p:italic r:id="rId26"/>
      <p:boldItalic r:id="rId27"/>
    </p:embeddedFont>
    <p:embeddedFont>
      <p:font typeface="Urbanist"/>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UrbanistMedium-regular.fntdata"/><Relationship Id="rId22" Type="http://schemas.openxmlformats.org/officeDocument/2006/relationships/font" Target="fonts/UrbanistMedium-italic.fntdata"/><Relationship Id="rId21" Type="http://schemas.openxmlformats.org/officeDocument/2006/relationships/font" Target="fonts/UrbanistMedium-bold.fntdata"/><Relationship Id="rId24" Type="http://schemas.openxmlformats.org/officeDocument/2006/relationships/font" Target="fonts/UrbanistSemiBold-regular.fntdata"/><Relationship Id="rId23" Type="http://schemas.openxmlformats.org/officeDocument/2006/relationships/font" Target="fonts/UrbanistMedium-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UrbanistSemiBold-italic.fntdata"/><Relationship Id="rId25" Type="http://schemas.openxmlformats.org/officeDocument/2006/relationships/font" Target="fonts/UrbanistSemiBold-bold.fntdata"/><Relationship Id="rId28" Type="http://schemas.openxmlformats.org/officeDocument/2006/relationships/font" Target="fonts/Urbanist-regular.fntdata"/><Relationship Id="rId27" Type="http://schemas.openxmlformats.org/officeDocument/2006/relationships/font" Target="fonts/UrbanistSemiBold-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Urbanist-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Urbanist-boldItalic.fntdata"/><Relationship Id="rId30" Type="http://schemas.openxmlformats.org/officeDocument/2006/relationships/font" Target="fonts/Urbanist-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3acfc47f13b_0_8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3acfc47f13b_0_8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3b1eb3d4d8e_2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3b1eb3d4d8e_2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3b1eb3d4d8e_2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3b1eb3d4d8e_2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3b1eb3d4d8e_2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3b1eb3d4d8e_2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3acfc47f13b_0_1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3acfc47f13b_0_1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3acfc47f13b_0_13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3acfc47f13b_0_1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3acfc47f13b_0_1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3acfc47f13b_0_1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3acfc47f13b_0_14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3acfc47f13b_0_1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3acfc47f13b_0_1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3acfc47f13b_0_1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3b1eb3d4d8e_2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3b1eb3d4d8e_2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3b1eb3d4d8e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3b1eb3d4d8e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3b1eb3d4d8e_2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3b1eb3d4d8e_2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3b1eb3d4d8e_2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3b1eb3d4d8e_2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ALT 1">
  <p:cSld name="BLANK_4">
    <p:spTree>
      <p:nvGrpSpPr>
        <p:cNvPr id="50" name="Shape 50"/>
        <p:cNvGrpSpPr/>
        <p:nvPr/>
      </p:nvGrpSpPr>
      <p:grpSpPr>
        <a:xfrm>
          <a:off x="0" y="0"/>
          <a:ext cx="0" cy="0"/>
          <a:chOff x="0" y="0"/>
          <a:chExt cx="0" cy="0"/>
        </a:xfrm>
      </p:grpSpPr>
      <p:pic>
        <p:nvPicPr>
          <p:cNvPr id="51" name="Google Shape;51;p13"/>
          <p:cNvPicPr preferRelativeResize="0"/>
          <p:nvPr/>
        </p:nvPicPr>
        <p:blipFill rotWithShape="1">
          <a:blip r:embed="rId2">
            <a:alphaModFix amt="50000"/>
          </a:blip>
          <a:srcRect b="8145" l="3133" r="7834" t="16785"/>
          <a:stretch/>
        </p:blipFill>
        <p:spPr>
          <a:xfrm flipH="1" rot="10800000">
            <a:off x="0" y="-3474"/>
            <a:ext cx="9161550" cy="5154499"/>
          </a:xfrm>
          <a:prstGeom prst="rect">
            <a:avLst/>
          </a:prstGeom>
          <a:noFill/>
          <a:ln>
            <a:noFill/>
          </a:ln>
        </p:spPr>
      </p:pic>
      <p:sp>
        <p:nvSpPr>
          <p:cNvPr id="52" name="Google Shape;52;p13"/>
          <p:cNvSpPr/>
          <p:nvPr/>
        </p:nvSpPr>
        <p:spPr>
          <a:xfrm flipH="1" rot="10800000">
            <a:off x="0" y="4676700"/>
            <a:ext cx="9149700" cy="4668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53" name="Google Shape;53;p13"/>
          <p:cNvSpPr txBox="1"/>
          <p:nvPr>
            <p:ph idx="1" type="subTitle"/>
          </p:nvPr>
        </p:nvSpPr>
        <p:spPr>
          <a:xfrm>
            <a:off x="228600" y="1738950"/>
            <a:ext cx="4402800" cy="252000"/>
          </a:xfrm>
          <a:prstGeom prst="rect">
            <a:avLst/>
          </a:prstGeom>
        </p:spPr>
        <p:txBody>
          <a:bodyPr anchorCtr="0" anchor="t" bIns="0" lIns="0" spcFirstLastPara="1" rIns="0" wrap="square" tIns="0">
            <a:normAutofit/>
          </a:bodyPr>
          <a:lstStyle>
            <a:lvl1pPr lvl="0">
              <a:spcBef>
                <a:spcPts val="0"/>
              </a:spcBef>
              <a:spcAft>
                <a:spcPts val="0"/>
              </a:spcAft>
              <a:buClr>
                <a:schemeClr val="dk2"/>
              </a:buClr>
              <a:buSzPts val="1800"/>
              <a:buFont typeface="Urbanist"/>
              <a:buNone/>
              <a:defRPr>
                <a:solidFill>
                  <a:schemeClr val="dk2"/>
                </a:solidFill>
              </a:defRPr>
            </a:lvl1pPr>
            <a:lvl2pPr lvl="1">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2pPr>
            <a:lvl3pPr lvl="2">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3pPr>
            <a:lvl4pPr lvl="3">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4pPr>
            <a:lvl5pPr lvl="4">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5pPr>
            <a:lvl6pPr lvl="5">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6pPr>
            <a:lvl7pPr lvl="6">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7pPr>
            <a:lvl8pPr lvl="7">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8pPr>
            <a:lvl9pPr lvl="8">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9pPr>
          </a:lstStyle>
          <a:p/>
        </p:txBody>
      </p:sp>
      <p:sp>
        <p:nvSpPr>
          <p:cNvPr id="54" name="Google Shape;54;p13"/>
          <p:cNvSpPr txBox="1"/>
          <p:nvPr>
            <p:ph idx="2" type="subTitle"/>
          </p:nvPr>
        </p:nvSpPr>
        <p:spPr>
          <a:xfrm>
            <a:off x="320625" y="4675975"/>
            <a:ext cx="2700000" cy="236400"/>
          </a:xfrm>
          <a:prstGeom prst="rect">
            <a:avLst/>
          </a:prstGeom>
        </p:spPr>
        <p:txBody>
          <a:bodyPr anchorCtr="0" anchor="b" bIns="0" lIns="0" spcFirstLastPara="1" rIns="0" wrap="square" tIns="0">
            <a:norm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55" name="Google Shape;55;p13"/>
          <p:cNvSpPr txBox="1"/>
          <p:nvPr>
            <p:ph idx="3" type="subTitle"/>
          </p:nvPr>
        </p:nvSpPr>
        <p:spPr>
          <a:xfrm>
            <a:off x="4716740" y="4675975"/>
            <a:ext cx="2294700" cy="236400"/>
          </a:xfrm>
          <a:prstGeom prst="rect">
            <a:avLst/>
          </a:prstGeom>
        </p:spPr>
        <p:txBody>
          <a:bodyPr anchorCtr="0" anchor="b" bIns="0" lIns="0" spcFirstLastPara="1" rIns="0" wrap="square" tIns="0">
            <a:norm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56" name="Google Shape;56;p13"/>
          <p:cNvSpPr txBox="1"/>
          <p:nvPr>
            <p:ph idx="4" type="subTitle"/>
          </p:nvPr>
        </p:nvSpPr>
        <p:spPr>
          <a:xfrm>
            <a:off x="6859200" y="4683725"/>
            <a:ext cx="2056500" cy="228600"/>
          </a:xfrm>
          <a:prstGeom prst="rect">
            <a:avLst/>
          </a:prstGeom>
        </p:spPr>
        <p:txBody>
          <a:bodyPr anchorCtr="0" anchor="b" bIns="0" lIns="0" spcFirstLastPara="1" rIns="0" wrap="square" tIns="0">
            <a:norm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57" name="Google Shape;57;p13"/>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58" name="Google Shape;58;p13"/>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59" name="Google Shape;59;p13"/>
          <p:cNvSpPr txBox="1"/>
          <p:nvPr>
            <p:ph type="title"/>
          </p:nvPr>
        </p:nvSpPr>
        <p:spPr>
          <a:xfrm>
            <a:off x="228600" y="228600"/>
            <a:ext cx="6658800" cy="1419000"/>
          </a:xfrm>
          <a:prstGeom prst="rect">
            <a:avLst/>
          </a:prstGeom>
        </p:spPr>
        <p:txBody>
          <a:bodyPr anchorCtr="0" anchor="t" bIns="0" lIns="0" spcFirstLastPara="1" rIns="0" wrap="square" tIns="0">
            <a:normAutofit/>
          </a:bodyPr>
          <a:lstStyle>
            <a:lvl1pPr lvl="0">
              <a:lnSpc>
                <a:spcPct val="85000"/>
              </a:lnSpc>
              <a:spcBef>
                <a:spcPts val="0"/>
              </a:spcBef>
              <a:spcAft>
                <a:spcPts val="0"/>
              </a:spcAft>
              <a:buNone/>
              <a:defRPr sz="4800">
                <a:solidFill>
                  <a:schemeClr val="dk2"/>
                </a:solidFill>
              </a:defRPr>
            </a:lvl1pPr>
            <a:lvl2pPr lvl="1">
              <a:lnSpc>
                <a:spcPct val="85000"/>
              </a:lnSpc>
              <a:spcBef>
                <a:spcPts val="0"/>
              </a:spcBef>
              <a:spcAft>
                <a:spcPts val="0"/>
              </a:spcAft>
              <a:buNone/>
              <a:defRPr sz="4800">
                <a:solidFill>
                  <a:schemeClr val="dk2"/>
                </a:solidFill>
              </a:defRPr>
            </a:lvl2pPr>
            <a:lvl3pPr lvl="2">
              <a:lnSpc>
                <a:spcPct val="85000"/>
              </a:lnSpc>
              <a:spcBef>
                <a:spcPts val="0"/>
              </a:spcBef>
              <a:spcAft>
                <a:spcPts val="0"/>
              </a:spcAft>
              <a:buNone/>
              <a:defRPr sz="4800">
                <a:solidFill>
                  <a:schemeClr val="dk2"/>
                </a:solidFill>
              </a:defRPr>
            </a:lvl3pPr>
            <a:lvl4pPr lvl="3">
              <a:lnSpc>
                <a:spcPct val="85000"/>
              </a:lnSpc>
              <a:spcBef>
                <a:spcPts val="0"/>
              </a:spcBef>
              <a:spcAft>
                <a:spcPts val="0"/>
              </a:spcAft>
              <a:buNone/>
              <a:defRPr sz="4800">
                <a:solidFill>
                  <a:schemeClr val="dk2"/>
                </a:solidFill>
              </a:defRPr>
            </a:lvl4pPr>
            <a:lvl5pPr lvl="4">
              <a:lnSpc>
                <a:spcPct val="85000"/>
              </a:lnSpc>
              <a:spcBef>
                <a:spcPts val="0"/>
              </a:spcBef>
              <a:spcAft>
                <a:spcPts val="0"/>
              </a:spcAft>
              <a:buNone/>
              <a:defRPr sz="4800">
                <a:solidFill>
                  <a:schemeClr val="dk2"/>
                </a:solidFill>
              </a:defRPr>
            </a:lvl5pPr>
            <a:lvl6pPr lvl="5">
              <a:lnSpc>
                <a:spcPct val="85000"/>
              </a:lnSpc>
              <a:spcBef>
                <a:spcPts val="0"/>
              </a:spcBef>
              <a:spcAft>
                <a:spcPts val="0"/>
              </a:spcAft>
              <a:buNone/>
              <a:defRPr sz="4800">
                <a:solidFill>
                  <a:schemeClr val="dk2"/>
                </a:solidFill>
              </a:defRPr>
            </a:lvl6pPr>
            <a:lvl7pPr lvl="6">
              <a:lnSpc>
                <a:spcPct val="85000"/>
              </a:lnSpc>
              <a:spcBef>
                <a:spcPts val="0"/>
              </a:spcBef>
              <a:spcAft>
                <a:spcPts val="0"/>
              </a:spcAft>
              <a:buNone/>
              <a:defRPr sz="4800">
                <a:solidFill>
                  <a:schemeClr val="dk2"/>
                </a:solidFill>
              </a:defRPr>
            </a:lvl7pPr>
            <a:lvl8pPr lvl="7">
              <a:lnSpc>
                <a:spcPct val="85000"/>
              </a:lnSpc>
              <a:spcBef>
                <a:spcPts val="0"/>
              </a:spcBef>
              <a:spcAft>
                <a:spcPts val="0"/>
              </a:spcAft>
              <a:buNone/>
              <a:defRPr sz="4800">
                <a:solidFill>
                  <a:schemeClr val="dk2"/>
                </a:solidFill>
              </a:defRPr>
            </a:lvl8pPr>
            <a:lvl9pPr lvl="8">
              <a:lnSpc>
                <a:spcPct val="85000"/>
              </a:lnSpc>
              <a:spcBef>
                <a:spcPts val="0"/>
              </a:spcBef>
              <a:spcAft>
                <a:spcPts val="0"/>
              </a:spcAft>
              <a:buNone/>
              <a:defRPr sz="4800">
                <a:solidFill>
                  <a:schemeClr val="dk2"/>
                </a:solidFill>
              </a:defRPr>
            </a:lvl9pPr>
          </a:lstStyle>
          <a:p/>
        </p:txBody>
      </p:sp>
      <p:cxnSp>
        <p:nvCxnSpPr>
          <p:cNvPr id="60" name="Google Shape;60;p13"/>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61" name="Google Shape;61;p13"/>
          <p:cNvSpPr txBox="1"/>
          <p:nvPr>
            <p:ph idx="5" type="subTitle"/>
          </p:nvPr>
        </p:nvSpPr>
        <p:spPr>
          <a:xfrm>
            <a:off x="297075" y="4175900"/>
            <a:ext cx="1264800" cy="228600"/>
          </a:xfrm>
          <a:prstGeom prst="rect">
            <a:avLst/>
          </a:prstGeom>
        </p:spPr>
        <p:txBody>
          <a:bodyPr anchorCtr="0" anchor="t" bIns="0" lIns="0" spcFirstLastPara="1" rIns="0" wrap="square" tIns="0">
            <a:normAutofit/>
          </a:bodyPr>
          <a:lstStyle>
            <a:lvl1pPr lvl="0" algn="ctr">
              <a:spcBef>
                <a:spcPts val="0"/>
              </a:spcBef>
              <a:spcAft>
                <a:spcPts val="0"/>
              </a:spcAft>
              <a:buClr>
                <a:schemeClr val="lt1"/>
              </a:buClr>
              <a:buSzPts val="1200"/>
              <a:buFont typeface="Urbanist"/>
              <a:buNone/>
              <a:defRPr sz="1200"/>
            </a:lvl1pPr>
            <a:lvl2pPr lvl="1"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62" name="Google Shape;62;p13"/>
          <p:cNvSpPr txBox="1"/>
          <p:nvPr>
            <p:ph idx="6" type="subTitle"/>
          </p:nvPr>
        </p:nvSpPr>
        <p:spPr>
          <a:xfrm>
            <a:off x="1786375" y="4175900"/>
            <a:ext cx="1264800" cy="228600"/>
          </a:xfrm>
          <a:prstGeom prst="rect">
            <a:avLst/>
          </a:prstGeom>
        </p:spPr>
        <p:txBody>
          <a:bodyPr anchorCtr="0" anchor="t" bIns="0" lIns="0" spcFirstLastPara="1" rIns="0" wrap="square" tIns="0">
            <a:normAutofit/>
          </a:bodyPr>
          <a:lstStyle>
            <a:lvl1pPr lvl="0" algn="ctr">
              <a:spcBef>
                <a:spcPts val="0"/>
              </a:spcBef>
              <a:spcAft>
                <a:spcPts val="0"/>
              </a:spcAft>
              <a:buClr>
                <a:schemeClr val="lt1"/>
              </a:buClr>
              <a:buSzPts val="1200"/>
              <a:buFont typeface="Urbanist"/>
              <a:buNone/>
              <a:defRPr sz="1200"/>
            </a:lvl1pPr>
            <a:lvl2pPr lvl="1"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63" name="Google Shape;63;p13"/>
          <p:cNvSpPr txBox="1"/>
          <p:nvPr>
            <p:ph idx="7" type="subTitle"/>
          </p:nvPr>
        </p:nvSpPr>
        <p:spPr>
          <a:xfrm>
            <a:off x="228591" y="3454475"/>
            <a:ext cx="4659600" cy="252000"/>
          </a:xfrm>
          <a:prstGeom prst="rect">
            <a:avLst/>
          </a:prstGeom>
        </p:spPr>
        <p:txBody>
          <a:bodyPr anchorCtr="0" anchor="t" bIns="91425" lIns="0" spcFirstLastPara="1" rIns="91425" wrap="square" tIns="0">
            <a:normAutofit/>
          </a:bodyPr>
          <a:lstStyle>
            <a:lvl1pPr lvl="0">
              <a:spcBef>
                <a:spcPts val="0"/>
              </a:spcBef>
              <a:spcAft>
                <a:spcPts val="0"/>
              </a:spcAft>
              <a:buClr>
                <a:schemeClr val="lt1"/>
              </a:buClr>
              <a:buSzPts val="1200"/>
              <a:buFont typeface="Urbanist"/>
              <a:buNone/>
              <a:defRPr b="1" sz="1200"/>
            </a:lvl1pPr>
            <a:lvl2pPr lvl="1">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9pPr>
          </a:lstStyle>
          <a:p/>
        </p:txBody>
      </p:sp>
      <p:sp>
        <p:nvSpPr>
          <p:cNvPr id="64" name="Google Shape;64;p13"/>
          <p:cNvSpPr txBox="1"/>
          <p:nvPr>
            <p:ph idx="8" type="subTitle"/>
          </p:nvPr>
        </p:nvSpPr>
        <p:spPr>
          <a:xfrm>
            <a:off x="228591" y="3743050"/>
            <a:ext cx="4659600" cy="252000"/>
          </a:xfrm>
          <a:prstGeom prst="rect">
            <a:avLst/>
          </a:prstGeom>
        </p:spPr>
        <p:txBody>
          <a:bodyPr anchorCtr="0" anchor="t" bIns="91425" lIns="0" spcFirstLastPara="1" rIns="91425" wrap="square" tIns="0">
            <a:normAutofit/>
          </a:bodyPr>
          <a:lstStyle>
            <a:lvl1pPr lvl="0">
              <a:spcBef>
                <a:spcPts val="0"/>
              </a:spcBef>
              <a:spcAft>
                <a:spcPts val="0"/>
              </a:spcAft>
              <a:buClr>
                <a:schemeClr val="lt1"/>
              </a:buClr>
              <a:buSzPts val="1200"/>
              <a:buFont typeface="Urbanist"/>
              <a:buNone/>
              <a:defRPr b="1" sz="1200"/>
            </a:lvl1pPr>
            <a:lvl2pPr lvl="1">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9pPr>
          </a:lstStyle>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ALT 1">
  <p:cSld name="BLANK_4">
    <p:spTree>
      <p:nvGrpSpPr>
        <p:cNvPr id="69" name="Shape 69"/>
        <p:cNvGrpSpPr/>
        <p:nvPr/>
      </p:nvGrpSpPr>
      <p:grpSpPr>
        <a:xfrm>
          <a:off x="0" y="0"/>
          <a:ext cx="0" cy="0"/>
          <a:chOff x="0" y="0"/>
          <a:chExt cx="0" cy="0"/>
        </a:xfrm>
      </p:grpSpPr>
      <p:sp>
        <p:nvSpPr>
          <p:cNvPr id="70" name="Google Shape;70;p15"/>
          <p:cNvSpPr txBox="1"/>
          <p:nvPr>
            <p:ph idx="1" type="subTitle"/>
          </p:nvPr>
        </p:nvSpPr>
        <p:spPr>
          <a:xfrm>
            <a:off x="228600" y="1738950"/>
            <a:ext cx="4402800" cy="2520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600"/>
              <a:buFont typeface="Urbanist"/>
              <a:buNone/>
              <a:defRPr>
                <a:solidFill>
                  <a:schemeClr val="dk2"/>
                </a:solidFill>
              </a:defRPr>
            </a:lvl1pPr>
            <a:lvl2pPr lvl="1">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2pPr>
            <a:lvl3pPr lvl="2">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3pPr>
            <a:lvl4pPr lvl="3">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4pPr>
            <a:lvl5pPr lvl="4">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5pPr>
            <a:lvl6pPr lvl="5">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6pPr>
            <a:lvl7pPr lvl="6">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7pPr>
            <a:lvl8pPr lvl="7">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8pPr>
            <a:lvl9pPr lvl="8">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9pPr>
          </a:lstStyle>
          <a:p/>
        </p:txBody>
      </p:sp>
      <p:sp>
        <p:nvSpPr>
          <p:cNvPr id="71" name="Google Shape;71;p15"/>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72" name="Google Shape;72;p15"/>
          <p:cNvSpPr txBox="1"/>
          <p:nvPr>
            <p:ph type="title"/>
          </p:nvPr>
        </p:nvSpPr>
        <p:spPr>
          <a:xfrm>
            <a:off x="228600" y="228600"/>
            <a:ext cx="6658800" cy="1419000"/>
          </a:xfrm>
          <a:prstGeom prst="rect">
            <a:avLst/>
          </a:prstGeom>
        </p:spPr>
        <p:txBody>
          <a:bodyPr anchorCtr="0" anchor="t" bIns="0" lIns="0" spcFirstLastPara="1" rIns="0" wrap="square" tIns="0">
            <a:noAutofit/>
          </a:bodyPr>
          <a:lstStyle>
            <a:lvl1pPr lvl="0">
              <a:lnSpc>
                <a:spcPct val="85000"/>
              </a:lnSpc>
              <a:spcBef>
                <a:spcPts val="0"/>
              </a:spcBef>
              <a:spcAft>
                <a:spcPts val="0"/>
              </a:spcAft>
              <a:buNone/>
              <a:defRPr sz="4800">
                <a:solidFill>
                  <a:schemeClr val="dk2"/>
                </a:solidFill>
              </a:defRPr>
            </a:lvl1pPr>
            <a:lvl2pPr lvl="1">
              <a:lnSpc>
                <a:spcPct val="85000"/>
              </a:lnSpc>
              <a:spcBef>
                <a:spcPts val="0"/>
              </a:spcBef>
              <a:spcAft>
                <a:spcPts val="0"/>
              </a:spcAft>
              <a:buNone/>
              <a:defRPr sz="4800">
                <a:solidFill>
                  <a:schemeClr val="dk2"/>
                </a:solidFill>
              </a:defRPr>
            </a:lvl2pPr>
            <a:lvl3pPr lvl="2">
              <a:lnSpc>
                <a:spcPct val="85000"/>
              </a:lnSpc>
              <a:spcBef>
                <a:spcPts val="0"/>
              </a:spcBef>
              <a:spcAft>
                <a:spcPts val="0"/>
              </a:spcAft>
              <a:buNone/>
              <a:defRPr sz="4800">
                <a:solidFill>
                  <a:schemeClr val="dk2"/>
                </a:solidFill>
              </a:defRPr>
            </a:lvl3pPr>
            <a:lvl4pPr lvl="3">
              <a:lnSpc>
                <a:spcPct val="85000"/>
              </a:lnSpc>
              <a:spcBef>
                <a:spcPts val="0"/>
              </a:spcBef>
              <a:spcAft>
                <a:spcPts val="0"/>
              </a:spcAft>
              <a:buNone/>
              <a:defRPr sz="4800">
                <a:solidFill>
                  <a:schemeClr val="dk2"/>
                </a:solidFill>
              </a:defRPr>
            </a:lvl4pPr>
            <a:lvl5pPr lvl="4">
              <a:lnSpc>
                <a:spcPct val="85000"/>
              </a:lnSpc>
              <a:spcBef>
                <a:spcPts val="0"/>
              </a:spcBef>
              <a:spcAft>
                <a:spcPts val="0"/>
              </a:spcAft>
              <a:buNone/>
              <a:defRPr sz="4800">
                <a:solidFill>
                  <a:schemeClr val="dk2"/>
                </a:solidFill>
              </a:defRPr>
            </a:lvl5pPr>
            <a:lvl6pPr lvl="5">
              <a:lnSpc>
                <a:spcPct val="85000"/>
              </a:lnSpc>
              <a:spcBef>
                <a:spcPts val="0"/>
              </a:spcBef>
              <a:spcAft>
                <a:spcPts val="0"/>
              </a:spcAft>
              <a:buNone/>
              <a:defRPr sz="4800">
                <a:solidFill>
                  <a:schemeClr val="dk2"/>
                </a:solidFill>
              </a:defRPr>
            </a:lvl6pPr>
            <a:lvl7pPr lvl="6">
              <a:lnSpc>
                <a:spcPct val="85000"/>
              </a:lnSpc>
              <a:spcBef>
                <a:spcPts val="0"/>
              </a:spcBef>
              <a:spcAft>
                <a:spcPts val="0"/>
              </a:spcAft>
              <a:buNone/>
              <a:defRPr sz="4800">
                <a:solidFill>
                  <a:schemeClr val="dk2"/>
                </a:solidFill>
              </a:defRPr>
            </a:lvl7pPr>
            <a:lvl8pPr lvl="7">
              <a:lnSpc>
                <a:spcPct val="85000"/>
              </a:lnSpc>
              <a:spcBef>
                <a:spcPts val="0"/>
              </a:spcBef>
              <a:spcAft>
                <a:spcPts val="0"/>
              </a:spcAft>
              <a:buNone/>
              <a:defRPr sz="4800">
                <a:solidFill>
                  <a:schemeClr val="dk2"/>
                </a:solidFill>
              </a:defRPr>
            </a:lvl8pPr>
            <a:lvl9pPr lvl="8">
              <a:lnSpc>
                <a:spcPct val="85000"/>
              </a:lnSpc>
              <a:spcBef>
                <a:spcPts val="0"/>
              </a:spcBef>
              <a:spcAft>
                <a:spcPts val="0"/>
              </a:spcAft>
              <a:buNone/>
              <a:defRPr sz="4800">
                <a:solidFill>
                  <a:schemeClr val="dk2"/>
                </a:solidFill>
              </a:defRPr>
            </a:lvl9pPr>
          </a:lstStyle>
          <a:p/>
        </p:txBody>
      </p:sp>
      <p:pic>
        <p:nvPicPr>
          <p:cNvPr id="73" name="Google Shape;73;p15"/>
          <p:cNvPicPr preferRelativeResize="0"/>
          <p:nvPr/>
        </p:nvPicPr>
        <p:blipFill rotWithShape="1">
          <a:blip r:embed="rId2">
            <a:alphaModFix amt="50000"/>
          </a:blip>
          <a:srcRect b="8145" l="3133" r="7834" t="16785"/>
          <a:stretch/>
        </p:blipFill>
        <p:spPr>
          <a:xfrm flipH="1" rot="10800000">
            <a:off x="0" y="-3474"/>
            <a:ext cx="9161550" cy="5154499"/>
          </a:xfrm>
          <a:prstGeom prst="rect">
            <a:avLst/>
          </a:prstGeom>
          <a:noFill/>
          <a:ln>
            <a:noFill/>
          </a:ln>
        </p:spPr>
      </p:pic>
    </p:spTree>
  </p:cSld>
  <p:clrMapOvr>
    <a:masterClrMapping/>
  </p:clrMapOvr>
  <p:extLst>
    <p:ext uri="{DCECCB84-F9BA-43D5-87BE-67443E8EF086}">
      <p15:sldGuideLst>
        <p15:guide id="1" orient="horz" pos="2805">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ALT 1">
  <p:cSld name="BLANK_1_1_2">
    <p:spTree>
      <p:nvGrpSpPr>
        <p:cNvPr id="74" name="Shape 74"/>
        <p:cNvGrpSpPr/>
        <p:nvPr/>
      </p:nvGrpSpPr>
      <p:grpSpPr>
        <a:xfrm>
          <a:off x="0" y="0"/>
          <a:ext cx="0" cy="0"/>
          <a:chOff x="0" y="0"/>
          <a:chExt cx="0" cy="0"/>
        </a:xfrm>
      </p:grpSpPr>
      <p:sp>
        <p:nvSpPr>
          <p:cNvPr id="75" name="Google Shape;75;p16"/>
          <p:cNvSpPr txBox="1"/>
          <p:nvPr>
            <p:ph type="title"/>
          </p:nvPr>
        </p:nvSpPr>
        <p:spPr>
          <a:xfrm>
            <a:off x="228600" y="395043"/>
            <a:ext cx="6480300" cy="587700"/>
          </a:xfrm>
          <a:prstGeom prst="rect">
            <a:avLst/>
          </a:prstGeom>
        </p:spPr>
        <p:txBody>
          <a:bodyPr anchorCtr="0" anchor="t" bIns="91425" lIns="0" spcFirstLastPara="1" rIns="91425" wrap="square" tIns="0">
            <a:spAutoFit/>
          </a:bodyPr>
          <a:lstStyle>
            <a:lvl1pPr lvl="0">
              <a:lnSpc>
                <a:spcPct val="90000"/>
              </a:lnSpc>
              <a:spcBef>
                <a:spcPts val="0"/>
              </a:spcBef>
              <a:spcAft>
                <a:spcPts val="0"/>
              </a:spcAft>
              <a:buNone/>
              <a:defRPr sz="3400"/>
            </a:lvl1pPr>
            <a:lvl2pPr lvl="1">
              <a:lnSpc>
                <a:spcPct val="115000"/>
              </a:lnSpc>
              <a:spcBef>
                <a:spcPts val="0"/>
              </a:spcBef>
              <a:spcAft>
                <a:spcPts val="0"/>
              </a:spcAft>
              <a:buNone/>
              <a:defRPr sz="3400"/>
            </a:lvl2pPr>
            <a:lvl3pPr lvl="2">
              <a:lnSpc>
                <a:spcPct val="115000"/>
              </a:lnSpc>
              <a:spcBef>
                <a:spcPts val="0"/>
              </a:spcBef>
              <a:spcAft>
                <a:spcPts val="0"/>
              </a:spcAft>
              <a:buNone/>
              <a:defRPr sz="3400"/>
            </a:lvl3pPr>
            <a:lvl4pPr lvl="3">
              <a:lnSpc>
                <a:spcPct val="115000"/>
              </a:lnSpc>
              <a:spcBef>
                <a:spcPts val="0"/>
              </a:spcBef>
              <a:spcAft>
                <a:spcPts val="0"/>
              </a:spcAft>
              <a:buNone/>
              <a:defRPr sz="3400"/>
            </a:lvl4pPr>
            <a:lvl5pPr lvl="4">
              <a:lnSpc>
                <a:spcPct val="115000"/>
              </a:lnSpc>
              <a:spcBef>
                <a:spcPts val="0"/>
              </a:spcBef>
              <a:spcAft>
                <a:spcPts val="0"/>
              </a:spcAft>
              <a:buNone/>
              <a:defRPr sz="3400"/>
            </a:lvl5pPr>
            <a:lvl6pPr lvl="5">
              <a:lnSpc>
                <a:spcPct val="115000"/>
              </a:lnSpc>
              <a:spcBef>
                <a:spcPts val="0"/>
              </a:spcBef>
              <a:spcAft>
                <a:spcPts val="0"/>
              </a:spcAft>
              <a:buNone/>
              <a:defRPr sz="3400"/>
            </a:lvl6pPr>
            <a:lvl7pPr lvl="6">
              <a:lnSpc>
                <a:spcPct val="115000"/>
              </a:lnSpc>
              <a:spcBef>
                <a:spcPts val="0"/>
              </a:spcBef>
              <a:spcAft>
                <a:spcPts val="0"/>
              </a:spcAft>
              <a:buNone/>
              <a:defRPr sz="3400"/>
            </a:lvl7pPr>
            <a:lvl8pPr lvl="7">
              <a:lnSpc>
                <a:spcPct val="115000"/>
              </a:lnSpc>
              <a:spcBef>
                <a:spcPts val="0"/>
              </a:spcBef>
              <a:spcAft>
                <a:spcPts val="0"/>
              </a:spcAft>
              <a:buNone/>
              <a:defRPr sz="3400"/>
            </a:lvl8pPr>
            <a:lvl9pPr lvl="8">
              <a:lnSpc>
                <a:spcPct val="115000"/>
              </a:lnSpc>
              <a:spcBef>
                <a:spcPts val="0"/>
              </a:spcBef>
              <a:spcAft>
                <a:spcPts val="0"/>
              </a:spcAft>
              <a:buNone/>
              <a:defRPr sz="3400"/>
            </a:lvl9pPr>
          </a:lstStyle>
          <a:p/>
        </p:txBody>
      </p:sp>
      <p:sp>
        <p:nvSpPr>
          <p:cNvPr id="76" name="Google Shape;76;p16"/>
          <p:cNvSpPr txBox="1"/>
          <p:nvPr>
            <p:ph idx="1" type="body"/>
          </p:nvPr>
        </p:nvSpPr>
        <p:spPr>
          <a:xfrm>
            <a:off x="228600" y="1743625"/>
            <a:ext cx="4296600" cy="2709000"/>
          </a:xfrm>
          <a:prstGeom prst="rect">
            <a:avLst/>
          </a:prstGeom>
        </p:spPr>
        <p:txBody>
          <a:bodyPr anchorCtr="0" anchor="b" bIns="91425" lIns="0" spcFirstLastPara="1" rIns="91425" wrap="square" tIns="91425">
            <a:no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77" name="Google Shape;77;p16"/>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78" name="Google Shape;78;p16"/>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79" name="Google Shape;79;p16"/>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80" name="Google Shape;80;p16"/>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sp>
        <p:nvSpPr>
          <p:cNvPr id="81" name="Google Shape;81;p16"/>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cxnSp>
        <p:nvCxnSpPr>
          <p:cNvPr id="82" name="Google Shape;82;p16"/>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Tree>
  </p:cSld>
  <p:clrMapOvr>
    <a:masterClrMapping/>
  </p:clrMapOvr>
  <p:extLst>
    <p:ext uri="{DCECCB84-F9BA-43D5-87BE-67443E8EF086}">
      <p15:sldGuideLst>
        <p15:guide id="1" orient="horz" pos="2805">
          <p15:clr>
            <a:srgbClr val="E46962"/>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values">
  <p:cSld name="BLANK_1_1_1_1">
    <p:spTree>
      <p:nvGrpSpPr>
        <p:cNvPr id="83" name="Shape 83"/>
        <p:cNvGrpSpPr/>
        <p:nvPr/>
      </p:nvGrpSpPr>
      <p:grpSpPr>
        <a:xfrm>
          <a:off x="0" y="0"/>
          <a:ext cx="0" cy="0"/>
          <a:chOff x="0" y="0"/>
          <a:chExt cx="0" cy="0"/>
        </a:xfrm>
      </p:grpSpPr>
      <p:sp>
        <p:nvSpPr>
          <p:cNvPr id="84" name="Google Shape;84;p17"/>
          <p:cNvSpPr txBox="1"/>
          <p:nvPr>
            <p:ph idx="1" type="subTitle"/>
          </p:nvPr>
        </p:nvSpPr>
        <p:spPr>
          <a:xfrm>
            <a:off x="228600" y="228600"/>
            <a:ext cx="2920800" cy="228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p:txBody>
      </p:sp>
      <p:sp>
        <p:nvSpPr>
          <p:cNvPr id="85" name="Google Shape;85;p17"/>
          <p:cNvSpPr txBox="1"/>
          <p:nvPr>
            <p:ph type="title"/>
          </p:nvPr>
        </p:nvSpPr>
        <p:spPr>
          <a:xfrm>
            <a:off x="228600" y="613525"/>
            <a:ext cx="7223400" cy="4221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2400">
                <a:solidFill>
                  <a:schemeClr val="dk2"/>
                </a:solidFill>
              </a:defRPr>
            </a:lvl1pPr>
            <a:lvl2pPr lvl="1">
              <a:lnSpc>
                <a:spcPct val="85000"/>
              </a:lnSpc>
              <a:spcBef>
                <a:spcPts val="0"/>
              </a:spcBef>
              <a:spcAft>
                <a:spcPts val="0"/>
              </a:spcAft>
              <a:buNone/>
              <a:defRPr sz="2400">
                <a:solidFill>
                  <a:schemeClr val="dk2"/>
                </a:solidFill>
              </a:defRPr>
            </a:lvl2pPr>
            <a:lvl3pPr lvl="2">
              <a:lnSpc>
                <a:spcPct val="85000"/>
              </a:lnSpc>
              <a:spcBef>
                <a:spcPts val="0"/>
              </a:spcBef>
              <a:spcAft>
                <a:spcPts val="0"/>
              </a:spcAft>
              <a:buNone/>
              <a:defRPr sz="2400">
                <a:solidFill>
                  <a:schemeClr val="dk2"/>
                </a:solidFill>
              </a:defRPr>
            </a:lvl3pPr>
            <a:lvl4pPr lvl="3">
              <a:lnSpc>
                <a:spcPct val="85000"/>
              </a:lnSpc>
              <a:spcBef>
                <a:spcPts val="0"/>
              </a:spcBef>
              <a:spcAft>
                <a:spcPts val="0"/>
              </a:spcAft>
              <a:buNone/>
              <a:defRPr sz="2400">
                <a:solidFill>
                  <a:schemeClr val="dk2"/>
                </a:solidFill>
              </a:defRPr>
            </a:lvl4pPr>
            <a:lvl5pPr lvl="4">
              <a:lnSpc>
                <a:spcPct val="85000"/>
              </a:lnSpc>
              <a:spcBef>
                <a:spcPts val="0"/>
              </a:spcBef>
              <a:spcAft>
                <a:spcPts val="0"/>
              </a:spcAft>
              <a:buNone/>
              <a:defRPr sz="2400">
                <a:solidFill>
                  <a:schemeClr val="dk2"/>
                </a:solidFill>
              </a:defRPr>
            </a:lvl5pPr>
            <a:lvl6pPr lvl="5">
              <a:lnSpc>
                <a:spcPct val="85000"/>
              </a:lnSpc>
              <a:spcBef>
                <a:spcPts val="0"/>
              </a:spcBef>
              <a:spcAft>
                <a:spcPts val="0"/>
              </a:spcAft>
              <a:buNone/>
              <a:defRPr sz="2400">
                <a:solidFill>
                  <a:schemeClr val="dk2"/>
                </a:solidFill>
              </a:defRPr>
            </a:lvl6pPr>
            <a:lvl7pPr lvl="6">
              <a:lnSpc>
                <a:spcPct val="85000"/>
              </a:lnSpc>
              <a:spcBef>
                <a:spcPts val="0"/>
              </a:spcBef>
              <a:spcAft>
                <a:spcPts val="0"/>
              </a:spcAft>
              <a:buNone/>
              <a:defRPr sz="2400">
                <a:solidFill>
                  <a:schemeClr val="dk2"/>
                </a:solidFill>
              </a:defRPr>
            </a:lvl7pPr>
            <a:lvl8pPr lvl="7">
              <a:lnSpc>
                <a:spcPct val="85000"/>
              </a:lnSpc>
              <a:spcBef>
                <a:spcPts val="0"/>
              </a:spcBef>
              <a:spcAft>
                <a:spcPts val="0"/>
              </a:spcAft>
              <a:buNone/>
              <a:defRPr sz="2400">
                <a:solidFill>
                  <a:schemeClr val="dk2"/>
                </a:solidFill>
              </a:defRPr>
            </a:lvl8pPr>
            <a:lvl9pPr lvl="8">
              <a:lnSpc>
                <a:spcPct val="85000"/>
              </a:lnSpc>
              <a:spcBef>
                <a:spcPts val="0"/>
              </a:spcBef>
              <a:spcAft>
                <a:spcPts val="0"/>
              </a:spcAft>
              <a:buNone/>
              <a:defRPr sz="2400">
                <a:solidFill>
                  <a:schemeClr val="dk2"/>
                </a:solidFill>
              </a:defRPr>
            </a:lvl9pPr>
          </a:lstStyle>
          <a:p/>
        </p:txBody>
      </p:sp>
      <p:sp>
        <p:nvSpPr>
          <p:cNvPr id="86" name="Google Shape;86;p17"/>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87" name="Google Shape;87;p17"/>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88" name="Google Shape;88;p17"/>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89" name="Google Shape;89;p17"/>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90" name="Google Shape;90;p17"/>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cxnSp>
        <p:nvCxnSpPr>
          <p:cNvPr id="91" name="Google Shape;91;p17"/>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92" name="Google Shape;92;p17"/>
          <p:cNvSpPr txBox="1"/>
          <p:nvPr>
            <p:ph idx="5" type="subTitle"/>
          </p:nvPr>
        </p:nvSpPr>
        <p:spPr>
          <a:xfrm>
            <a:off x="254625" y="1638300"/>
            <a:ext cx="1128900" cy="1188300"/>
          </a:xfrm>
          <a:prstGeom prst="rect">
            <a:avLst/>
          </a:prstGeom>
        </p:spPr>
        <p:txBody>
          <a:bodyPr anchorCtr="0" anchor="t" bIns="91425" lIns="0" spcFirstLastPara="1" rIns="91425" wrap="square" tIns="0">
            <a:noAutofit/>
          </a:bodyPr>
          <a:lstStyle>
            <a:lvl1pPr lvl="0">
              <a:spcBef>
                <a:spcPts val="0"/>
              </a:spcBef>
              <a:spcAft>
                <a:spcPts val="0"/>
              </a:spcAft>
              <a:buClr>
                <a:schemeClr val="accent3"/>
              </a:buClr>
              <a:buSzPts val="4800"/>
              <a:buFont typeface="Urbanist"/>
              <a:buNone/>
              <a:defRPr sz="4800">
                <a:solidFill>
                  <a:schemeClr val="accent3"/>
                </a:solidFill>
              </a:defRPr>
            </a:lvl1pPr>
            <a:lvl2pPr lvl="1">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2pPr>
            <a:lvl3pPr lvl="2">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3pPr>
            <a:lvl4pPr lvl="3">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4pPr>
            <a:lvl5pPr lvl="4">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5pPr>
            <a:lvl6pPr lvl="5">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6pPr>
            <a:lvl7pPr lvl="6">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7pPr>
            <a:lvl8pPr lvl="7">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8pPr>
            <a:lvl9pPr lvl="8">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9pPr>
          </a:lstStyle>
          <a:p/>
        </p:txBody>
      </p:sp>
      <p:sp>
        <p:nvSpPr>
          <p:cNvPr id="93" name="Google Shape;93;p17"/>
          <p:cNvSpPr txBox="1"/>
          <p:nvPr>
            <p:ph idx="6" type="subTitle"/>
          </p:nvPr>
        </p:nvSpPr>
        <p:spPr>
          <a:xfrm>
            <a:off x="3275850" y="1638300"/>
            <a:ext cx="1128900" cy="1188300"/>
          </a:xfrm>
          <a:prstGeom prst="rect">
            <a:avLst/>
          </a:prstGeom>
        </p:spPr>
        <p:txBody>
          <a:bodyPr anchorCtr="0" anchor="t" bIns="91425" lIns="0" spcFirstLastPara="1" rIns="91425" wrap="square" tIns="0">
            <a:noAutofit/>
          </a:bodyPr>
          <a:lstStyle>
            <a:lvl1pPr lvl="0">
              <a:spcBef>
                <a:spcPts val="0"/>
              </a:spcBef>
              <a:spcAft>
                <a:spcPts val="0"/>
              </a:spcAft>
              <a:buClr>
                <a:schemeClr val="accent3"/>
              </a:buClr>
              <a:buSzPts val="4800"/>
              <a:buFont typeface="Urbanist"/>
              <a:buNone/>
              <a:defRPr sz="4800">
                <a:solidFill>
                  <a:schemeClr val="accent3"/>
                </a:solidFill>
              </a:defRPr>
            </a:lvl1pPr>
            <a:lvl2pPr lvl="1">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2pPr>
            <a:lvl3pPr lvl="2">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3pPr>
            <a:lvl4pPr lvl="3">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4pPr>
            <a:lvl5pPr lvl="4">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5pPr>
            <a:lvl6pPr lvl="5">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6pPr>
            <a:lvl7pPr lvl="6">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7pPr>
            <a:lvl8pPr lvl="7">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8pPr>
            <a:lvl9pPr lvl="8">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9pPr>
          </a:lstStyle>
          <a:p/>
        </p:txBody>
      </p:sp>
      <p:sp>
        <p:nvSpPr>
          <p:cNvPr id="94" name="Google Shape;94;p17"/>
          <p:cNvSpPr txBox="1"/>
          <p:nvPr>
            <p:ph idx="7" type="subTitle"/>
          </p:nvPr>
        </p:nvSpPr>
        <p:spPr>
          <a:xfrm>
            <a:off x="6215463" y="1638300"/>
            <a:ext cx="1128900" cy="1188300"/>
          </a:xfrm>
          <a:prstGeom prst="rect">
            <a:avLst/>
          </a:prstGeom>
        </p:spPr>
        <p:txBody>
          <a:bodyPr anchorCtr="0" anchor="t" bIns="91425" lIns="0" spcFirstLastPara="1" rIns="91425" wrap="square" tIns="0">
            <a:noAutofit/>
          </a:bodyPr>
          <a:lstStyle>
            <a:lvl1pPr lvl="0">
              <a:spcBef>
                <a:spcPts val="0"/>
              </a:spcBef>
              <a:spcAft>
                <a:spcPts val="0"/>
              </a:spcAft>
              <a:buClr>
                <a:schemeClr val="accent3"/>
              </a:buClr>
              <a:buSzPts val="4800"/>
              <a:buFont typeface="Urbanist"/>
              <a:buNone/>
              <a:defRPr sz="4800">
                <a:solidFill>
                  <a:schemeClr val="accent3"/>
                </a:solidFill>
              </a:defRPr>
            </a:lvl1pPr>
            <a:lvl2pPr lvl="1">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2pPr>
            <a:lvl3pPr lvl="2">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3pPr>
            <a:lvl4pPr lvl="3">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4pPr>
            <a:lvl5pPr lvl="4">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5pPr>
            <a:lvl6pPr lvl="5">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6pPr>
            <a:lvl7pPr lvl="6">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7pPr>
            <a:lvl8pPr lvl="7">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8pPr>
            <a:lvl9pPr lvl="8">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9pPr>
          </a:lstStyle>
          <a:p/>
        </p:txBody>
      </p:sp>
      <p:sp>
        <p:nvSpPr>
          <p:cNvPr id="95" name="Google Shape;95;p17"/>
          <p:cNvSpPr txBox="1"/>
          <p:nvPr>
            <p:ph idx="8" type="body"/>
          </p:nvPr>
        </p:nvSpPr>
        <p:spPr>
          <a:xfrm>
            <a:off x="288575" y="3386400"/>
            <a:ext cx="2665200" cy="1188300"/>
          </a:xfrm>
          <a:prstGeom prst="rect">
            <a:avLst/>
          </a:prstGeom>
        </p:spPr>
        <p:txBody>
          <a:bodyPr anchorCtr="0" anchor="b" bIns="91425" lIns="0" spcFirstLastPara="1" rIns="91425" wrap="square" tIns="0">
            <a:noAutofit/>
          </a:bodyPr>
          <a:lstStyle>
            <a:lvl1pPr indent="-304800" lvl="0" marL="457200">
              <a:spcBef>
                <a:spcPts val="0"/>
              </a:spcBef>
              <a:spcAft>
                <a:spcPts val="0"/>
              </a:spcAft>
              <a:buClr>
                <a:schemeClr val="lt1"/>
              </a:buClr>
              <a:buSzPts val="1200"/>
              <a:buFont typeface="Urbanist"/>
              <a:buChar char="●"/>
              <a:defRPr/>
            </a:lvl1pPr>
            <a:lvl2pPr indent="-304800" lvl="1" marL="914400">
              <a:spcBef>
                <a:spcPts val="0"/>
              </a:spcBef>
              <a:spcAft>
                <a:spcPts val="0"/>
              </a:spcAft>
              <a:buClr>
                <a:schemeClr val="lt1"/>
              </a:buClr>
              <a:buSzPts val="1200"/>
              <a:buFont typeface="Urbanist"/>
              <a:buChar char="○"/>
              <a:defRPr/>
            </a:lvl2pPr>
            <a:lvl3pPr indent="-304800" lvl="2" marL="1371600">
              <a:spcBef>
                <a:spcPts val="0"/>
              </a:spcBef>
              <a:spcAft>
                <a:spcPts val="0"/>
              </a:spcAft>
              <a:buClr>
                <a:schemeClr val="lt1"/>
              </a:buClr>
              <a:buSzPts val="1200"/>
              <a:buFont typeface="Urbanist"/>
              <a:buChar char="■"/>
              <a:defRPr/>
            </a:lvl3pPr>
            <a:lvl4pPr indent="-304800" lvl="3" marL="1828800">
              <a:spcBef>
                <a:spcPts val="0"/>
              </a:spcBef>
              <a:spcAft>
                <a:spcPts val="0"/>
              </a:spcAft>
              <a:buClr>
                <a:schemeClr val="lt1"/>
              </a:buClr>
              <a:buSzPts val="1200"/>
              <a:buFont typeface="Urbanist"/>
              <a:buChar char="●"/>
              <a:defRPr/>
            </a:lvl4pPr>
            <a:lvl5pPr indent="-304800" lvl="4" marL="2286000">
              <a:spcBef>
                <a:spcPts val="0"/>
              </a:spcBef>
              <a:spcAft>
                <a:spcPts val="0"/>
              </a:spcAft>
              <a:buClr>
                <a:schemeClr val="lt1"/>
              </a:buClr>
              <a:buSzPts val="1200"/>
              <a:buFont typeface="Urbanist"/>
              <a:buChar char="○"/>
              <a:defRPr/>
            </a:lvl5pPr>
            <a:lvl6pPr indent="-304800" lvl="5" marL="2743200">
              <a:spcBef>
                <a:spcPts val="0"/>
              </a:spcBef>
              <a:spcAft>
                <a:spcPts val="0"/>
              </a:spcAft>
              <a:buClr>
                <a:schemeClr val="lt1"/>
              </a:buClr>
              <a:buSzPts val="1200"/>
              <a:buFont typeface="Urbanist"/>
              <a:buChar char="■"/>
              <a:defRPr/>
            </a:lvl6pPr>
            <a:lvl7pPr indent="-304800" lvl="6" marL="3200400">
              <a:spcBef>
                <a:spcPts val="0"/>
              </a:spcBef>
              <a:spcAft>
                <a:spcPts val="0"/>
              </a:spcAft>
              <a:buClr>
                <a:schemeClr val="lt1"/>
              </a:buClr>
              <a:buSzPts val="1200"/>
              <a:buFont typeface="Urbanist"/>
              <a:buChar char="●"/>
              <a:defRPr/>
            </a:lvl7pPr>
            <a:lvl8pPr indent="-304800" lvl="7" marL="3657600">
              <a:spcBef>
                <a:spcPts val="0"/>
              </a:spcBef>
              <a:spcAft>
                <a:spcPts val="0"/>
              </a:spcAft>
              <a:buClr>
                <a:schemeClr val="lt1"/>
              </a:buClr>
              <a:buSzPts val="1200"/>
              <a:buFont typeface="Urbanist"/>
              <a:buChar char="○"/>
              <a:defRPr/>
            </a:lvl8pPr>
            <a:lvl9pPr indent="-304800" lvl="8" marL="4114800">
              <a:spcBef>
                <a:spcPts val="0"/>
              </a:spcBef>
              <a:spcAft>
                <a:spcPts val="0"/>
              </a:spcAft>
              <a:buClr>
                <a:schemeClr val="lt1"/>
              </a:buClr>
              <a:buSzPts val="1200"/>
              <a:buFont typeface="Urbanist"/>
              <a:buChar char="■"/>
              <a:defRPr/>
            </a:lvl9pPr>
          </a:lstStyle>
          <a:p/>
        </p:txBody>
      </p:sp>
      <p:sp>
        <p:nvSpPr>
          <p:cNvPr id="96" name="Google Shape;96;p17"/>
          <p:cNvSpPr txBox="1"/>
          <p:nvPr>
            <p:ph idx="9" type="body"/>
          </p:nvPr>
        </p:nvSpPr>
        <p:spPr>
          <a:xfrm>
            <a:off x="6121413" y="3386400"/>
            <a:ext cx="2665200" cy="1188300"/>
          </a:xfrm>
          <a:prstGeom prst="rect">
            <a:avLst/>
          </a:prstGeom>
        </p:spPr>
        <p:txBody>
          <a:bodyPr anchorCtr="0" anchor="b" bIns="91425" lIns="0" spcFirstLastPara="1" rIns="91425" wrap="square" tIns="0">
            <a:noAutofit/>
          </a:bodyPr>
          <a:lstStyle>
            <a:lvl1pPr indent="-304800" lvl="0" marL="457200">
              <a:spcBef>
                <a:spcPts val="0"/>
              </a:spcBef>
              <a:spcAft>
                <a:spcPts val="0"/>
              </a:spcAft>
              <a:buClr>
                <a:schemeClr val="lt1"/>
              </a:buClr>
              <a:buSzPts val="1200"/>
              <a:buFont typeface="Urbanist"/>
              <a:buChar char="●"/>
              <a:defRPr/>
            </a:lvl1pPr>
            <a:lvl2pPr indent="-304800" lvl="1" marL="914400">
              <a:spcBef>
                <a:spcPts val="0"/>
              </a:spcBef>
              <a:spcAft>
                <a:spcPts val="0"/>
              </a:spcAft>
              <a:buClr>
                <a:schemeClr val="lt1"/>
              </a:buClr>
              <a:buSzPts val="1200"/>
              <a:buFont typeface="Urbanist"/>
              <a:buChar char="○"/>
              <a:defRPr/>
            </a:lvl2pPr>
            <a:lvl3pPr indent="-304800" lvl="2" marL="1371600">
              <a:spcBef>
                <a:spcPts val="0"/>
              </a:spcBef>
              <a:spcAft>
                <a:spcPts val="0"/>
              </a:spcAft>
              <a:buClr>
                <a:schemeClr val="lt1"/>
              </a:buClr>
              <a:buSzPts val="1200"/>
              <a:buFont typeface="Urbanist"/>
              <a:buChar char="■"/>
              <a:defRPr/>
            </a:lvl3pPr>
            <a:lvl4pPr indent="-304800" lvl="3" marL="1828800">
              <a:spcBef>
                <a:spcPts val="0"/>
              </a:spcBef>
              <a:spcAft>
                <a:spcPts val="0"/>
              </a:spcAft>
              <a:buClr>
                <a:schemeClr val="lt1"/>
              </a:buClr>
              <a:buSzPts val="1200"/>
              <a:buFont typeface="Urbanist"/>
              <a:buChar char="●"/>
              <a:defRPr/>
            </a:lvl4pPr>
            <a:lvl5pPr indent="-304800" lvl="4" marL="2286000">
              <a:spcBef>
                <a:spcPts val="0"/>
              </a:spcBef>
              <a:spcAft>
                <a:spcPts val="0"/>
              </a:spcAft>
              <a:buClr>
                <a:schemeClr val="lt1"/>
              </a:buClr>
              <a:buSzPts val="1200"/>
              <a:buFont typeface="Urbanist"/>
              <a:buChar char="○"/>
              <a:defRPr/>
            </a:lvl5pPr>
            <a:lvl6pPr indent="-304800" lvl="5" marL="2743200">
              <a:spcBef>
                <a:spcPts val="0"/>
              </a:spcBef>
              <a:spcAft>
                <a:spcPts val="0"/>
              </a:spcAft>
              <a:buClr>
                <a:schemeClr val="lt1"/>
              </a:buClr>
              <a:buSzPts val="1200"/>
              <a:buFont typeface="Urbanist"/>
              <a:buChar char="■"/>
              <a:defRPr/>
            </a:lvl6pPr>
            <a:lvl7pPr indent="-304800" lvl="6" marL="3200400">
              <a:spcBef>
                <a:spcPts val="0"/>
              </a:spcBef>
              <a:spcAft>
                <a:spcPts val="0"/>
              </a:spcAft>
              <a:buClr>
                <a:schemeClr val="lt1"/>
              </a:buClr>
              <a:buSzPts val="1200"/>
              <a:buFont typeface="Urbanist"/>
              <a:buChar char="●"/>
              <a:defRPr/>
            </a:lvl7pPr>
            <a:lvl8pPr indent="-304800" lvl="7" marL="3657600">
              <a:spcBef>
                <a:spcPts val="0"/>
              </a:spcBef>
              <a:spcAft>
                <a:spcPts val="0"/>
              </a:spcAft>
              <a:buClr>
                <a:schemeClr val="lt1"/>
              </a:buClr>
              <a:buSzPts val="1200"/>
              <a:buFont typeface="Urbanist"/>
              <a:buChar char="○"/>
              <a:defRPr/>
            </a:lvl8pPr>
            <a:lvl9pPr indent="-304800" lvl="8" marL="4114800">
              <a:spcBef>
                <a:spcPts val="0"/>
              </a:spcBef>
              <a:spcAft>
                <a:spcPts val="0"/>
              </a:spcAft>
              <a:buClr>
                <a:schemeClr val="lt1"/>
              </a:buClr>
              <a:buSzPts val="1200"/>
              <a:buFont typeface="Urbanist"/>
              <a:buChar char="■"/>
              <a:defRPr/>
            </a:lvl9pPr>
          </a:lstStyle>
          <a:p/>
        </p:txBody>
      </p:sp>
      <p:sp>
        <p:nvSpPr>
          <p:cNvPr id="97" name="Google Shape;97;p17"/>
          <p:cNvSpPr txBox="1"/>
          <p:nvPr>
            <p:ph idx="13" type="body"/>
          </p:nvPr>
        </p:nvSpPr>
        <p:spPr>
          <a:xfrm>
            <a:off x="3192450" y="3386400"/>
            <a:ext cx="2665200" cy="1188300"/>
          </a:xfrm>
          <a:prstGeom prst="rect">
            <a:avLst/>
          </a:prstGeom>
        </p:spPr>
        <p:txBody>
          <a:bodyPr anchorCtr="0" anchor="b" bIns="91425" lIns="0" spcFirstLastPara="1" rIns="91425" wrap="square" tIns="0">
            <a:noAutofit/>
          </a:bodyPr>
          <a:lstStyle>
            <a:lvl1pPr indent="-304800" lvl="0" marL="457200">
              <a:spcBef>
                <a:spcPts val="0"/>
              </a:spcBef>
              <a:spcAft>
                <a:spcPts val="0"/>
              </a:spcAft>
              <a:buClr>
                <a:schemeClr val="lt1"/>
              </a:buClr>
              <a:buSzPts val="1200"/>
              <a:buFont typeface="Urbanist"/>
              <a:buChar char="●"/>
              <a:defRPr/>
            </a:lvl1pPr>
            <a:lvl2pPr indent="-304800" lvl="1" marL="914400">
              <a:spcBef>
                <a:spcPts val="0"/>
              </a:spcBef>
              <a:spcAft>
                <a:spcPts val="0"/>
              </a:spcAft>
              <a:buClr>
                <a:schemeClr val="lt1"/>
              </a:buClr>
              <a:buSzPts val="1200"/>
              <a:buFont typeface="Urbanist"/>
              <a:buChar char="○"/>
              <a:defRPr/>
            </a:lvl2pPr>
            <a:lvl3pPr indent="-304800" lvl="2" marL="1371600">
              <a:spcBef>
                <a:spcPts val="0"/>
              </a:spcBef>
              <a:spcAft>
                <a:spcPts val="0"/>
              </a:spcAft>
              <a:buClr>
                <a:schemeClr val="lt1"/>
              </a:buClr>
              <a:buSzPts val="1200"/>
              <a:buFont typeface="Urbanist"/>
              <a:buChar char="■"/>
              <a:defRPr/>
            </a:lvl3pPr>
            <a:lvl4pPr indent="-304800" lvl="3" marL="1828800">
              <a:spcBef>
                <a:spcPts val="0"/>
              </a:spcBef>
              <a:spcAft>
                <a:spcPts val="0"/>
              </a:spcAft>
              <a:buClr>
                <a:schemeClr val="lt1"/>
              </a:buClr>
              <a:buSzPts val="1200"/>
              <a:buFont typeface="Urbanist"/>
              <a:buChar char="●"/>
              <a:defRPr/>
            </a:lvl4pPr>
            <a:lvl5pPr indent="-304800" lvl="4" marL="2286000">
              <a:spcBef>
                <a:spcPts val="0"/>
              </a:spcBef>
              <a:spcAft>
                <a:spcPts val="0"/>
              </a:spcAft>
              <a:buClr>
                <a:schemeClr val="lt1"/>
              </a:buClr>
              <a:buSzPts val="1200"/>
              <a:buFont typeface="Urbanist"/>
              <a:buChar char="○"/>
              <a:defRPr/>
            </a:lvl5pPr>
            <a:lvl6pPr indent="-304800" lvl="5" marL="2743200">
              <a:spcBef>
                <a:spcPts val="0"/>
              </a:spcBef>
              <a:spcAft>
                <a:spcPts val="0"/>
              </a:spcAft>
              <a:buClr>
                <a:schemeClr val="lt1"/>
              </a:buClr>
              <a:buSzPts val="1200"/>
              <a:buFont typeface="Urbanist"/>
              <a:buChar char="■"/>
              <a:defRPr/>
            </a:lvl6pPr>
            <a:lvl7pPr indent="-304800" lvl="6" marL="3200400">
              <a:spcBef>
                <a:spcPts val="0"/>
              </a:spcBef>
              <a:spcAft>
                <a:spcPts val="0"/>
              </a:spcAft>
              <a:buClr>
                <a:schemeClr val="lt1"/>
              </a:buClr>
              <a:buSzPts val="1200"/>
              <a:buFont typeface="Urbanist"/>
              <a:buChar char="●"/>
              <a:defRPr/>
            </a:lvl7pPr>
            <a:lvl8pPr indent="-304800" lvl="7" marL="3657600">
              <a:spcBef>
                <a:spcPts val="0"/>
              </a:spcBef>
              <a:spcAft>
                <a:spcPts val="0"/>
              </a:spcAft>
              <a:buClr>
                <a:schemeClr val="lt1"/>
              </a:buClr>
              <a:buSzPts val="1200"/>
              <a:buFont typeface="Urbanist"/>
              <a:buChar char="○"/>
              <a:defRPr/>
            </a:lvl8pPr>
            <a:lvl9pPr indent="-304800" lvl="8" marL="4114800">
              <a:spcBef>
                <a:spcPts val="0"/>
              </a:spcBef>
              <a:spcAft>
                <a:spcPts val="0"/>
              </a:spcAft>
              <a:buClr>
                <a:schemeClr val="lt1"/>
              </a:buClr>
              <a:buSzPts val="1200"/>
              <a:buFont typeface="Urbanist"/>
              <a:buChar char="■"/>
              <a:defRPr/>
            </a:lvl9pPr>
          </a:lstStyle>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and image ALT 2">
  <p:cSld name="CUSTOM_3">
    <p:spTree>
      <p:nvGrpSpPr>
        <p:cNvPr id="98" name="Shape 98"/>
        <p:cNvGrpSpPr/>
        <p:nvPr/>
      </p:nvGrpSpPr>
      <p:grpSpPr>
        <a:xfrm>
          <a:off x="0" y="0"/>
          <a:ext cx="0" cy="0"/>
          <a:chOff x="0" y="0"/>
          <a:chExt cx="0" cy="0"/>
        </a:xfrm>
      </p:grpSpPr>
      <p:sp>
        <p:nvSpPr>
          <p:cNvPr id="99" name="Google Shape;99;p18"/>
          <p:cNvSpPr/>
          <p:nvPr>
            <p:ph idx="2" type="pic"/>
          </p:nvPr>
        </p:nvSpPr>
        <p:spPr>
          <a:xfrm>
            <a:off x="246150" y="237650"/>
            <a:ext cx="4196400" cy="4438200"/>
          </a:xfrm>
          <a:prstGeom prst="rect">
            <a:avLst/>
          </a:prstGeom>
          <a:noFill/>
          <a:ln>
            <a:noFill/>
          </a:ln>
        </p:spPr>
      </p:sp>
      <p:sp>
        <p:nvSpPr>
          <p:cNvPr id="100" name="Google Shape;100;p18"/>
          <p:cNvSpPr txBox="1"/>
          <p:nvPr>
            <p:ph type="title"/>
          </p:nvPr>
        </p:nvSpPr>
        <p:spPr>
          <a:xfrm>
            <a:off x="4591800" y="304700"/>
            <a:ext cx="3861900" cy="1920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3000"/>
              <a:buFont typeface="Urbanist"/>
              <a:buNone/>
              <a:defRPr>
                <a:latin typeface="Urbanist"/>
                <a:ea typeface="Urbanist"/>
                <a:cs typeface="Urbanist"/>
                <a:sym typeface="Urbanist"/>
              </a:defRPr>
            </a:lvl1pPr>
            <a:lvl2pPr lvl="1">
              <a:spcBef>
                <a:spcPts val="0"/>
              </a:spcBef>
              <a:spcAft>
                <a:spcPts val="0"/>
              </a:spcAft>
              <a:buClr>
                <a:schemeClr val="lt1"/>
              </a:buClr>
              <a:buSzPts val="3000"/>
              <a:buNone/>
              <a:defRPr/>
            </a:lvl2pPr>
            <a:lvl3pPr lvl="2">
              <a:spcBef>
                <a:spcPts val="0"/>
              </a:spcBef>
              <a:spcAft>
                <a:spcPts val="0"/>
              </a:spcAft>
              <a:buClr>
                <a:schemeClr val="lt1"/>
              </a:buClr>
              <a:buSzPts val="3000"/>
              <a:buNone/>
              <a:defRPr/>
            </a:lvl3pPr>
            <a:lvl4pPr lvl="3">
              <a:spcBef>
                <a:spcPts val="0"/>
              </a:spcBef>
              <a:spcAft>
                <a:spcPts val="0"/>
              </a:spcAft>
              <a:buClr>
                <a:schemeClr val="lt1"/>
              </a:buClr>
              <a:buSzPts val="3000"/>
              <a:buNone/>
              <a:defRPr/>
            </a:lvl4pPr>
            <a:lvl5pPr lvl="4">
              <a:spcBef>
                <a:spcPts val="0"/>
              </a:spcBef>
              <a:spcAft>
                <a:spcPts val="0"/>
              </a:spcAft>
              <a:buClr>
                <a:schemeClr val="lt1"/>
              </a:buClr>
              <a:buSzPts val="3000"/>
              <a:buNone/>
              <a:defRPr/>
            </a:lvl5pPr>
            <a:lvl6pPr lvl="5">
              <a:spcBef>
                <a:spcPts val="0"/>
              </a:spcBef>
              <a:spcAft>
                <a:spcPts val="0"/>
              </a:spcAft>
              <a:buClr>
                <a:schemeClr val="lt1"/>
              </a:buClr>
              <a:buSzPts val="3000"/>
              <a:buNone/>
              <a:defRPr/>
            </a:lvl6pPr>
            <a:lvl7pPr lvl="6">
              <a:spcBef>
                <a:spcPts val="0"/>
              </a:spcBef>
              <a:spcAft>
                <a:spcPts val="0"/>
              </a:spcAft>
              <a:buClr>
                <a:schemeClr val="lt1"/>
              </a:buClr>
              <a:buSzPts val="3000"/>
              <a:buNone/>
              <a:defRPr/>
            </a:lvl7pPr>
            <a:lvl8pPr lvl="7">
              <a:spcBef>
                <a:spcPts val="0"/>
              </a:spcBef>
              <a:spcAft>
                <a:spcPts val="0"/>
              </a:spcAft>
              <a:buClr>
                <a:schemeClr val="lt1"/>
              </a:buClr>
              <a:buSzPts val="3000"/>
              <a:buNone/>
              <a:defRPr/>
            </a:lvl8pPr>
            <a:lvl9pPr lvl="8">
              <a:spcBef>
                <a:spcPts val="0"/>
              </a:spcBef>
              <a:spcAft>
                <a:spcPts val="0"/>
              </a:spcAft>
              <a:buClr>
                <a:schemeClr val="lt1"/>
              </a:buClr>
              <a:buSzPts val="3000"/>
              <a:buNone/>
              <a:defRPr/>
            </a:lvl9pPr>
          </a:lstStyle>
          <a:p/>
        </p:txBody>
      </p:sp>
      <p:sp>
        <p:nvSpPr>
          <p:cNvPr id="101" name="Google Shape;101;p18"/>
          <p:cNvSpPr txBox="1"/>
          <p:nvPr>
            <p:ph idx="3" type="title"/>
          </p:nvPr>
        </p:nvSpPr>
        <p:spPr>
          <a:xfrm>
            <a:off x="4591800" y="738425"/>
            <a:ext cx="4290000" cy="20514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800"/>
              <a:buNone/>
              <a:defRPr sz="3400"/>
            </a:lvl1pPr>
            <a:lvl2pPr lvl="1">
              <a:spcBef>
                <a:spcPts val="0"/>
              </a:spcBef>
              <a:spcAft>
                <a:spcPts val="0"/>
              </a:spcAft>
              <a:buClr>
                <a:schemeClr val="lt1"/>
              </a:buClr>
              <a:buSzPts val="3000"/>
              <a:buNone/>
              <a:defRPr/>
            </a:lvl2pPr>
            <a:lvl3pPr lvl="2">
              <a:spcBef>
                <a:spcPts val="0"/>
              </a:spcBef>
              <a:spcAft>
                <a:spcPts val="0"/>
              </a:spcAft>
              <a:buClr>
                <a:schemeClr val="lt1"/>
              </a:buClr>
              <a:buSzPts val="3000"/>
              <a:buNone/>
              <a:defRPr/>
            </a:lvl3pPr>
            <a:lvl4pPr lvl="3">
              <a:spcBef>
                <a:spcPts val="0"/>
              </a:spcBef>
              <a:spcAft>
                <a:spcPts val="0"/>
              </a:spcAft>
              <a:buClr>
                <a:schemeClr val="lt1"/>
              </a:buClr>
              <a:buSzPts val="3000"/>
              <a:buNone/>
              <a:defRPr/>
            </a:lvl4pPr>
            <a:lvl5pPr lvl="4">
              <a:spcBef>
                <a:spcPts val="0"/>
              </a:spcBef>
              <a:spcAft>
                <a:spcPts val="0"/>
              </a:spcAft>
              <a:buClr>
                <a:schemeClr val="lt1"/>
              </a:buClr>
              <a:buSzPts val="3000"/>
              <a:buNone/>
              <a:defRPr/>
            </a:lvl5pPr>
            <a:lvl6pPr lvl="5">
              <a:spcBef>
                <a:spcPts val="0"/>
              </a:spcBef>
              <a:spcAft>
                <a:spcPts val="0"/>
              </a:spcAft>
              <a:buClr>
                <a:schemeClr val="lt1"/>
              </a:buClr>
              <a:buSzPts val="3000"/>
              <a:buNone/>
              <a:defRPr/>
            </a:lvl6pPr>
            <a:lvl7pPr lvl="6">
              <a:spcBef>
                <a:spcPts val="0"/>
              </a:spcBef>
              <a:spcAft>
                <a:spcPts val="0"/>
              </a:spcAft>
              <a:buClr>
                <a:schemeClr val="lt1"/>
              </a:buClr>
              <a:buSzPts val="3000"/>
              <a:buNone/>
              <a:defRPr/>
            </a:lvl7pPr>
            <a:lvl8pPr lvl="7">
              <a:spcBef>
                <a:spcPts val="0"/>
              </a:spcBef>
              <a:spcAft>
                <a:spcPts val="0"/>
              </a:spcAft>
              <a:buClr>
                <a:schemeClr val="lt1"/>
              </a:buClr>
              <a:buSzPts val="3000"/>
              <a:buNone/>
              <a:defRPr/>
            </a:lvl8pPr>
            <a:lvl9pPr lvl="8">
              <a:spcBef>
                <a:spcPts val="0"/>
              </a:spcBef>
              <a:spcAft>
                <a:spcPts val="0"/>
              </a:spcAft>
              <a:buClr>
                <a:schemeClr val="lt1"/>
              </a:buClr>
              <a:buSzPts val="3000"/>
              <a:buNone/>
              <a:defRPr/>
            </a:lvl9pPr>
          </a:lstStyle>
          <a:p/>
        </p:txBody>
      </p:sp>
      <p:sp>
        <p:nvSpPr>
          <p:cNvPr id="102" name="Google Shape;102;p18"/>
          <p:cNvSpPr txBox="1"/>
          <p:nvPr>
            <p:ph idx="1" type="body"/>
          </p:nvPr>
        </p:nvSpPr>
        <p:spPr>
          <a:xfrm>
            <a:off x="4618950" y="2205375"/>
            <a:ext cx="4290000" cy="1629600"/>
          </a:xfrm>
          <a:prstGeom prst="rect">
            <a:avLst/>
          </a:prstGeom>
        </p:spPr>
        <p:txBody>
          <a:bodyPr anchorCtr="0" anchor="b" bIns="91425" lIns="0" spcFirstLastPara="1" rIns="91425" wrap="square" tIns="0">
            <a:noAutofit/>
          </a:bodyPr>
          <a:lstStyle>
            <a:lvl1pPr indent="-304800" lvl="0" marL="457200">
              <a:spcBef>
                <a:spcPts val="0"/>
              </a:spcBef>
              <a:spcAft>
                <a:spcPts val="0"/>
              </a:spcAft>
              <a:buClr>
                <a:schemeClr val="lt1"/>
              </a:buClr>
              <a:buSzPts val="1200"/>
              <a:buFont typeface="Urbanist"/>
              <a:buChar char="●"/>
              <a:defRPr/>
            </a:lvl1pPr>
            <a:lvl2pPr indent="-304800" lvl="1" marL="914400">
              <a:spcBef>
                <a:spcPts val="0"/>
              </a:spcBef>
              <a:spcAft>
                <a:spcPts val="0"/>
              </a:spcAft>
              <a:buClr>
                <a:schemeClr val="lt1"/>
              </a:buClr>
              <a:buSzPts val="1200"/>
              <a:buFont typeface="Urbanist"/>
              <a:buChar char="○"/>
              <a:defRPr/>
            </a:lvl2pPr>
            <a:lvl3pPr indent="-304800" lvl="2" marL="1371600">
              <a:spcBef>
                <a:spcPts val="0"/>
              </a:spcBef>
              <a:spcAft>
                <a:spcPts val="0"/>
              </a:spcAft>
              <a:buClr>
                <a:schemeClr val="lt1"/>
              </a:buClr>
              <a:buSzPts val="1200"/>
              <a:buFont typeface="Urbanist"/>
              <a:buChar char="■"/>
              <a:defRPr/>
            </a:lvl3pPr>
            <a:lvl4pPr indent="-304800" lvl="3" marL="1828800">
              <a:spcBef>
                <a:spcPts val="0"/>
              </a:spcBef>
              <a:spcAft>
                <a:spcPts val="0"/>
              </a:spcAft>
              <a:buClr>
                <a:schemeClr val="lt1"/>
              </a:buClr>
              <a:buSzPts val="1200"/>
              <a:buFont typeface="Urbanist"/>
              <a:buChar char="●"/>
              <a:defRPr/>
            </a:lvl4pPr>
            <a:lvl5pPr indent="-304800" lvl="4" marL="2286000">
              <a:spcBef>
                <a:spcPts val="0"/>
              </a:spcBef>
              <a:spcAft>
                <a:spcPts val="0"/>
              </a:spcAft>
              <a:buClr>
                <a:schemeClr val="lt1"/>
              </a:buClr>
              <a:buSzPts val="1200"/>
              <a:buFont typeface="Urbanist"/>
              <a:buChar char="○"/>
              <a:defRPr/>
            </a:lvl5pPr>
            <a:lvl6pPr indent="-304800" lvl="5" marL="2743200">
              <a:spcBef>
                <a:spcPts val="0"/>
              </a:spcBef>
              <a:spcAft>
                <a:spcPts val="0"/>
              </a:spcAft>
              <a:buClr>
                <a:schemeClr val="lt1"/>
              </a:buClr>
              <a:buSzPts val="1200"/>
              <a:buFont typeface="Urbanist"/>
              <a:buChar char="■"/>
              <a:defRPr/>
            </a:lvl6pPr>
            <a:lvl7pPr indent="-304800" lvl="6" marL="3200400">
              <a:spcBef>
                <a:spcPts val="0"/>
              </a:spcBef>
              <a:spcAft>
                <a:spcPts val="0"/>
              </a:spcAft>
              <a:buClr>
                <a:schemeClr val="lt1"/>
              </a:buClr>
              <a:buSzPts val="1200"/>
              <a:buFont typeface="Urbanist"/>
              <a:buChar char="●"/>
              <a:defRPr/>
            </a:lvl7pPr>
            <a:lvl8pPr indent="-304800" lvl="7" marL="3657600">
              <a:spcBef>
                <a:spcPts val="0"/>
              </a:spcBef>
              <a:spcAft>
                <a:spcPts val="0"/>
              </a:spcAft>
              <a:buClr>
                <a:schemeClr val="lt1"/>
              </a:buClr>
              <a:buSzPts val="1200"/>
              <a:buFont typeface="Urbanist"/>
              <a:buChar char="○"/>
              <a:defRPr/>
            </a:lvl8pPr>
            <a:lvl9pPr indent="-304800" lvl="8" marL="4114800">
              <a:spcBef>
                <a:spcPts val="0"/>
              </a:spcBef>
              <a:spcAft>
                <a:spcPts val="0"/>
              </a:spcAft>
              <a:buClr>
                <a:schemeClr val="lt1"/>
              </a:buClr>
              <a:buSzPts val="1200"/>
              <a:buFont typeface="Urbanist"/>
              <a:buChar char="■"/>
              <a:defRPr/>
            </a:lvl9pPr>
          </a:lstStyle>
          <a:p/>
        </p:txBody>
      </p:sp>
      <p:sp>
        <p:nvSpPr>
          <p:cNvPr id="103" name="Google Shape;103;p18"/>
          <p:cNvSpPr txBox="1"/>
          <p:nvPr>
            <p:ph idx="4"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04" name="Google Shape;104;p18"/>
          <p:cNvSpPr txBox="1"/>
          <p:nvPr>
            <p:ph idx="5"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05" name="Google Shape;105;p18"/>
          <p:cNvSpPr txBox="1"/>
          <p:nvPr>
            <p:ph idx="6"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06" name="Google Shape;106;p18"/>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07" name="Google Shape;107;p18"/>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cxnSp>
        <p:nvCxnSpPr>
          <p:cNvPr id="108" name="Google Shape;108;p18"/>
          <p:cNvCxnSpPr/>
          <p:nvPr/>
        </p:nvCxnSpPr>
        <p:spPr>
          <a:xfrm>
            <a:off x="228600" y="226100"/>
            <a:ext cx="8687100" cy="0"/>
          </a:xfrm>
          <a:prstGeom prst="straightConnector1">
            <a:avLst/>
          </a:prstGeom>
          <a:noFill/>
          <a:ln cap="flat" cmpd="sng" w="9525">
            <a:solidFill>
              <a:schemeClr val="lt2"/>
            </a:solidFill>
            <a:prstDash val="solid"/>
            <a:round/>
            <a:headEnd len="med" w="med" type="none"/>
            <a:tailEnd len="med" w="med" type="none"/>
          </a:ln>
        </p:spPr>
      </p:cxnSp>
      <p:cxnSp>
        <p:nvCxnSpPr>
          <p:cNvPr id="109" name="Google Shape;109;p18"/>
          <p:cNvCxnSpPr/>
          <p:nvPr/>
        </p:nvCxnSpPr>
        <p:spPr>
          <a:xfrm>
            <a:off x="4444600" y="570000"/>
            <a:ext cx="4470900" cy="0"/>
          </a:xfrm>
          <a:prstGeom prst="straightConnector1">
            <a:avLst/>
          </a:prstGeom>
          <a:noFill/>
          <a:ln cap="flat" cmpd="sng" w="9525">
            <a:solidFill>
              <a:schemeClr val="lt2"/>
            </a:solidFill>
            <a:prstDash val="solid"/>
            <a:round/>
            <a:headEnd len="med" w="med" type="none"/>
            <a:tailEnd len="med" w="med" type="none"/>
          </a:ln>
        </p:spPr>
      </p:cxnSp>
      <p:cxnSp>
        <p:nvCxnSpPr>
          <p:cNvPr id="110" name="Google Shape;110;p18"/>
          <p:cNvCxnSpPr/>
          <p:nvPr/>
        </p:nvCxnSpPr>
        <p:spPr>
          <a:xfrm>
            <a:off x="4442500" y="226100"/>
            <a:ext cx="0" cy="4457700"/>
          </a:xfrm>
          <a:prstGeom prst="straightConnector1">
            <a:avLst/>
          </a:prstGeom>
          <a:noFill/>
          <a:ln cap="flat" cmpd="sng" w="9525">
            <a:solidFill>
              <a:schemeClr val="lt2"/>
            </a:solidFill>
            <a:prstDash val="solid"/>
            <a:round/>
            <a:headEnd len="med" w="med" type="none"/>
            <a:tailEnd len="med" w="med" type="none"/>
          </a:ln>
        </p:spPr>
      </p:cxnSp>
      <p:cxnSp>
        <p:nvCxnSpPr>
          <p:cNvPr id="111" name="Google Shape;111;p18"/>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ALT 1">
  <p:cSld name="BLANK_1_1_1_1_3">
    <p:spTree>
      <p:nvGrpSpPr>
        <p:cNvPr id="112" name="Shape 112"/>
        <p:cNvGrpSpPr/>
        <p:nvPr/>
      </p:nvGrpSpPr>
      <p:grpSpPr>
        <a:xfrm>
          <a:off x="0" y="0"/>
          <a:ext cx="0" cy="0"/>
          <a:chOff x="0" y="0"/>
          <a:chExt cx="0" cy="0"/>
        </a:xfrm>
      </p:grpSpPr>
      <p:sp>
        <p:nvSpPr>
          <p:cNvPr id="113" name="Google Shape;113;p19"/>
          <p:cNvSpPr txBox="1"/>
          <p:nvPr>
            <p:ph type="title"/>
          </p:nvPr>
        </p:nvSpPr>
        <p:spPr>
          <a:xfrm>
            <a:off x="228600" y="613525"/>
            <a:ext cx="3904500" cy="11628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p:txBody>
      </p:sp>
      <p:sp>
        <p:nvSpPr>
          <p:cNvPr id="114" name="Google Shape;114;p19"/>
          <p:cNvSpPr/>
          <p:nvPr>
            <p:ph idx="2" type="pic"/>
          </p:nvPr>
        </p:nvSpPr>
        <p:spPr>
          <a:xfrm>
            <a:off x="4523050" y="737975"/>
            <a:ext cx="2164800" cy="1350300"/>
          </a:xfrm>
          <a:prstGeom prst="roundRect">
            <a:avLst>
              <a:gd fmla="val 7802" name="adj"/>
            </a:avLst>
          </a:prstGeom>
          <a:noFill/>
          <a:ln cap="flat" cmpd="sng" w="9525">
            <a:solidFill>
              <a:schemeClr val="accent1"/>
            </a:solidFill>
            <a:prstDash val="solid"/>
            <a:round/>
            <a:headEnd len="sm" w="sm" type="none"/>
            <a:tailEnd len="sm" w="sm" type="none"/>
          </a:ln>
        </p:spPr>
      </p:sp>
      <p:sp>
        <p:nvSpPr>
          <p:cNvPr id="115" name="Google Shape;115;p19"/>
          <p:cNvSpPr/>
          <p:nvPr>
            <p:ph idx="3" type="pic"/>
          </p:nvPr>
        </p:nvSpPr>
        <p:spPr>
          <a:xfrm>
            <a:off x="6752100" y="737775"/>
            <a:ext cx="2164800" cy="1350300"/>
          </a:xfrm>
          <a:prstGeom prst="roundRect">
            <a:avLst>
              <a:gd fmla="val 7802" name="adj"/>
            </a:avLst>
          </a:prstGeom>
          <a:noFill/>
          <a:ln cap="flat" cmpd="sng" w="9525">
            <a:solidFill>
              <a:schemeClr val="accent1"/>
            </a:solidFill>
            <a:prstDash val="solid"/>
            <a:round/>
            <a:headEnd len="sm" w="sm" type="none"/>
            <a:tailEnd len="sm" w="sm" type="none"/>
          </a:ln>
        </p:spPr>
      </p:sp>
      <p:sp>
        <p:nvSpPr>
          <p:cNvPr id="116" name="Google Shape;116;p19"/>
          <p:cNvSpPr/>
          <p:nvPr>
            <p:ph idx="4" type="pic"/>
          </p:nvPr>
        </p:nvSpPr>
        <p:spPr>
          <a:xfrm>
            <a:off x="4523050" y="2158000"/>
            <a:ext cx="4394100" cy="2282700"/>
          </a:xfrm>
          <a:prstGeom prst="roundRect">
            <a:avLst>
              <a:gd fmla="val 6108" name="adj"/>
            </a:avLst>
          </a:prstGeom>
          <a:noFill/>
          <a:ln cap="flat" cmpd="sng" w="9525">
            <a:solidFill>
              <a:schemeClr val="accent1"/>
            </a:solidFill>
            <a:prstDash val="solid"/>
            <a:round/>
            <a:headEnd len="sm" w="sm" type="none"/>
            <a:tailEnd len="sm" w="sm" type="none"/>
          </a:ln>
        </p:spPr>
      </p:sp>
      <p:sp>
        <p:nvSpPr>
          <p:cNvPr id="117" name="Google Shape;117;p19"/>
          <p:cNvSpPr txBox="1"/>
          <p:nvPr>
            <p:ph idx="1" type="body"/>
          </p:nvPr>
        </p:nvSpPr>
        <p:spPr>
          <a:xfrm>
            <a:off x="233850" y="3127075"/>
            <a:ext cx="2920800" cy="13137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118" name="Google Shape;118;p19"/>
          <p:cNvSpPr txBox="1"/>
          <p:nvPr>
            <p:ph idx="5"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19" name="Google Shape;119;p19"/>
          <p:cNvSpPr txBox="1"/>
          <p:nvPr>
            <p:ph idx="6"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20" name="Google Shape;120;p19"/>
          <p:cNvSpPr txBox="1"/>
          <p:nvPr>
            <p:ph idx="7"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21" name="Google Shape;121;p19"/>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22" name="Google Shape;122;p19"/>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23" name="Google Shape;123;p19"/>
          <p:cNvSpPr txBox="1"/>
          <p:nvPr>
            <p:ph idx="8" type="subTitle"/>
          </p:nvPr>
        </p:nvSpPr>
        <p:spPr>
          <a:xfrm>
            <a:off x="228600" y="228600"/>
            <a:ext cx="2920800" cy="228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p:txBody>
      </p:sp>
      <p:cxnSp>
        <p:nvCxnSpPr>
          <p:cNvPr id="124" name="Google Shape;124;p19"/>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Tree>
  </p:cSld>
  <p:clrMapOvr>
    <a:masterClrMapping/>
  </p:clrMapOvr>
  <p:extLst>
    <p:ext uri="{DCECCB84-F9BA-43D5-87BE-67443E8EF086}">
      <p15:sldGuideLst>
        <p15:guide id="1" orient="horz" pos="2805">
          <p15:clr>
            <a:srgbClr val="E46962"/>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ALT 1">
  <p:cSld name="BLANK_1_1_1_1_2">
    <p:spTree>
      <p:nvGrpSpPr>
        <p:cNvPr id="125" name="Shape 125"/>
        <p:cNvGrpSpPr/>
        <p:nvPr/>
      </p:nvGrpSpPr>
      <p:grpSpPr>
        <a:xfrm>
          <a:off x="0" y="0"/>
          <a:ext cx="0" cy="0"/>
          <a:chOff x="0" y="0"/>
          <a:chExt cx="0" cy="0"/>
        </a:xfrm>
      </p:grpSpPr>
      <p:pic>
        <p:nvPicPr>
          <p:cNvPr id="126" name="Google Shape;126;p20"/>
          <p:cNvPicPr preferRelativeResize="0"/>
          <p:nvPr/>
        </p:nvPicPr>
        <p:blipFill rotWithShape="1">
          <a:blip r:embed="rId2">
            <a:alphaModFix amt="60000"/>
          </a:blip>
          <a:srcRect b="14588" l="0" r="15469" t="0"/>
          <a:stretch/>
        </p:blipFill>
        <p:spPr>
          <a:xfrm>
            <a:off x="25" y="1172500"/>
            <a:ext cx="5181349" cy="3493250"/>
          </a:xfrm>
          <a:prstGeom prst="rect">
            <a:avLst/>
          </a:prstGeom>
          <a:noFill/>
          <a:ln>
            <a:noFill/>
          </a:ln>
        </p:spPr>
      </p:pic>
      <p:sp>
        <p:nvSpPr>
          <p:cNvPr id="127" name="Google Shape;127;p20"/>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28" name="Google Shape;128;p20"/>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29" name="Google Shape;129;p20"/>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30" name="Google Shape;130;p20"/>
          <p:cNvSpPr txBox="1"/>
          <p:nvPr>
            <p:ph type="title"/>
          </p:nvPr>
        </p:nvSpPr>
        <p:spPr>
          <a:xfrm>
            <a:off x="277500" y="228600"/>
            <a:ext cx="3904500" cy="11628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p:txBody>
      </p:sp>
      <p:cxnSp>
        <p:nvCxnSpPr>
          <p:cNvPr id="131" name="Google Shape;131;p20"/>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132" name="Google Shape;132;p20"/>
          <p:cNvSpPr txBox="1"/>
          <p:nvPr>
            <p:ph idx="4" type="subTitle"/>
          </p:nvPr>
        </p:nvSpPr>
        <p:spPr>
          <a:xfrm>
            <a:off x="4744575" y="387150"/>
            <a:ext cx="322500" cy="288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133" name="Google Shape;133;p20"/>
          <p:cNvSpPr txBox="1"/>
          <p:nvPr>
            <p:ph idx="5" type="subTitle"/>
          </p:nvPr>
        </p:nvSpPr>
        <p:spPr>
          <a:xfrm>
            <a:off x="4744575" y="1066588"/>
            <a:ext cx="322500" cy="288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134" name="Google Shape;134;p20"/>
          <p:cNvSpPr txBox="1"/>
          <p:nvPr>
            <p:ph idx="6" type="subTitle"/>
          </p:nvPr>
        </p:nvSpPr>
        <p:spPr>
          <a:xfrm>
            <a:off x="4744575" y="1742700"/>
            <a:ext cx="322500" cy="288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135" name="Google Shape;135;p20"/>
          <p:cNvSpPr txBox="1"/>
          <p:nvPr>
            <p:ph idx="7" type="subTitle"/>
          </p:nvPr>
        </p:nvSpPr>
        <p:spPr>
          <a:xfrm>
            <a:off x="4744575" y="2420513"/>
            <a:ext cx="322500" cy="288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136" name="Google Shape;136;p20"/>
          <p:cNvSpPr txBox="1"/>
          <p:nvPr>
            <p:ph idx="8" type="subTitle"/>
          </p:nvPr>
        </p:nvSpPr>
        <p:spPr>
          <a:xfrm>
            <a:off x="4744575" y="3098275"/>
            <a:ext cx="322500" cy="288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137" name="Google Shape;137;p20"/>
          <p:cNvSpPr txBox="1"/>
          <p:nvPr>
            <p:ph idx="9" type="subTitle"/>
          </p:nvPr>
        </p:nvSpPr>
        <p:spPr>
          <a:xfrm>
            <a:off x="4744575" y="3776075"/>
            <a:ext cx="322500" cy="288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138" name="Google Shape;138;p20"/>
          <p:cNvSpPr txBox="1"/>
          <p:nvPr>
            <p:ph idx="13" type="subTitle"/>
          </p:nvPr>
        </p:nvSpPr>
        <p:spPr>
          <a:xfrm>
            <a:off x="5067075" y="387150"/>
            <a:ext cx="3267600" cy="28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39" name="Google Shape;139;p20"/>
          <p:cNvSpPr txBox="1"/>
          <p:nvPr>
            <p:ph idx="14" type="subTitle"/>
          </p:nvPr>
        </p:nvSpPr>
        <p:spPr>
          <a:xfrm>
            <a:off x="5067075" y="1061588"/>
            <a:ext cx="3267600" cy="28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40" name="Google Shape;140;p20"/>
          <p:cNvSpPr txBox="1"/>
          <p:nvPr>
            <p:ph idx="15" type="subTitle"/>
          </p:nvPr>
        </p:nvSpPr>
        <p:spPr>
          <a:xfrm>
            <a:off x="5067075" y="1739350"/>
            <a:ext cx="3267600" cy="28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41" name="Google Shape;141;p20"/>
          <p:cNvSpPr txBox="1"/>
          <p:nvPr>
            <p:ph idx="16" type="subTitle"/>
          </p:nvPr>
        </p:nvSpPr>
        <p:spPr>
          <a:xfrm>
            <a:off x="5067075" y="2424100"/>
            <a:ext cx="3267600" cy="28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42" name="Google Shape;142;p20"/>
          <p:cNvSpPr txBox="1"/>
          <p:nvPr>
            <p:ph idx="17" type="subTitle"/>
          </p:nvPr>
        </p:nvSpPr>
        <p:spPr>
          <a:xfrm>
            <a:off x="5067075" y="3094938"/>
            <a:ext cx="3267600" cy="28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43" name="Google Shape;143;p20"/>
          <p:cNvSpPr txBox="1"/>
          <p:nvPr>
            <p:ph idx="18" type="subTitle"/>
          </p:nvPr>
        </p:nvSpPr>
        <p:spPr>
          <a:xfrm>
            <a:off x="5067075" y="3765788"/>
            <a:ext cx="3267600" cy="28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44" name="Google Shape;144;p20"/>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45" name="Google Shape;145;p20"/>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s">
  <p:cSld name="BLANK_1_1_1_1_2_1">
    <p:spTree>
      <p:nvGrpSpPr>
        <p:cNvPr id="146" name="Shape 146"/>
        <p:cNvGrpSpPr/>
        <p:nvPr/>
      </p:nvGrpSpPr>
      <p:grpSpPr>
        <a:xfrm>
          <a:off x="0" y="0"/>
          <a:ext cx="0" cy="0"/>
          <a:chOff x="0" y="0"/>
          <a:chExt cx="0" cy="0"/>
        </a:xfrm>
      </p:grpSpPr>
      <p:sp>
        <p:nvSpPr>
          <p:cNvPr id="147" name="Google Shape;147;p21"/>
          <p:cNvSpPr/>
          <p:nvPr>
            <p:ph idx="2" type="pic"/>
          </p:nvPr>
        </p:nvSpPr>
        <p:spPr>
          <a:xfrm>
            <a:off x="4618950" y="228600"/>
            <a:ext cx="1370400" cy="1357500"/>
          </a:xfrm>
          <a:prstGeom prst="roundRect">
            <a:avLst>
              <a:gd fmla="val 16935" name="adj"/>
            </a:avLst>
          </a:prstGeom>
          <a:noFill/>
          <a:ln>
            <a:noFill/>
          </a:ln>
        </p:spPr>
      </p:sp>
      <p:sp>
        <p:nvSpPr>
          <p:cNvPr id="148" name="Google Shape;148;p21"/>
          <p:cNvSpPr txBox="1"/>
          <p:nvPr>
            <p:ph idx="1" type="subTitle"/>
          </p:nvPr>
        </p:nvSpPr>
        <p:spPr>
          <a:xfrm>
            <a:off x="4619000" y="1702322"/>
            <a:ext cx="1370400" cy="171900"/>
          </a:xfrm>
          <a:prstGeom prst="rect">
            <a:avLst/>
          </a:prstGeom>
        </p:spPr>
        <p:txBody>
          <a:bodyPr anchorCtr="0" anchor="b" bIns="0" lIns="0" spcFirstLastPara="1" rIns="91425" wrap="square" tIns="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p:txBody>
      </p:sp>
      <p:sp>
        <p:nvSpPr>
          <p:cNvPr id="149" name="Google Shape;149;p21"/>
          <p:cNvSpPr txBox="1"/>
          <p:nvPr>
            <p:ph idx="3"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50" name="Google Shape;150;p21"/>
          <p:cNvSpPr txBox="1"/>
          <p:nvPr>
            <p:ph idx="4"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51" name="Google Shape;151;p21"/>
          <p:cNvSpPr txBox="1"/>
          <p:nvPr>
            <p:ph idx="5"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52" name="Google Shape;152;p21"/>
          <p:cNvSpPr txBox="1"/>
          <p:nvPr>
            <p:ph type="title"/>
          </p:nvPr>
        </p:nvSpPr>
        <p:spPr>
          <a:xfrm>
            <a:off x="228600" y="234750"/>
            <a:ext cx="3904500" cy="11628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p:txBody>
      </p:sp>
      <p:sp>
        <p:nvSpPr>
          <p:cNvPr id="153" name="Google Shape;153;p21"/>
          <p:cNvSpPr txBox="1"/>
          <p:nvPr>
            <p:ph idx="6" type="subTitle"/>
          </p:nvPr>
        </p:nvSpPr>
        <p:spPr>
          <a:xfrm>
            <a:off x="4619000" y="1880160"/>
            <a:ext cx="1370400" cy="171900"/>
          </a:xfrm>
          <a:prstGeom prst="rect">
            <a:avLst/>
          </a:prstGeom>
        </p:spPr>
        <p:txBody>
          <a:bodyPr anchorCtr="0" anchor="t" bIns="91425" lIns="0" spcFirstLastPara="1" rIns="91425" wrap="square" tIns="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p:txBody>
      </p:sp>
      <p:sp>
        <p:nvSpPr>
          <p:cNvPr id="154" name="Google Shape;154;p21"/>
          <p:cNvSpPr/>
          <p:nvPr>
            <p:ph idx="7" type="pic"/>
          </p:nvPr>
        </p:nvSpPr>
        <p:spPr>
          <a:xfrm>
            <a:off x="6080700" y="228600"/>
            <a:ext cx="1370400" cy="1357500"/>
          </a:xfrm>
          <a:prstGeom prst="roundRect">
            <a:avLst>
              <a:gd fmla="val 16935" name="adj"/>
            </a:avLst>
          </a:prstGeom>
          <a:noFill/>
          <a:ln>
            <a:noFill/>
          </a:ln>
        </p:spPr>
      </p:sp>
      <p:sp>
        <p:nvSpPr>
          <p:cNvPr id="155" name="Google Shape;155;p21"/>
          <p:cNvSpPr txBox="1"/>
          <p:nvPr>
            <p:ph idx="8" type="subTitle"/>
          </p:nvPr>
        </p:nvSpPr>
        <p:spPr>
          <a:xfrm>
            <a:off x="6080750" y="1702321"/>
            <a:ext cx="1370400" cy="171900"/>
          </a:xfrm>
          <a:prstGeom prst="rect">
            <a:avLst/>
          </a:prstGeom>
        </p:spPr>
        <p:txBody>
          <a:bodyPr anchorCtr="0" anchor="b" bIns="0" lIns="0" spcFirstLastPara="1" rIns="91425" wrap="square" tIns="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p:txBody>
      </p:sp>
      <p:sp>
        <p:nvSpPr>
          <p:cNvPr id="156" name="Google Shape;156;p21"/>
          <p:cNvSpPr txBox="1"/>
          <p:nvPr>
            <p:ph idx="9" type="subTitle"/>
          </p:nvPr>
        </p:nvSpPr>
        <p:spPr>
          <a:xfrm>
            <a:off x="6080750" y="1880160"/>
            <a:ext cx="1370400" cy="171900"/>
          </a:xfrm>
          <a:prstGeom prst="rect">
            <a:avLst/>
          </a:prstGeom>
        </p:spPr>
        <p:txBody>
          <a:bodyPr anchorCtr="0" anchor="t" bIns="91425" lIns="0" spcFirstLastPara="1" rIns="91425" wrap="square" tIns="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p:txBody>
      </p:sp>
      <p:sp>
        <p:nvSpPr>
          <p:cNvPr id="157" name="Google Shape;157;p21"/>
          <p:cNvSpPr/>
          <p:nvPr>
            <p:ph idx="13" type="pic"/>
          </p:nvPr>
        </p:nvSpPr>
        <p:spPr>
          <a:xfrm>
            <a:off x="7542450" y="228600"/>
            <a:ext cx="1370400" cy="1357500"/>
          </a:xfrm>
          <a:prstGeom prst="roundRect">
            <a:avLst>
              <a:gd fmla="val 16935" name="adj"/>
            </a:avLst>
          </a:prstGeom>
          <a:noFill/>
          <a:ln>
            <a:noFill/>
          </a:ln>
        </p:spPr>
      </p:sp>
      <p:sp>
        <p:nvSpPr>
          <p:cNvPr id="158" name="Google Shape;158;p21"/>
          <p:cNvSpPr txBox="1"/>
          <p:nvPr>
            <p:ph idx="14" type="subTitle"/>
          </p:nvPr>
        </p:nvSpPr>
        <p:spPr>
          <a:xfrm>
            <a:off x="7542500" y="1702321"/>
            <a:ext cx="1370400" cy="171900"/>
          </a:xfrm>
          <a:prstGeom prst="rect">
            <a:avLst/>
          </a:prstGeom>
        </p:spPr>
        <p:txBody>
          <a:bodyPr anchorCtr="0" anchor="b" bIns="0" lIns="0" spcFirstLastPara="1" rIns="91425" wrap="square" tIns="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p:txBody>
      </p:sp>
      <p:sp>
        <p:nvSpPr>
          <p:cNvPr id="159" name="Google Shape;159;p21"/>
          <p:cNvSpPr txBox="1"/>
          <p:nvPr>
            <p:ph idx="15" type="subTitle"/>
          </p:nvPr>
        </p:nvSpPr>
        <p:spPr>
          <a:xfrm>
            <a:off x="7542500" y="1880160"/>
            <a:ext cx="1370400" cy="171900"/>
          </a:xfrm>
          <a:prstGeom prst="rect">
            <a:avLst/>
          </a:prstGeom>
        </p:spPr>
        <p:txBody>
          <a:bodyPr anchorCtr="0" anchor="t" bIns="91425" lIns="0" spcFirstLastPara="1" rIns="91425" wrap="square" tIns="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p:txBody>
      </p:sp>
      <p:sp>
        <p:nvSpPr>
          <p:cNvPr id="160" name="Google Shape;160;p21"/>
          <p:cNvSpPr/>
          <p:nvPr>
            <p:ph idx="16" type="pic"/>
          </p:nvPr>
        </p:nvSpPr>
        <p:spPr>
          <a:xfrm>
            <a:off x="4618950" y="2295725"/>
            <a:ext cx="1370400" cy="1357500"/>
          </a:xfrm>
          <a:prstGeom prst="roundRect">
            <a:avLst>
              <a:gd fmla="val 16935" name="adj"/>
            </a:avLst>
          </a:prstGeom>
          <a:noFill/>
          <a:ln>
            <a:noFill/>
          </a:ln>
        </p:spPr>
      </p:sp>
      <p:sp>
        <p:nvSpPr>
          <p:cNvPr id="161" name="Google Shape;161;p21"/>
          <p:cNvSpPr txBox="1"/>
          <p:nvPr>
            <p:ph idx="17" type="subTitle"/>
          </p:nvPr>
        </p:nvSpPr>
        <p:spPr>
          <a:xfrm>
            <a:off x="4619000" y="3769446"/>
            <a:ext cx="1370400" cy="171900"/>
          </a:xfrm>
          <a:prstGeom prst="rect">
            <a:avLst/>
          </a:prstGeom>
        </p:spPr>
        <p:txBody>
          <a:bodyPr anchorCtr="0" anchor="b" bIns="0" lIns="0" spcFirstLastPara="1" rIns="91425" wrap="square" tIns="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p:txBody>
      </p:sp>
      <p:sp>
        <p:nvSpPr>
          <p:cNvPr id="162" name="Google Shape;162;p21"/>
          <p:cNvSpPr txBox="1"/>
          <p:nvPr>
            <p:ph idx="18" type="subTitle"/>
          </p:nvPr>
        </p:nvSpPr>
        <p:spPr>
          <a:xfrm>
            <a:off x="4619000" y="3947285"/>
            <a:ext cx="1370400" cy="171900"/>
          </a:xfrm>
          <a:prstGeom prst="rect">
            <a:avLst/>
          </a:prstGeom>
        </p:spPr>
        <p:txBody>
          <a:bodyPr anchorCtr="0" anchor="t" bIns="91425" lIns="0" spcFirstLastPara="1" rIns="91425" wrap="square" tIns="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p:txBody>
      </p:sp>
      <p:sp>
        <p:nvSpPr>
          <p:cNvPr id="163" name="Google Shape;163;p21"/>
          <p:cNvSpPr/>
          <p:nvPr>
            <p:ph idx="19" type="pic"/>
          </p:nvPr>
        </p:nvSpPr>
        <p:spPr>
          <a:xfrm>
            <a:off x="6080700" y="2295725"/>
            <a:ext cx="1370400" cy="1357500"/>
          </a:xfrm>
          <a:prstGeom prst="roundRect">
            <a:avLst>
              <a:gd fmla="val 16935" name="adj"/>
            </a:avLst>
          </a:prstGeom>
          <a:noFill/>
          <a:ln>
            <a:noFill/>
          </a:ln>
        </p:spPr>
      </p:sp>
      <p:sp>
        <p:nvSpPr>
          <p:cNvPr id="164" name="Google Shape;164;p21"/>
          <p:cNvSpPr txBox="1"/>
          <p:nvPr>
            <p:ph idx="20" type="subTitle"/>
          </p:nvPr>
        </p:nvSpPr>
        <p:spPr>
          <a:xfrm>
            <a:off x="6080750" y="3769447"/>
            <a:ext cx="1370400" cy="171900"/>
          </a:xfrm>
          <a:prstGeom prst="rect">
            <a:avLst/>
          </a:prstGeom>
        </p:spPr>
        <p:txBody>
          <a:bodyPr anchorCtr="0" anchor="b" bIns="0" lIns="0" spcFirstLastPara="1" rIns="91425" wrap="square" tIns="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p:txBody>
      </p:sp>
      <p:sp>
        <p:nvSpPr>
          <p:cNvPr id="165" name="Google Shape;165;p21"/>
          <p:cNvSpPr txBox="1"/>
          <p:nvPr>
            <p:ph idx="21" type="subTitle"/>
          </p:nvPr>
        </p:nvSpPr>
        <p:spPr>
          <a:xfrm>
            <a:off x="6080750" y="3947285"/>
            <a:ext cx="1370400" cy="171900"/>
          </a:xfrm>
          <a:prstGeom prst="rect">
            <a:avLst/>
          </a:prstGeom>
        </p:spPr>
        <p:txBody>
          <a:bodyPr anchorCtr="0" anchor="t" bIns="91425" lIns="0" spcFirstLastPara="1" rIns="91425" wrap="square" tIns="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p:txBody>
      </p:sp>
      <p:sp>
        <p:nvSpPr>
          <p:cNvPr id="166" name="Google Shape;166;p21"/>
          <p:cNvSpPr/>
          <p:nvPr>
            <p:ph idx="22" type="pic"/>
          </p:nvPr>
        </p:nvSpPr>
        <p:spPr>
          <a:xfrm>
            <a:off x="7542450" y="2295725"/>
            <a:ext cx="1370400" cy="1357500"/>
          </a:xfrm>
          <a:prstGeom prst="roundRect">
            <a:avLst>
              <a:gd fmla="val 16935" name="adj"/>
            </a:avLst>
          </a:prstGeom>
          <a:noFill/>
          <a:ln>
            <a:noFill/>
          </a:ln>
        </p:spPr>
      </p:sp>
      <p:sp>
        <p:nvSpPr>
          <p:cNvPr id="167" name="Google Shape;167;p21"/>
          <p:cNvSpPr txBox="1"/>
          <p:nvPr>
            <p:ph idx="23" type="subTitle"/>
          </p:nvPr>
        </p:nvSpPr>
        <p:spPr>
          <a:xfrm>
            <a:off x="7542500" y="3769446"/>
            <a:ext cx="1370400" cy="171900"/>
          </a:xfrm>
          <a:prstGeom prst="rect">
            <a:avLst/>
          </a:prstGeom>
        </p:spPr>
        <p:txBody>
          <a:bodyPr anchorCtr="0" anchor="b" bIns="0" lIns="0" spcFirstLastPara="1" rIns="91425" wrap="square" tIns="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p:txBody>
      </p:sp>
      <p:sp>
        <p:nvSpPr>
          <p:cNvPr id="168" name="Google Shape;168;p21"/>
          <p:cNvSpPr txBox="1"/>
          <p:nvPr>
            <p:ph idx="24" type="subTitle"/>
          </p:nvPr>
        </p:nvSpPr>
        <p:spPr>
          <a:xfrm>
            <a:off x="7542500" y="3947285"/>
            <a:ext cx="1370400" cy="171900"/>
          </a:xfrm>
          <a:prstGeom prst="rect">
            <a:avLst/>
          </a:prstGeom>
        </p:spPr>
        <p:txBody>
          <a:bodyPr anchorCtr="0" anchor="t" bIns="91425" lIns="0" spcFirstLastPara="1" rIns="91425" wrap="square" tIns="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p:txBody>
      </p:sp>
      <p:cxnSp>
        <p:nvCxnSpPr>
          <p:cNvPr id="169" name="Google Shape;169;p21"/>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170" name="Google Shape;170;p21"/>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71" name="Google Shape;171;p21"/>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ALT 2">
  <p:cSld name="BLANK_1_1_1_1_1_1">
    <p:spTree>
      <p:nvGrpSpPr>
        <p:cNvPr id="172" name="Shape 172"/>
        <p:cNvGrpSpPr/>
        <p:nvPr/>
      </p:nvGrpSpPr>
      <p:grpSpPr>
        <a:xfrm>
          <a:off x="0" y="0"/>
          <a:ext cx="0" cy="0"/>
          <a:chOff x="0" y="0"/>
          <a:chExt cx="0" cy="0"/>
        </a:xfrm>
      </p:grpSpPr>
      <p:sp>
        <p:nvSpPr>
          <p:cNvPr id="173" name="Google Shape;173;p22"/>
          <p:cNvSpPr/>
          <p:nvPr>
            <p:ph idx="2" type="pic"/>
          </p:nvPr>
        </p:nvSpPr>
        <p:spPr>
          <a:xfrm>
            <a:off x="9425" y="-3075"/>
            <a:ext cx="9144000" cy="4641000"/>
          </a:xfrm>
          <a:prstGeom prst="rect">
            <a:avLst/>
          </a:prstGeom>
          <a:noFill/>
          <a:ln>
            <a:noFill/>
          </a:ln>
        </p:spPr>
      </p:sp>
      <p:sp>
        <p:nvSpPr>
          <p:cNvPr id="174" name="Google Shape;174;p22"/>
          <p:cNvSpPr txBox="1"/>
          <p:nvPr>
            <p:ph type="title"/>
          </p:nvPr>
        </p:nvSpPr>
        <p:spPr>
          <a:xfrm>
            <a:off x="234125" y="3337800"/>
            <a:ext cx="8574600" cy="1114800"/>
          </a:xfrm>
          <a:prstGeom prst="rect">
            <a:avLst/>
          </a:prstGeom>
        </p:spPr>
        <p:txBody>
          <a:bodyPr anchorCtr="0" anchor="b" bIns="0" lIns="0" spcFirstLastPara="1" rIns="0" wrap="square" tIns="0">
            <a:noAutofit/>
          </a:bodyPr>
          <a:lstStyle>
            <a:lvl1pPr lvl="0">
              <a:spcBef>
                <a:spcPts val="0"/>
              </a:spcBef>
              <a:spcAft>
                <a:spcPts val="0"/>
              </a:spcAft>
              <a:buNone/>
              <a:defRPr sz="3400"/>
            </a:lvl1pPr>
            <a:lvl2pPr lvl="1">
              <a:lnSpc>
                <a:spcPct val="115000"/>
              </a:lnSpc>
              <a:spcBef>
                <a:spcPts val="0"/>
              </a:spcBef>
              <a:spcAft>
                <a:spcPts val="0"/>
              </a:spcAft>
              <a:buNone/>
              <a:defRPr sz="3400"/>
            </a:lvl2pPr>
            <a:lvl3pPr lvl="2">
              <a:lnSpc>
                <a:spcPct val="115000"/>
              </a:lnSpc>
              <a:spcBef>
                <a:spcPts val="0"/>
              </a:spcBef>
              <a:spcAft>
                <a:spcPts val="0"/>
              </a:spcAft>
              <a:buNone/>
              <a:defRPr sz="3400"/>
            </a:lvl3pPr>
            <a:lvl4pPr lvl="3">
              <a:lnSpc>
                <a:spcPct val="115000"/>
              </a:lnSpc>
              <a:spcBef>
                <a:spcPts val="0"/>
              </a:spcBef>
              <a:spcAft>
                <a:spcPts val="0"/>
              </a:spcAft>
              <a:buNone/>
              <a:defRPr sz="3400"/>
            </a:lvl4pPr>
            <a:lvl5pPr lvl="4">
              <a:lnSpc>
                <a:spcPct val="115000"/>
              </a:lnSpc>
              <a:spcBef>
                <a:spcPts val="0"/>
              </a:spcBef>
              <a:spcAft>
                <a:spcPts val="0"/>
              </a:spcAft>
              <a:buNone/>
              <a:defRPr sz="3400"/>
            </a:lvl5pPr>
            <a:lvl6pPr lvl="5">
              <a:lnSpc>
                <a:spcPct val="115000"/>
              </a:lnSpc>
              <a:spcBef>
                <a:spcPts val="0"/>
              </a:spcBef>
              <a:spcAft>
                <a:spcPts val="0"/>
              </a:spcAft>
              <a:buNone/>
              <a:defRPr sz="3400"/>
            </a:lvl6pPr>
            <a:lvl7pPr lvl="6">
              <a:lnSpc>
                <a:spcPct val="115000"/>
              </a:lnSpc>
              <a:spcBef>
                <a:spcPts val="0"/>
              </a:spcBef>
              <a:spcAft>
                <a:spcPts val="0"/>
              </a:spcAft>
              <a:buNone/>
              <a:defRPr sz="3400"/>
            </a:lvl7pPr>
            <a:lvl8pPr lvl="7">
              <a:lnSpc>
                <a:spcPct val="115000"/>
              </a:lnSpc>
              <a:spcBef>
                <a:spcPts val="0"/>
              </a:spcBef>
              <a:spcAft>
                <a:spcPts val="0"/>
              </a:spcAft>
              <a:buNone/>
              <a:defRPr sz="3400"/>
            </a:lvl8pPr>
            <a:lvl9pPr lvl="8">
              <a:lnSpc>
                <a:spcPct val="115000"/>
              </a:lnSpc>
              <a:spcBef>
                <a:spcPts val="0"/>
              </a:spcBef>
              <a:spcAft>
                <a:spcPts val="0"/>
              </a:spcAft>
              <a:buNone/>
              <a:defRPr sz="3400"/>
            </a:lvl9pPr>
          </a:lstStyle>
          <a:p/>
        </p:txBody>
      </p:sp>
      <p:sp>
        <p:nvSpPr>
          <p:cNvPr id="175" name="Google Shape;175;p22"/>
          <p:cNvSpPr txBox="1"/>
          <p:nvPr>
            <p:ph idx="1" type="subTitle"/>
          </p:nvPr>
        </p:nvSpPr>
        <p:spPr>
          <a:xfrm>
            <a:off x="228600" y="228600"/>
            <a:ext cx="2870100" cy="228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p:txBody>
      </p:sp>
      <p:sp>
        <p:nvSpPr>
          <p:cNvPr id="176" name="Google Shape;176;p22"/>
          <p:cNvSpPr txBox="1"/>
          <p:nvPr>
            <p:ph idx="3"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77" name="Google Shape;177;p22"/>
          <p:cNvSpPr txBox="1"/>
          <p:nvPr>
            <p:ph idx="4"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78" name="Google Shape;178;p22"/>
          <p:cNvSpPr txBox="1"/>
          <p:nvPr>
            <p:ph idx="5"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179" name="Google Shape;179;p22"/>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180" name="Google Shape;180;p22"/>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81" name="Google Shape;181;p22"/>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rds w/ images">
  <p:cSld name="BLANK_1_1_1_1_1_1_1_1_1_1_3">
    <p:spTree>
      <p:nvGrpSpPr>
        <p:cNvPr id="182" name="Shape 182"/>
        <p:cNvGrpSpPr/>
        <p:nvPr/>
      </p:nvGrpSpPr>
      <p:grpSpPr>
        <a:xfrm>
          <a:off x="0" y="0"/>
          <a:ext cx="0" cy="0"/>
          <a:chOff x="0" y="0"/>
          <a:chExt cx="0" cy="0"/>
        </a:xfrm>
      </p:grpSpPr>
      <p:sp>
        <p:nvSpPr>
          <p:cNvPr id="183" name="Google Shape;183;p23"/>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84" name="Google Shape;184;p23"/>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85" name="Google Shape;185;p23"/>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grpSp>
        <p:nvGrpSpPr>
          <p:cNvPr id="186" name="Google Shape;186;p23"/>
          <p:cNvGrpSpPr/>
          <p:nvPr/>
        </p:nvGrpSpPr>
        <p:grpSpPr>
          <a:xfrm rot="5400000">
            <a:off x="8691475" y="228504"/>
            <a:ext cx="228589" cy="228623"/>
            <a:chOff x="1688332" y="4135245"/>
            <a:chExt cx="338700" cy="338700"/>
          </a:xfrm>
        </p:grpSpPr>
        <p:sp>
          <p:nvSpPr>
            <p:cNvPr id="187" name="Google Shape;187;p23"/>
            <p:cNvSpPr/>
            <p:nvPr/>
          </p:nvSpPr>
          <p:spPr>
            <a:xfrm rot="-5400000">
              <a:off x="1688332" y="4135245"/>
              <a:ext cx="338700" cy="3387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grpSp>
          <p:nvGrpSpPr>
            <p:cNvPr id="188" name="Google Shape;188;p23"/>
            <p:cNvGrpSpPr/>
            <p:nvPr/>
          </p:nvGrpSpPr>
          <p:grpSpPr>
            <a:xfrm rot="-5400000">
              <a:off x="1787014" y="4262191"/>
              <a:ext cx="169598" cy="84809"/>
              <a:chOff x="498725" y="2069800"/>
              <a:chExt cx="205200" cy="102600"/>
            </a:xfrm>
          </p:grpSpPr>
          <p:cxnSp>
            <p:nvCxnSpPr>
              <p:cNvPr id="189" name="Google Shape;189;p23"/>
              <p:cNvCxnSpPr/>
              <p:nvPr/>
            </p:nvCxnSpPr>
            <p:spPr>
              <a:xfrm>
                <a:off x="498725" y="2069800"/>
                <a:ext cx="102600" cy="102600"/>
              </a:xfrm>
              <a:prstGeom prst="straightConnector1">
                <a:avLst/>
              </a:prstGeom>
              <a:noFill/>
              <a:ln cap="flat" cmpd="sng" w="9525">
                <a:solidFill>
                  <a:schemeClr val="dk1"/>
                </a:solidFill>
                <a:prstDash val="solid"/>
                <a:round/>
                <a:headEnd len="med" w="med" type="none"/>
                <a:tailEnd len="med" w="med" type="none"/>
              </a:ln>
            </p:spPr>
          </p:cxnSp>
          <p:cxnSp>
            <p:nvCxnSpPr>
              <p:cNvPr id="190" name="Google Shape;190;p23"/>
              <p:cNvCxnSpPr/>
              <p:nvPr/>
            </p:nvCxnSpPr>
            <p:spPr>
              <a:xfrm flipH="1">
                <a:off x="601325" y="2069800"/>
                <a:ext cx="102600" cy="102600"/>
              </a:xfrm>
              <a:prstGeom prst="straightConnector1">
                <a:avLst/>
              </a:prstGeom>
              <a:noFill/>
              <a:ln cap="flat" cmpd="sng" w="9525">
                <a:solidFill>
                  <a:schemeClr val="dk1"/>
                </a:solidFill>
                <a:prstDash val="solid"/>
                <a:round/>
                <a:headEnd len="med" w="med" type="none"/>
                <a:tailEnd len="med" w="med" type="none"/>
              </a:ln>
            </p:spPr>
          </p:cxnSp>
        </p:grpSp>
      </p:grpSp>
      <p:sp>
        <p:nvSpPr>
          <p:cNvPr id="191" name="Google Shape;191;p23"/>
          <p:cNvSpPr/>
          <p:nvPr>
            <p:ph idx="4" type="pic"/>
          </p:nvPr>
        </p:nvSpPr>
        <p:spPr>
          <a:xfrm>
            <a:off x="426700" y="1896600"/>
            <a:ext cx="665400" cy="685500"/>
          </a:xfrm>
          <a:prstGeom prst="roundRect">
            <a:avLst>
              <a:gd fmla="val 17601" name="adj"/>
            </a:avLst>
          </a:prstGeom>
          <a:noFill/>
          <a:ln>
            <a:noFill/>
          </a:ln>
        </p:spPr>
      </p:sp>
      <p:sp>
        <p:nvSpPr>
          <p:cNvPr id="192" name="Google Shape;192;p23"/>
          <p:cNvSpPr txBox="1"/>
          <p:nvPr>
            <p:ph idx="5" type="subTitle"/>
          </p:nvPr>
        </p:nvSpPr>
        <p:spPr>
          <a:xfrm>
            <a:off x="426700" y="2708802"/>
            <a:ext cx="1761900" cy="228600"/>
          </a:xfrm>
          <a:prstGeom prst="rect">
            <a:avLst/>
          </a:prstGeom>
        </p:spPr>
        <p:txBody>
          <a:bodyPr anchorCtr="0" anchor="b" bIns="0" lIns="0" spcFirstLastPara="1" rIns="91425" wrap="square" tIns="0">
            <a:noAutofit/>
          </a:bodyPr>
          <a:lstStyle>
            <a:lvl1pPr lvl="0">
              <a:lnSpc>
                <a:spcPct val="85000"/>
              </a:lnSpc>
              <a:spcBef>
                <a:spcPts val="0"/>
              </a:spcBef>
              <a:spcAft>
                <a:spcPts val="0"/>
              </a:spcAft>
              <a:buNone/>
              <a:defRPr>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193" name="Google Shape;193;p23"/>
          <p:cNvSpPr txBox="1"/>
          <p:nvPr>
            <p:ph idx="6" type="subTitle"/>
          </p:nvPr>
        </p:nvSpPr>
        <p:spPr>
          <a:xfrm>
            <a:off x="426700" y="2936076"/>
            <a:ext cx="1761900" cy="163800"/>
          </a:xfrm>
          <a:prstGeom prst="rect">
            <a:avLst/>
          </a:prstGeom>
        </p:spPr>
        <p:txBody>
          <a:bodyPr anchorCtr="0" anchor="t" bIns="0" lIns="0" spcFirstLastPara="1" rIns="91425" wrap="square" tIns="0">
            <a:noAutofit/>
          </a:bodyPr>
          <a:lstStyle>
            <a:lvl1pPr lvl="0">
              <a:lnSpc>
                <a:spcPct val="85000"/>
              </a:lnSpc>
              <a:spcBef>
                <a:spcPts val="0"/>
              </a:spcBef>
              <a:spcAft>
                <a:spcPts val="0"/>
              </a:spcAft>
              <a:buNone/>
              <a:defRPr sz="1200">
                <a:latin typeface="Urbanist Medium"/>
                <a:ea typeface="Urbanist Medium"/>
                <a:cs typeface="Urbanist Medium"/>
                <a:sym typeface="Urbanist Medium"/>
              </a:defRPr>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194" name="Google Shape;194;p23"/>
          <p:cNvSpPr txBox="1"/>
          <p:nvPr>
            <p:ph idx="7" type="body"/>
          </p:nvPr>
        </p:nvSpPr>
        <p:spPr>
          <a:xfrm>
            <a:off x="426700" y="3251425"/>
            <a:ext cx="1761900" cy="965100"/>
          </a:xfrm>
          <a:prstGeom prst="rect">
            <a:avLst/>
          </a:prstGeom>
        </p:spPr>
        <p:txBody>
          <a:bodyPr anchorCtr="0" anchor="t" bIns="0" lIns="0" spcFirstLastPara="1" rIns="91425"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195" name="Google Shape;195;p23"/>
          <p:cNvSpPr/>
          <p:nvPr>
            <p:ph idx="8" type="pic"/>
          </p:nvPr>
        </p:nvSpPr>
        <p:spPr>
          <a:xfrm>
            <a:off x="2621800" y="1896600"/>
            <a:ext cx="665400" cy="685500"/>
          </a:xfrm>
          <a:prstGeom prst="roundRect">
            <a:avLst>
              <a:gd fmla="val 17601" name="adj"/>
            </a:avLst>
          </a:prstGeom>
          <a:noFill/>
          <a:ln>
            <a:noFill/>
          </a:ln>
        </p:spPr>
      </p:sp>
      <p:sp>
        <p:nvSpPr>
          <p:cNvPr id="196" name="Google Shape;196;p23"/>
          <p:cNvSpPr txBox="1"/>
          <p:nvPr>
            <p:ph idx="9" type="subTitle"/>
          </p:nvPr>
        </p:nvSpPr>
        <p:spPr>
          <a:xfrm>
            <a:off x="2621800" y="2708807"/>
            <a:ext cx="1761900" cy="228600"/>
          </a:xfrm>
          <a:prstGeom prst="rect">
            <a:avLst/>
          </a:prstGeom>
        </p:spPr>
        <p:txBody>
          <a:bodyPr anchorCtr="0" anchor="b" bIns="0" lIns="0" spcFirstLastPara="1" rIns="91425" wrap="square" tIns="0">
            <a:noAutofit/>
          </a:bodyPr>
          <a:lstStyle>
            <a:lvl1pPr lvl="0">
              <a:lnSpc>
                <a:spcPct val="85000"/>
              </a:lnSpc>
              <a:spcBef>
                <a:spcPts val="0"/>
              </a:spcBef>
              <a:spcAft>
                <a:spcPts val="0"/>
              </a:spcAft>
              <a:buNone/>
              <a:defRPr>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197" name="Google Shape;197;p23"/>
          <p:cNvSpPr txBox="1"/>
          <p:nvPr>
            <p:ph idx="13" type="subTitle"/>
          </p:nvPr>
        </p:nvSpPr>
        <p:spPr>
          <a:xfrm>
            <a:off x="2621800" y="2936075"/>
            <a:ext cx="1761900" cy="163800"/>
          </a:xfrm>
          <a:prstGeom prst="rect">
            <a:avLst/>
          </a:prstGeom>
        </p:spPr>
        <p:txBody>
          <a:bodyPr anchorCtr="0" anchor="t" bIns="0" lIns="0" spcFirstLastPara="1" rIns="91425" wrap="square" tIns="0">
            <a:noAutofit/>
          </a:bodyPr>
          <a:lstStyle>
            <a:lvl1pPr lvl="0">
              <a:lnSpc>
                <a:spcPct val="85000"/>
              </a:lnSpc>
              <a:spcBef>
                <a:spcPts val="0"/>
              </a:spcBef>
              <a:spcAft>
                <a:spcPts val="0"/>
              </a:spcAft>
              <a:buNone/>
              <a:defRPr sz="1200">
                <a:latin typeface="Urbanist Medium"/>
                <a:ea typeface="Urbanist Medium"/>
                <a:cs typeface="Urbanist Medium"/>
                <a:sym typeface="Urbanist Medium"/>
              </a:defRPr>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198" name="Google Shape;198;p23"/>
          <p:cNvSpPr txBox="1"/>
          <p:nvPr>
            <p:ph idx="14" type="body"/>
          </p:nvPr>
        </p:nvSpPr>
        <p:spPr>
          <a:xfrm>
            <a:off x="2621800" y="3251425"/>
            <a:ext cx="1705800" cy="965100"/>
          </a:xfrm>
          <a:prstGeom prst="rect">
            <a:avLst/>
          </a:prstGeom>
        </p:spPr>
        <p:txBody>
          <a:bodyPr anchorCtr="0" anchor="t" bIns="0" lIns="0" spcFirstLastPara="1" rIns="91425"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199" name="Google Shape;199;p23"/>
          <p:cNvSpPr/>
          <p:nvPr>
            <p:ph idx="15" type="pic"/>
          </p:nvPr>
        </p:nvSpPr>
        <p:spPr>
          <a:xfrm>
            <a:off x="4816900" y="1896600"/>
            <a:ext cx="665400" cy="685500"/>
          </a:xfrm>
          <a:prstGeom prst="roundRect">
            <a:avLst>
              <a:gd fmla="val 17601" name="adj"/>
            </a:avLst>
          </a:prstGeom>
          <a:noFill/>
          <a:ln>
            <a:noFill/>
          </a:ln>
        </p:spPr>
      </p:sp>
      <p:sp>
        <p:nvSpPr>
          <p:cNvPr id="200" name="Google Shape;200;p23"/>
          <p:cNvSpPr txBox="1"/>
          <p:nvPr>
            <p:ph idx="16" type="subTitle"/>
          </p:nvPr>
        </p:nvSpPr>
        <p:spPr>
          <a:xfrm>
            <a:off x="4816900" y="2708808"/>
            <a:ext cx="1761900" cy="228600"/>
          </a:xfrm>
          <a:prstGeom prst="rect">
            <a:avLst/>
          </a:prstGeom>
        </p:spPr>
        <p:txBody>
          <a:bodyPr anchorCtr="0" anchor="b" bIns="0" lIns="0" spcFirstLastPara="1" rIns="91425" wrap="square" tIns="0">
            <a:noAutofit/>
          </a:bodyPr>
          <a:lstStyle>
            <a:lvl1pPr lvl="0">
              <a:lnSpc>
                <a:spcPct val="85000"/>
              </a:lnSpc>
              <a:spcBef>
                <a:spcPts val="0"/>
              </a:spcBef>
              <a:spcAft>
                <a:spcPts val="0"/>
              </a:spcAft>
              <a:buNone/>
              <a:defRPr>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201" name="Google Shape;201;p23"/>
          <p:cNvSpPr txBox="1"/>
          <p:nvPr>
            <p:ph idx="17" type="subTitle"/>
          </p:nvPr>
        </p:nvSpPr>
        <p:spPr>
          <a:xfrm>
            <a:off x="4816900" y="2936076"/>
            <a:ext cx="1761900" cy="163800"/>
          </a:xfrm>
          <a:prstGeom prst="rect">
            <a:avLst/>
          </a:prstGeom>
        </p:spPr>
        <p:txBody>
          <a:bodyPr anchorCtr="0" anchor="t" bIns="0" lIns="0" spcFirstLastPara="1" rIns="91425" wrap="square" tIns="0">
            <a:noAutofit/>
          </a:bodyPr>
          <a:lstStyle>
            <a:lvl1pPr lvl="0">
              <a:lnSpc>
                <a:spcPct val="85000"/>
              </a:lnSpc>
              <a:spcBef>
                <a:spcPts val="0"/>
              </a:spcBef>
              <a:spcAft>
                <a:spcPts val="0"/>
              </a:spcAft>
              <a:buNone/>
              <a:defRPr sz="1200">
                <a:latin typeface="Urbanist Medium"/>
                <a:ea typeface="Urbanist Medium"/>
                <a:cs typeface="Urbanist Medium"/>
                <a:sym typeface="Urbanist Medium"/>
              </a:defRPr>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202" name="Google Shape;202;p23"/>
          <p:cNvSpPr txBox="1"/>
          <p:nvPr>
            <p:ph idx="18" type="body"/>
          </p:nvPr>
        </p:nvSpPr>
        <p:spPr>
          <a:xfrm>
            <a:off x="4817025" y="3251425"/>
            <a:ext cx="1761900" cy="965100"/>
          </a:xfrm>
          <a:prstGeom prst="rect">
            <a:avLst/>
          </a:prstGeom>
        </p:spPr>
        <p:txBody>
          <a:bodyPr anchorCtr="0" anchor="t" bIns="0" lIns="0" spcFirstLastPara="1" rIns="91425"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203" name="Google Shape;203;p23"/>
          <p:cNvSpPr/>
          <p:nvPr>
            <p:ph idx="19" type="pic"/>
          </p:nvPr>
        </p:nvSpPr>
        <p:spPr>
          <a:xfrm>
            <a:off x="7012000" y="1896600"/>
            <a:ext cx="665400" cy="685500"/>
          </a:xfrm>
          <a:prstGeom prst="roundRect">
            <a:avLst>
              <a:gd fmla="val 17601" name="adj"/>
            </a:avLst>
          </a:prstGeom>
          <a:noFill/>
          <a:ln>
            <a:noFill/>
          </a:ln>
        </p:spPr>
      </p:sp>
      <p:sp>
        <p:nvSpPr>
          <p:cNvPr id="204" name="Google Shape;204;p23"/>
          <p:cNvSpPr txBox="1"/>
          <p:nvPr>
            <p:ph idx="20" type="subTitle"/>
          </p:nvPr>
        </p:nvSpPr>
        <p:spPr>
          <a:xfrm>
            <a:off x="7012000" y="2708807"/>
            <a:ext cx="1761900" cy="228600"/>
          </a:xfrm>
          <a:prstGeom prst="rect">
            <a:avLst/>
          </a:prstGeom>
        </p:spPr>
        <p:txBody>
          <a:bodyPr anchorCtr="0" anchor="b" bIns="0" lIns="0" spcFirstLastPara="1" rIns="91425" wrap="square" tIns="0">
            <a:noAutofit/>
          </a:bodyPr>
          <a:lstStyle>
            <a:lvl1pPr lvl="0">
              <a:lnSpc>
                <a:spcPct val="85000"/>
              </a:lnSpc>
              <a:spcBef>
                <a:spcPts val="0"/>
              </a:spcBef>
              <a:spcAft>
                <a:spcPts val="0"/>
              </a:spcAft>
              <a:buNone/>
              <a:defRPr>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205" name="Google Shape;205;p23"/>
          <p:cNvSpPr txBox="1"/>
          <p:nvPr>
            <p:ph idx="21" type="subTitle"/>
          </p:nvPr>
        </p:nvSpPr>
        <p:spPr>
          <a:xfrm>
            <a:off x="7012000" y="2936076"/>
            <a:ext cx="1761900" cy="163800"/>
          </a:xfrm>
          <a:prstGeom prst="rect">
            <a:avLst/>
          </a:prstGeom>
        </p:spPr>
        <p:txBody>
          <a:bodyPr anchorCtr="0" anchor="t" bIns="0" lIns="0" spcFirstLastPara="1" rIns="91425" wrap="square" tIns="0">
            <a:noAutofit/>
          </a:bodyPr>
          <a:lstStyle>
            <a:lvl1pPr lvl="0">
              <a:lnSpc>
                <a:spcPct val="85000"/>
              </a:lnSpc>
              <a:spcBef>
                <a:spcPts val="0"/>
              </a:spcBef>
              <a:spcAft>
                <a:spcPts val="0"/>
              </a:spcAft>
              <a:buNone/>
              <a:defRPr sz="1200">
                <a:latin typeface="Urbanist Medium"/>
                <a:ea typeface="Urbanist Medium"/>
                <a:cs typeface="Urbanist Medium"/>
                <a:sym typeface="Urbanist Medium"/>
              </a:defRPr>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206" name="Google Shape;206;p23"/>
          <p:cNvSpPr txBox="1"/>
          <p:nvPr>
            <p:ph idx="22" type="body"/>
          </p:nvPr>
        </p:nvSpPr>
        <p:spPr>
          <a:xfrm>
            <a:off x="7012000" y="3251425"/>
            <a:ext cx="1761900" cy="965100"/>
          </a:xfrm>
          <a:prstGeom prst="rect">
            <a:avLst/>
          </a:prstGeom>
        </p:spPr>
        <p:txBody>
          <a:bodyPr anchorCtr="0" anchor="t" bIns="0" lIns="0" spcFirstLastPara="1" rIns="91425"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cxnSp>
        <p:nvCxnSpPr>
          <p:cNvPr id="207" name="Google Shape;207;p23"/>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208" name="Google Shape;208;p23"/>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209" name="Google Shape;209;p23"/>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ort big title and body">
  <p:cSld name="BLANK_1_1_1_1_1_1_1_1_1_1_2">
    <p:spTree>
      <p:nvGrpSpPr>
        <p:cNvPr id="210" name="Shape 210"/>
        <p:cNvGrpSpPr/>
        <p:nvPr/>
      </p:nvGrpSpPr>
      <p:grpSpPr>
        <a:xfrm>
          <a:off x="0" y="0"/>
          <a:ext cx="0" cy="0"/>
          <a:chOff x="0" y="0"/>
          <a:chExt cx="0" cy="0"/>
        </a:xfrm>
      </p:grpSpPr>
      <p:pic>
        <p:nvPicPr>
          <p:cNvPr descr="Oval black shapes against a shadowy background. " id="211" name="Google Shape;211;p24"/>
          <p:cNvPicPr preferRelativeResize="0"/>
          <p:nvPr/>
        </p:nvPicPr>
        <p:blipFill rotWithShape="1">
          <a:blip r:embed="rId2">
            <a:alphaModFix/>
          </a:blip>
          <a:srcRect b="42245" l="17240" r="25038" t="34"/>
          <a:stretch/>
        </p:blipFill>
        <p:spPr>
          <a:xfrm>
            <a:off x="0" y="-289"/>
            <a:ext cx="9144000" cy="5144100"/>
          </a:xfrm>
          <a:prstGeom prst="roundRect">
            <a:avLst>
              <a:gd fmla="val 0" name="adj"/>
            </a:avLst>
          </a:prstGeom>
          <a:noFill/>
          <a:ln cap="flat" cmpd="sng" w="9525">
            <a:solidFill>
              <a:schemeClr val="accent1"/>
            </a:solidFill>
            <a:prstDash val="solid"/>
            <a:round/>
            <a:headEnd len="sm" w="sm" type="none"/>
            <a:tailEnd len="sm" w="sm" type="none"/>
          </a:ln>
        </p:spPr>
      </p:pic>
      <p:sp>
        <p:nvSpPr>
          <p:cNvPr id="212" name="Google Shape;212;p24"/>
          <p:cNvSpPr txBox="1"/>
          <p:nvPr>
            <p:ph idx="1" type="subTitle"/>
          </p:nvPr>
        </p:nvSpPr>
        <p:spPr>
          <a:xfrm>
            <a:off x="4314775" y="3818375"/>
            <a:ext cx="4230600" cy="452700"/>
          </a:xfrm>
          <a:prstGeom prst="rect">
            <a:avLst/>
          </a:prstGeom>
        </p:spPr>
        <p:txBody>
          <a:bodyPr anchorCtr="0" anchor="b"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213" name="Google Shape;213;p24"/>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14" name="Google Shape;214;p24"/>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15" name="Google Shape;215;p24"/>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16" name="Google Shape;216;p24"/>
          <p:cNvSpPr txBox="1"/>
          <p:nvPr>
            <p:ph type="title"/>
          </p:nvPr>
        </p:nvSpPr>
        <p:spPr>
          <a:xfrm>
            <a:off x="228600" y="290448"/>
            <a:ext cx="3655800" cy="2407500"/>
          </a:xfrm>
          <a:prstGeom prst="rect">
            <a:avLst/>
          </a:prstGeom>
        </p:spPr>
        <p:txBody>
          <a:bodyPr anchorCtr="0" anchor="t" bIns="91425" lIns="0" spcFirstLastPara="1" rIns="91425" wrap="square" tIns="91425">
            <a:spAutoFit/>
          </a:bodyPr>
          <a:lstStyle>
            <a:lvl1pPr lvl="0">
              <a:lnSpc>
                <a:spcPct val="85000"/>
              </a:lnSpc>
              <a:spcBef>
                <a:spcPts val="0"/>
              </a:spcBef>
              <a:spcAft>
                <a:spcPts val="0"/>
              </a:spcAft>
              <a:buNone/>
              <a:defRPr sz="4800">
                <a:solidFill>
                  <a:schemeClr val="dk2"/>
                </a:solidFill>
              </a:defRPr>
            </a:lvl1pPr>
            <a:lvl2pPr lvl="1">
              <a:lnSpc>
                <a:spcPct val="85000"/>
              </a:lnSpc>
              <a:spcBef>
                <a:spcPts val="0"/>
              </a:spcBef>
              <a:spcAft>
                <a:spcPts val="0"/>
              </a:spcAft>
              <a:buNone/>
              <a:defRPr sz="4800">
                <a:solidFill>
                  <a:schemeClr val="dk2"/>
                </a:solidFill>
              </a:defRPr>
            </a:lvl2pPr>
            <a:lvl3pPr lvl="2">
              <a:lnSpc>
                <a:spcPct val="85000"/>
              </a:lnSpc>
              <a:spcBef>
                <a:spcPts val="0"/>
              </a:spcBef>
              <a:spcAft>
                <a:spcPts val="0"/>
              </a:spcAft>
              <a:buNone/>
              <a:defRPr sz="4800">
                <a:solidFill>
                  <a:schemeClr val="dk2"/>
                </a:solidFill>
              </a:defRPr>
            </a:lvl3pPr>
            <a:lvl4pPr lvl="3">
              <a:lnSpc>
                <a:spcPct val="85000"/>
              </a:lnSpc>
              <a:spcBef>
                <a:spcPts val="0"/>
              </a:spcBef>
              <a:spcAft>
                <a:spcPts val="0"/>
              </a:spcAft>
              <a:buNone/>
              <a:defRPr sz="4800">
                <a:solidFill>
                  <a:schemeClr val="dk2"/>
                </a:solidFill>
              </a:defRPr>
            </a:lvl4pPr>
            <a:lvl5pPr lvl="4">
              <a:lnSpc>
                <a:spcPct val="85000"/>
              </a:lnSpc>
              <a:spcBef>
                <a:spcPts val="0"/>
              </a:spcBef>
              <a:spcAft>
                <a:spcPts val="0"/>
              </a:spcAft>
              <a:buNone/>
              <a:defRPr sz="4800">
                <a:solidFill>
                  <a:schemeClr val="dk2"/>
                </a:solidFill>
              </a:defRPr>
            </a:lvl5pPr>
            <a:lvl6pPr lvl="5">
              <a:lnSpc>
                <a:spcPct val="85000"/>
              </a:lnSpc>
              <a:spcBef>
                <a:spcPts val="0"/>
              </a:spcBef>
              <a:spcAft>
                <a:spcPts val="0"/>
              </a:spcAft>
              <a:buNone/>
              <a:defRPr sz="4800">
                <a:solidFill>
                  <a:schemeClr val="dk2"/>
                </a:solidFill>
              </a:defRPr>
            </a:lvl6pPr>
            <a:lvl7pPr lvl="6">
              <a:lnSpc>
                <a:spcPct val="85000"/>
              </a:lnSpc>
              <a:spcBef>
                <a:spcPts val="0"/>
              </a:spcBef>
              <a:spcAft>
                <a:spcPts val="0"/>
              </a:spcAft>
              <a:buNone/>
              <a:defRPr sz="4800">
                <a:solidFill>
                  <a:schemeClr val="dk2"/>
                </a:solidFill>
              </a:defRPr>
            </a:lvl7pPr>
            <a:lvl8pPr lvl="7">
              <a:lnSpc>
                <a:spcPct val="85000"/>
              </a:lnSpc>
              <a:spcBef>
                <a:spcPts val="0"/>
              </a:spcBef>
              <a:spcAft>
                <a:spcPts val="0"/>
              </a:spcAft>
              <a:buNone/>
              <a:defRPr sz="4800">
                <a:solidFill>
                  <a:schemeClr val="dk2"/>
                </a:solidFill>
              </a:defRPr>
            </a:lvl8pPr>
            <a:lvl9pPr lvl="8">
              <a:lnSpc>
                <a:spcPct val="85000"/>
              </a:lnSpc>
              <a:spcBef>
                <a:spcPts val="0"/>
              </a:spcBef>
              <a:spcAft>
                <a:spcPts val="0"/>
              </a:spcAft>
              <a:buNone/>
              <a:defRPr sz="4800">
                <a:solidFill>
                  <a:schemeClr val="dk2"/>
                </a:solidFill>
              </a:defRPr>
            </a:lvl9pPr>
          </a:lstStyle>
          <a:p/>
        </p:txBody>
      </p:sp>
      <p:cxnSp>
        <p:nvCxnSpPr>
          <p:cNvPr id="217" name="Google Shape;217;p24"/>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cxnSp>
        <p:nvCxnSpPr>
          <p:cNvPr id="218" name="Google Shape;218;p24"/>
          <p:cNvCxnSpPr/>
          <p:nvPr/>
        </p:nvCxnSpPr>
        <p:spPr>
          <a:xfrm>
            <a:off x="4159025" y="226100"/>
            <a:ext cx="0" cy="4457700"/>
          </a:xfrm>
          <a:prstGeom prst="straightConnector1">
            <a:avLst/>
          </a:prstGeom>
          <a:noFill/>
          <a:ln cap="flat" cmpd="sng" w="9525">
            <a:solidFill>
              <a:schemeClr val="accent1"/>
            </a:solidFill>
            <a:prstDash val="solid"/>
            <a:round/>
            <a:headEnd len="med" w="med" type="none"/>
            <a:tailEnd len="med" w="med" type="none"/>
          </a:ln>
        </p:spPr>
      </p:cxnSp>
      <p:cxnSp>
        <p:nvCxnSpPr>
          <p:cNvPr id="219" name="Google Shape;219;p24"/>
          <p:cNvCxnSpPr/>
          <p:nvPr/>
        </p:nvCxnSpPr>
        <p:spPr>
          <a:xfrm>
            <a:off x="228600" y="226100"/>
            <a:ext cx="8687100" cy="0"/>
          </a:xfrm>
          <a:prstGeom prst="straightConnector1">
            <a:avLst/>
          </a:prstGeom>
          <a:noFill/>
          <a:ln cap="flat" cmpd="sng" w="9525">
            <a:solidFill>
              <a:schemeClr val="accent1"/>
            </a:solidFill>
            <a:prstDash val="solid"/>
            <a:round/>
            <a:headEnd len="med" w="med" type="none"/>
            <a:tailEnd len="med" w="med" type="none"/>
          </a:ln>
        </p:spPr>
      </p:cxnSp>
      <p:sp>
        <p:nvSpPr>
          <p:cNvPr id="220" name="Google Shape;220;p24"/>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221" name="Google Shape;221;p24"/>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ALT 2">
  <p:cSld name="BLANK_1_1_1_1_1_1_1_1_1_1_1_1_2">
    <p:spTree>
      <p:nvGrpSpPr>
        <p:cNvPr id="222" name="Shape 222"/>
        <p:cNvGrpSpPr/>
        <p:nvPr/>
      </p:nvGrpSpPr>
      <p:grpSpPr>
        <a:xfrm>
          <a:off x="0" y="0"/>
          <a:ext cx="0" cy="0"/>
          <a:chOff x="0" y="0"/>
          <a:chExt cx="0" cy="0"/>
        </a:xfrm>
      </p:grpSpPr>
      <p:sp>
        <p:nvSpPr>
          <p:cNvPr id="223" name="Google Shape;223;p25"/>
          <p:cNvSpPr txBox="1"/>
          <p:nvPr>
            <p:ph idx="1" type="body"/>
          </p:nvPr>
        </p:nvSpPr>
        <p:spPr>
          <a:xfrm>
            <a:off x="228600" y="1743625"/>
            <a:ext cx="4296600" cy="2709000"/>
          </a:xfrm>
          <a:prstGeom prst="rect">
            <a:avLst/>
          </a:prstGeom>
        </p:spPr>
        <p:txBody>
          <a:bodyPr anchorCtr="0" anchor="b" bIns="91425" lIns="0" spcFirstLastPara="1" rIns="91425" wrap="square" tIns="91425">
            <a:noAutofit/>
          </a:bodyPr>
          <a:lstStyle>
            <a:lvl1pPr indent="-317500" lvl="0" marL="457200">
              <a:spcBef>
                <a:spcPts val="0"/>
              </a:spcBef>
              <a:spcAft>
                <a:spcPts val="0"/>
              </a:spcAft>
              <a:buSzPts val="1400"/>
              <a:buChar char="●"/>
              <a:defRPr sz="1400"/>
            </a:lvl1pPr>
            <a:lvl2pPr indent="-317500" lvl="1" marL="914400">
              <a:spcBef>
                <a:spcPts val="800"/>
              </a:spcBef>
              <a:spcAft>
                <a:spcPts val="0"/>
              </a:spcAft>
              <a:buSzPts val="1400"/>
              <a:buChar char="○"/>
              <a:defRPr sz="1400"/>
            </a:lvl2pPr>
            <a:lvl3pPr indent="-317500" lvl="2" marL="1371600">
              <a:spcBef>
                <a:spcPts val="800"/>
              </a:spcBef>
              <a:spcAft>
                <a:spcPts val="0"/>
              </a:spcAft>
              <a:buSzPts val="1400"/>
              <a:buChar char="■"/>
              <a:defRPr sz="1400"/>
            </a:lvl3pPr>
            <a:lvl4pPr indent="-317500" lvl="3" marL="1828800">
              <a:spcBef>
                <a:spcPts val="800"/>
              </a:spcBef>
              <a:spcAft>
                <a:spcPts val="0"/>
              </a:spcAft>
              <a:buSzPts val="1400"/>
              <a:buChar char="●"/>
              <a:defRPr sz="1400"/>
            </a:lvl4pPr>
            <a:lvl5pPr indent="-317500" lvl="4" marL="2286000">
              <a:spcBef>
                <a:spcPts val="800"/>
              </a:spcBef>
              <a:spcAft>
                <a:spcPts val="0"/>
              </a:spcAft>
              <a:buSzPts val="1400"/>
              <a:buChar char="○"/>
              <a:defRPr sz="1400"/>
            </a:lvl5pPr>
            <a:lvl6pPr indent="-317500" lvl="5" marL="2743200">
              <a:spcBef>
                <a:spcPts val="800"/>
              </a:spcBef>
              <a:spcAft>
                <a:spcPts val="0"/>
              </a:spcAft>
              <a:buSzPts val="1400"/>
              <a:buChar char="■"/>
              <a:defRPr sz="1400"/>
            </a:lvl6pPr>
            <a:lvl7pPr indent="-317500" lvl="6" marL="3200400">
              <a:spcBef>
                <a:spcPts val="800"/>
              </a:spcBef>
              <a:spcAft>
                <a:spcPts val="0"/>
              </a:spcAft>
              <a:buSzPts val="1400"/>
              <a:buChar char="●"/>
              <a:defRPr sz="1400"/>
            </a:lvl7pPr>
            <a:lvl8pPr indent="-317500" lvl="7" marL="3657600">
              <a:spcBef>
                <a:spcPts val="800"/>
              </a:spcBef>
              <a:spcAft>
                <a:spcPts val="0"/>
              </a:spcAft>
              <a:buSzPts val="1400"/>
              <a:buChar char="○"/>
              <a:defRPr sz="1400"/>
            </a:lvl8pPr>
            <a:lvl9pPr indent="-317500" lvl="8" marL="4114800">
              <a:spcBef>
                <a:spcPts val="800"/>
              </a:spcBef>
              <a:spcAft>
                <a:spcPts val="800"/>
              </a:spcAft>
              <a:buSzPts val="1400"/>
              <a:buChar char="■"/>
              <a:defRPr sz="1400"/>
            </a:lvl9pPr>
          </a:lstStyle>
          <a:p/>
        </p:txBody>
      </p:sp>
      <p:sp>
        <p:nvSpPr>
          <p:cNvPr id="224" name="Google Shape;224;p25"/>
          <p:cNvSpPr/>
          <p:nvPr>
            <p:ph idx="2" type="pic"/>
          </p:nvPr>
        </p:nvSpPr>
        <p:spPr>
          <a:xfrm>
            <a:off x="5342000" y="457200"/>
            <a:ext cx="3573300" cy="3995400"/>
          </a:xfrm>
          <a:prstGeom prst="roundRect">
            <a:avLst>
              <a:gd fmla="val 6865" name="adj"/>
            </a:avLst>
          </a:prstGeom>
          <a:noFill/>
          <a:ln>
            <a:noFill/>
          </a:ln>
        </p:spPr>
      </p:sp>
      <p:sp>
        <p:nvSpPr>
          <p:cNvPr id="225" name="Google Shape;225;p25"/>
          <p:cNvSpPr txBox="1"/>
          <p:nvPr>
            <p:ph idx="3"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26" name="Google Shape;226;p25"/>
          <p:cNvSpPr txBox="1"/>
          <p:nvPr>
            <p:ph idx="4"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27" name="Google Shape;227;p25"/>
          <p:cNvSpPr txBox="1"/>
          <p:nvPr>
            <p:ph idx="5"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28" name="Google Shape;228;p25"/>
          <p:cNvSpPr txBox="1"/>
          <p:nvPr>
            <p:ph idx="6" type="subTitle"/>
          </p:nvPr>
        </p:nvSpPr>
        <p:spPr>
          <a:xfrm>
            <a:off x="228600" y="228600"/>
            <a:ext cx="29208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
              <a:buFont typeface="Urbanist Medium"/>
              <a:buNone/>
              <a:defRPr sz="1200">
                <a:latin typeface="Urbanist Medium"/>
                <a:ea typeface="Urbanist Medium"/>
                <a:cs typeface="Urbanist Medium"/>
                <a:sym typeface="Urbanist Medium"/>
              </a:defRPr>
            </a:lvl1pPr>
            <a:lvl2pPr lvl="1">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2pPr>
            <a:lvl3pPr lvl="2">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3pPr>
            <a:lvl4pPr lvl="3">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4pPr>
            <a:lvl5pPr lvl="4">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5pPr>
            <a:lvl6pPr lvl="5">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6pPr>
            <a:lvl7pPr lvl="6">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7pPr>
            <a:lvl8pPr lvl="7">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8pPr>
            <a:lvl9pPr lvl="8">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9pPr>
          </a:lstStyle>
          <a:p/>
        </p:txBody>
      </p:sp>
      <p:sp>
        <p:nvSpPr>
          <p:cNvPr id="229" name="Google Shape;229;p25"/>
          <p:cNvSpPr txBox="1"/>
          <p:nvPr>
            <p:ph type="title"/>
          </p:nvPr>
        </p:nvSpPr>
        <p:spPr>
          <a:xfrm>
            <a:off x="228600" y="613525"/>
            <a:ext cx="4296600" cy="11628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lvl1pPr>
            <a:lvl2pPr lvl="1">
              <a:lnSpc>
                <a:spcPct val="85000"/>
              </a:lnSpc>
              <a:spcBef>
                <a:spcPts val="0"/>
              </a:spcBef>
              <a:spcAft>
                <a:spcPts val="0"/>
              </a:spcAft>
              <a:buNone/>
              <a:defRPr sz="3600"/>
            </a:lvl2pPr>
            <a:lvl3pPr lvl="2">
              <a:lnSpc>
                <a:spcPct val="85000"/>
              </a:lnSpc>
              <a:spcBef>
                <a:spcPts val="0"/>
              </a:spcBef>
              <a:spcAft>
                <a:spcPts val="0"/>
              </a:spcAft>
              <a:buNone/>
              <a:defRPr sz="3600"/>
            </a:lvl3pPr>
            <a:lvl4pPr lvl="3">
              <a:lnSpc>
                <a:spcPct val="85000"/>
              </a:lnSpc>
              <a:spcBef>
                <a:spcPts val="0"/>
              </a:spcBef>
              <a:spcAft>
                <a:spcPts val="0"/>
              </a:spcAft>
              <a:buNone/>
              <a:defRPr sz="3600"/>
            </a:lvl4pPr>
            <a:lvl5pPr lvl="4">
              <a:lnSpc>
                <a:spcPct val="85000"/>
              </a:lnSpc>
              <a:spcBef>
                <a:spcPts val="0"/>
              </a:spcBef>
              <a:spcAft>
                <a:spcPts val="0"/>
              </a:spcAft>
              <a:buNone/>
              <a:defRPr sz="3600"/>
            </a:lvl5pPr>
            <a:lvl6pPr lvl="5">
              <a:lnSpc>
                <a:spcPct val="85000"/>
              </a:lnSpc>
              <a:spcBef>
                <a:spcPts val="0"/>
              </a:spcBef>
              <a:spcAft>
                <a:spcPts val="0"/>
              </a:spcAft>
              <a:buNone/>
              <a:defRPr sz="3600"/>
            </a:lvl6pPr>
            <a:lvl7pPr lvl="6">
              <a:lnSpc>
                <a:spcPct val="85000"/>
              </a:lnSpc>
              <a:spcBef>
                <a:spcPts val="0"/>
              </a:spcBef>
              <a:spcAft>
                <a:spcPts val="0"/>
              </a:spcAft>
              <a:buNone/>
              <a:defRPr sz="3600"/>
            </a:lvl7pPr>
            <a:lvl8pPr lvl="7">
              <a:lnSpc>
                <a:spcPct val="85000"/>
              </a:lnSpc>
              <a:spcBef>
                <a:spcPts val="0"/>
              </a:spcBef>
              <a:spcAft>
                <a:spcPts val="0"/>
              </a:spcAft>
              <a:buNone/>
              <a:defRPr sz="3600"/>
            </a:lvl8pPr>
            <a:lvl9pPr lvl="8">
              <a:lnSpc>
                <a:spcPct val="85000"/>
              </a:lnSpc>
              <a:spcBef>
                <a:spcPts val="0"/>
              </a:spcBef>
              <a:spcAft>
                <a:spcPts val="0"/>
              </a:spcAft>
              <a:buNone/>
              <a:defRPr sz="3600"/>
            </a:lvl9pPr>
          </a:lstStyle>
          <a:p/>
        </p:txBody>
      </p:sp>
      <p:cxnSp>
        <p:nvCxnSpPr>
          <p:cNvPr id="230" name="Google Shape;230;p25"/>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231" name="Google Shape;231;p25"/>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232" name="Google Shape;232;p25"/>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cards">
  <p:cSld name="CUSTOM_1">
    <p:spTree>
      <p:nvGrpSpPr>
        <p:cNvPr id="233" name="Shape 233"/>
        <p:cNvGrpSpPr/>
        <p:nvPr/>
      </p:nvGrpSpPr>
      <p:grpSpPr>
        <a:xfrm>
          <a:off x="0" y="0"/>
          <a:ext cx="0" cy="0"/>
          <a:chOff x="0" y="0"/>
          <a:chExt cx="0" cy="0"/>
        </a:xfrm>
      </p:grpSpPr>
      <p:sp>
        <p:nvSpPr>
          <p:cNvPr id="234" name="Google Shape;234;p26"/>
          <p:cNvSpPr txBox="1"/>
          <p:nvPr>
            <p:ph type="title"/>
          </p:nvPr>
        </p:nvSpPr>
        <p:spPr>
          <a:xfrm>
            <a:off x="3386700" y="489887"/>
            <a:ext cx="18621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Medium"/>
              <a:buNone/>
              <a:defRPr sz="1800">
                <a:solidFill>
                  <a:schemeClr val="accent3"/>
                </a:solidFill>
              </a:defRPr>
            </a:lvl2pPr>
            <a:lvl3pPr lvl="2">
              <a:spcBef>
                <a:spcPts val="0"/>
              </a:spcBef>
              <a:spcAft>
                <a:spcPts val="0"/>
              </a:spcAft>
              <a:buClr>
                <a:schemeClr val="accent3"/>
              </a:buClr>
              <a:buSzPts val="1800"/>
              <a:buFont typeface="Urbanist Medium"/>
              <a:buNone/>
              <a:defRPr sz="1800">
                <a:solidFill>
                  <a:schemeClr val="accent3"/>
                </a:solidFill>
              </a:defRPr>
            </a:lvl3pPr>
            <a:lvl4pPr lvl="3">
              <a:spcBef>
                <a:spcPts val="0"/>
              </a:spcBef>
              <a:spcAft>
                <a:spcPts val="0"/>
              </a:spcAft>
              <a:buClr>
                <a:schemeClr val="accent3"/>
              </a:buClr>
              <a:buSzPts val="1800"/>
              <a:buFont typeface="Urbanist Medium"/>
              <a:buNone/>
              <a:defRPr sz="1800">
                <a:solidFill>
                  <a:schemeClr val="accent3"/>
                </a:solidFill>
              </a:defRPr>
            </a:lvl4pPr>
            <a:lvl5pPr lvl="4">
              <a:spcBef>
                <a:spcPts val="0"/>
              </a:spcBef>
              <a:spcAft>
                <a:spcPts val="0"/>
              </a:spcAft>
              <a:buClr>
                <a:schemeClr val="accent3"/>
              </a:buClr>
              <a:buSzPts val="1800"/>
              <a:buFont typeface="Urbanist Medium"/>
              <a:buNone/>
              <a:defRPr sz="1800">
                <a:solidFill>
                  <a:schemeClr val="accent3"/>
                </a:solidFill>
              </a:defRPr>
            </a:lvl5pPr>
            <a:lvl6pPr lvl="5">
              <a:spcBef>
                <a:spcPts val="0"/>
              </a:spcBef>
              <a:spcAft>
                <a:spcPts val="0"/>
              </a:spcAft>
              <a:buClr>
                <a:schemeClr val="accent3"/>
              </a:buClr>
              <a:buSzPts val="1800"/>
              <a:buFont typeface="Urbanist Medium"/>
              <a:buNone/>
              <a:defRPr sz="1800">
                <a:solidFill>
                  <a:schemeClr val="accent3"/>
                </a:solidFill>
              </a:defRPr>
            </a:lvl6pPr>
            <a:lvl7pPr lvl="6">
              <a:spcBef>
                <a:spcPts val="0"/>
              </a:spcBef>
              <a:spcAft>
                <a:spcPts val="0"/>
              </a:spcAft>
              <a:buClr>
                <a:schemeClr val="accent3"/>
              </a:buClr>
              <a:buSzPts val="1800"/>
              <a:buFont typeface="Urbanist Medium"/>
              <a:buNone/>
              <a:defRPr sz="1800">
                <a:solidFill>
                  <a:schemeClr val="accent3"/>
                </a:solidFill>
              </a:defRPr>
            </a:lvl7pPr>
            <a:lvl8pPr lvl="7">
              <a:spcBef>
                <a:spcPts val="0"/>
              </a:spcBef>
              <a:spcAft>
                <a:spcPts val="0"/>
              </a:spcAft>
              <a:buClr>
                <a:schemeClr val="accent3"/>
              </a:buClr>
              <a:buSzPts val="1800"/>
              <a:buFont typeface="Urbanist Medium"/>
              <a:buNone/>
              <a:defRPr sz="1800">
                <a:solidFill>
                  <a:schemeClr val="accent3"/>
                </a:solidFill>
              </a:defRPr>
            </a:lvl8pPr>
            <a:lvl9pPr lvl="8">
              <a:spcBef>
                <a:spcPts val="0"/>
              </a:spcBef>
              <a:spcAft>
                <a:spcPts val="0"/>
              </a:spcAft>
              <a:buClr>
                <a:schemeClr val="accent3"/>
              </a:buClr>
              <a:buSzPts val="1800"/>
              <a:buFont typeface="Urbanist Medium"/>
              <a:buNone/>
              <a:defRPr sz="1800">
                <a:solidFill>
                  <a:schemeClr val="accent3"/>
                </a:solidFill>
              </a:defRPr>
            </a:lvl9pPr>
          </a:lstStyle>
          <a:p/>
        </p:txBody>
      </p:sp>
      <p:sp>
        <p:nvSpPr>
          <p:cNvPr id="235" name="Google Shape;235;p26"/>
          <p:cNvSpPr txBox="1"/>
          <p:nvPr>
            <p:ph idx="1" type="subTitle"/>
          </p:nvPr>
        </p:nvSpPr>
        <p:spPr>
          <a:xfrm>
            <a:off x="3386700" y="690369"/>
            <a:ext cx="19746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236" name="Google Shape;236;p26"/>
          <p:cNvSpPr txBox="1"/>
          <p:nvPr>
            <p:ph idx="2" type="subTitle"/>
          </p:nvPr>
        </p:nvSpPr>
        <p:spPr>
          <a:xfrm>
            <a:off x="3386700" y="1070875"/>
            <a:ext cx="2444700" cy="8181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000">
                <a:solidFill>
                  <a:schemeClr val="dk2"/>
                </a:solidFill>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237" name="Google Shape;237;p26"/>
          <p:cNvSpPr txBox="1"/>
          <p:nvPr>
            <p:ph idx="3" type="title"/>
          </p:nvPr>
        </p:nvSpPr>
        <p:spPr>
          <a:xfrm>
            <a:off x="6307650" y="482616"/>
            <a:ext cx="18621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a:buNone/>
              <a:defRPr sz="1800">
                <a:solidFill>
                  <a:schemeClr val="accent3"/>
                </a:solidFill>
              </a:defRPr>
            </a:lvl2pPr>
            <a:lvl3pPr lvl="2">
              <a:spcBef>
                <a:spcPts val="0"/>
              </a:spcBef>
              <a:spcAft>
                <a:spcPts val="0"/>
              </a:spcAft>
              <a:buClr>
                <a:schemeClr val="accent3"/>
              </a:buClr>
              <a:buSzPts val="1800"/>
              <a:buFont typeface="Urbanist"/>
              <a:buNone/>
              <a:defRPr sz="1800">
                <a:solidFill>
                  <a:schemeClr val="accent3"/>
                </a:solidFill>
              </a:defRPr>
            </a:lvl3pPr>
            <a:lvl4pPr lvl="3">
              <a:spcBef>
                <a:spcPts val="0"/>
              </a:spcBef>
              <a:spcAft>
                <a:spcPts val="0"/>
              </a:spcAft>
              <a:buClr>
                <a:schemeClr val="accent3"/>
              </a:buClr>
              <a:buSzPts val="1800"/>
              <a:buFont typeface="Urbanist"/>
              <a:buNone/>
              <a:defRPr sz="1800">
                <a:solidFill>
                  <a:schemeClr val="accent3"/>
                </a:solidFill>
              </a:defRPr>
            </a:lvl4pPr>
            <a:lvl5pPr lvl="4">
              <a:spcBef>
                <a:spcPts val="0"/>
              </a:spcBef>
              <a:spcAft>
                <a:spcPts val="0"/>
              </a:spcAft>
              <a:buClr>
                <a:schemeClr val="accent3"/>
              </a:buClr>
              <a:buSzPts val="1800"/>
              <a:buFont typeface="Urbanist"/>
              <a:buNone/>
              <a:defRPr sz="1800">
                <a:solidFill>
                  <a:schemeClr val="accent3"/>
                </a:solidFill>
              </a:defRPr>
            </a:lvl5pPr>
            <a:lvl6pPr lvl="5">
              <a:spcBef>
                <a:spcPts val="0"/>
              </a:spcBef>
              <a:spcAft>
                <a:spcPts val="0"/>
              </a:spcAft>
              <a:buClr>
                <a:schemeClr val="accent3"/>
              </a:buClr>
              <a:buSzPts val="1800"/>
              <a:buFont typeface="Urbanist"/>
              <a:buNone/>
              <a:defRPr sz="1800">
                <a:solidFill>
                  <a:schemeClr val="accent3"/>
                </a:solidFill>
              </a:defRPr>
            </a:lvl6pPr>
            <a:lvl7pPr lvl="6">
              <a:spcBef>
                <a:spcPts val="0"/>
              </a:spcBef>
              <a:spcAft>
                <a:spcPts val="0"/>
              </a:spcAft>
              <a:buClr>
                <a:schemeClr val="accent3"/>
              </a:buClr>
              <a:buSzPts val="1800"/>
              <a:buFont typeface="Urbanist"/>
              <a:buNone/>
              <a:defRPr sz="1800">
                <a:solidFill>
                  <a:schemeClr val="accent3"/>
                </a:solidFill>
              </a:defRPr>
            </a:lvl7pPr>
            <a:lvl8pPr lvl="7">
              <a:spcBef>
                <a:spcPts val="0"/>
              </a:spcBef>
              <a:spcAft>
                <a:spcPts val="0"/>
              </a:spcAft>
              <a:buClr>
                <a:schemeClr val="accent3"/>
              </a:buClr>
              <a:buSzPts val="1800"/>
              <a:buFont typeface="Urbanist"/>
              <a:buNone/>
              <a:defRPr sz="1800">
                <a:solidFill>
                  <a:schemeClr val="accent3"/>
                </a:solidFill>
              </a:defRPr>
            </a:lvl8pPr>
            <a:lvl9pPr lvl="8">
              <a:spcBef>
                <a:spcPts val="0"/>
              </a:spcBef>
              <a:spcAft>
                <a:spcPts val="0"/>
              </a:spcAft>
              <a:buClr>
                <a:schemeClr val="accent3"/>
              </a:buClr>
              <a:buSzPts val="1800"/>
              <a:buFont typeface="Urbanist"/>
              <a:buNone/>
              <a:defRPr sz="1800">
                <a:solidFill>
                  <a:schemeClr val="accent3"/>
                </a:solidFill>
              </a:defRPr>
            </a:lvl9pPr>
          </a:lstStyle>
          <a:p/>
        </p:txBody>
      </p:sp>
      <p:sp>
        <p:nvSpPr>
          <p:cNvPr id="238" name="Google Shape;238;p26"/>
          <p:cNvSpPr txBox="1"/>
          <p:nvPr>
            <p:ph idx="4" type="subTitle"/>
          </p:nvPr>
        </p:nvSpPr>
        <p:spPr>
          <a:xfrm>
            <a:off x="6307650" y="690369"/>
            <a:ext cx="19746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239" name="Google Shape;239;p26"/>
          <p:cNvSpPr txBox="1"/>
          <p:nvPr>
            <p:ph idx="5" type="subTitle"/>
          </p:nvPr>
        </p:nvSpPr>
        <p:spPr>
          <a:xfrm>
            <a:off x="6307650" y="1070875"/>
            <a:ext cx="2444700" cy="8181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0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240" name="Google Shape;240;p26"/>
          <p:cNvSpPr txBox="1"/>
          <p:nvPr>
            <p:ph idx="6" type="title"/>
          </p:nvPr>
        </p:nvSpPr>
        <p:spPr>
          <a:xfrm>
            <a:off x="233850" y="228600"/>
            <a:ext cx="2190000" cy="228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1pPr>
            <a:lvl2pPr lvl="1">
              <a:spcBef>
                <a:spcPts val="0"/>
              </a:spcBef>
              <a:spcAft>
                <a:spcPts val="0"/>
              </a:spcAft>
              <a:buClr>
                <a:schemeClr val="dk2"/>
              </a:buClr>
              <a:buSzPts val="3000"/>
              <a:buFont typeface="Urbanist"/>
              <a:buNone/>
              <a:defRPr>
                <a:solidFill>
                  <a:schemeClr val="dk2"/>
                </a:solidFill>
              </a:defRPr>
            </a:lvl2pPr>
            <a:lvl3pPr lvl="2">
              <a:spcBef>
                <a:spcPts val="0"/>
              </a:spcBef>
              <a:spcAft>
                <a:spcPts val="0"/>
              </a:spcAft>
              <a:buClr>
                <a:schemeClr val="dk2"/>
              </a:buClr>
              <a:buSzPts val="3000"/>
              <a:buFont typeface="Urbanist"/>
              <a:buNone/>
              <a:defRPr>
                <a:solidFill>
                  <a:schemeClr val="dk2"/>
                </a:solidFill>
              </a:defRPr>
            </a:lvl3pPr>
            <a:lvl4pPr lvl="3">
              <a:spcBef>
                <a:spcPts val="0"/>
              </a:spcBef>
              <a:spcAft>
                <a:spcPts val="0"/>
              </a:spcAft>
              <a:buClr>
                <a:schemeClr val="dk2"/>
              </a:buClr>
              <a:buSzPts val="3000"/>
              <a:buFont typeface="Urbanist"/>
              <a:buNone/>
              <a:defRPr>
                <a:solidFill>
                  <a:schemeClr val="dk2"/>
                </a:solidFill>
              </a:defRPr>
            </a:lvl4pPr>
            <a:lvl5pPr lvl="4">
              <a:spcBef>
                <a:spcPts val="0"/>
              </a:spcBef>
              <a:spcAft>
                <a:spcPts val="0"/>
              </a:spcAft>
              <a:buClr>
                <a:schemeClr val="dk2"/>
              </a:buClr>
              <a:buSzPts val="3000"/>
              <a:buFont typeface="Urbanist"/>
              <a:buNone/>
              <a:defRPr>
                <a:solidFill>
                  <a:schemeClr val="dk2"/>
                </a:solidFill>
              </a:defRPr>
            </a:lvl5pPr>
            <a:lvl6pPr lvl="5">
              <a:spcBef>
                <a:spcPts val="0"/>
              </a:spcBef>
              <a:spcAft>
                <a:spcPts val="0"/>
              </a:spcAft>
              <a:buClr>
                <a:schemeClr val="dk2"/>
              </a:buClr>
              <a:buSzPts val="3000"/>
              <a:buFont typeface="Urbanist"/>
              <a:buNone/>
              <a:defRPr>
                <a:solidFill>
                  <a:schemeClr val="dk2"/>
                </a:solidFill>
              </a:defRPr>
            </a:lvl6pPr>
            <a:lvl7pPr lvl="6">
              <a:spcBef>
                <a:spcPts val="0"/>
              </a:spcBef>
              <a:spcAft>
                <a:spcPts val="0"/>
              </a:spcAft>
              <a:buClr>
                <a:schemeClr val="dk2"/>
              </a:buClr>
              <a:buSzPts val="3000"/>
              <a:buFont typeface="Urbanist"/>
              <a:buNone/>
              <a:defRPr>
                <a:solidFill>
                  <a:schemeClr val="dk2"/>
                </a:solidFill>
              </a:defRPr>
            </a:lvl7pPr>
            <a:lvl8pPr lvl="7">
              <a:spcBef>
                <a:spcPts val="0"/>
              </a:spcBef>
              <a:spcAft>
                <a:spcPts val="0"/>
              </a:spcAft>
              <a:buClr>
                <a:schemeClr val="dk2"/>
              </a:buClr>
              <a:buSzPts val="3000"/>
              <a:buFont typeface="Urbanist"/>
              <a:buNone/>
              <a:defRPr>
                <a:solidFill>
                  <a:schemeClr val="dk2"/>
                </a:solidFill>
              </a:defRPr>
            </a:lvl8pPr>
            <a:lvl9pPr lvl="8">
              <a:spcBef>
                <a:spcPts val="0"/>
              </a:spcBef>
              <a:spcAft>
                <a:spcPts val="0"/>
              </a:spcAft>
              <a:buClr>
                <a:schemeClr val="dk2"/>
              </a:buClr>
              <a:buSzPts val="3000"/>
              <a:buFont typeface="Urbanist"/>
              <a:buNone/>
              <a:defRPr>
                <a:solidFill>
                  <a:schemeClr val="dk2"/>
                </a:solidFill>
              </a:defRPr>
            </a:lvl9pPr>
          </a:lstStyle>
          <a:p/>
        </p:txBody>
      </p:sp>
      <p:sp>
        <p:nvSpPr>
          <p:cNvPr id="241" name="Google Shape;241;p26"/>
          <p:cNvSpPr txBox="1"/>
          <p:nvPr>
            <p:ph idx="7" type="subTitle"/>
          </p:nvPr>
        </p:nvSpPr>
        <p:spPr>
          <a:xfrm>
            <a:off x="3482800" y="4057204"/>
            <a:ext cx="1076100" cy="168300"/>
          </a:xfrm>
          <a:prstGeom prst="rect">
            <a:avLst/>
          </a:prstGeom>
        </p:spPr>
        <p:txBody>
          <a:bodyPr anchorCtr="0" anchor="t" bIns="91425" lIns="0" spcFirstLastPara="1" rIns="91425" wrap="square" tIns="0">
            <a:noAutofit/>
          </a:bodyPr>
          <a:lstStyle>
            <a:lvl1pPr lvl="0" algn="ctr">
              <a:lnSpc>
                <a:spcPct val="85000"/>
              </a:lnSpc>
              <a:spcBef>
                <a:spcPts val="0"/>
              </a:spcBef>
              <a:spcAft>
                <a:spcPts val="0"/>
              </a:spcAft>
              <a:buNone/>
              <a:defRPr sz="800">
                <a:solidFill>
                  <a:schemeClr val="dk1"/>
                </a:solidFill>
                <a:latin typeface="Urbanist Medium"/>
                <a:ea typeface="Urbanist Medium"/>
                <a:cs typeface="Urbanist Medium"/>
                <a:sym typeface="Urbanist Medium"/>
              </a:defRPr>
            </a:lvl1pPr>
            <a:lvl2pPr lvl="1"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2pPr>
            <a:lvl3pPr lvl="2"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3pPr>
            <a:lvl4pPr lvl="3"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4pPr>
            <a:lvl5pPr lvl="4"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5pPr>
            <a:lvl6pPr lvl="5"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6pPr>
            <a:lvl7pPr lvl="6"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7pPr>
            <a:lvl8pPr lvl="7"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8pPr>
            <a:lvl9pPr lvl="8"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9pPr>
          </a:lstStyle>
          <a:p/>
        </p:txBody>
      </p:sp>
      <p:sp>
        <p:nvSpPr>
          <p:cNvPr id="242" name="Google Shape;242;p26"/>
          <p:cNvSpPr txBox="1"/>
          <p:nvPr>
            <p:ph idx="8" type="subTitle"/>
          </p:nvPr>
        </p:nvSpPr>
        <p:spPr>
          <a:xfrm>
            <a:off x="6405300" y="4057079"/>
            <a:ext cx="1076100" cy="168300"/>
          </a:xfrm>
          <a:prstGeom prst="rect">
            <a:avLst/>
          </a:prstGeom>
        </p:spPr>
        <p:txBody>
          <a:bodyPr anchorCtr="0" anchor="t" bIns="91425" lIns="0" spcFirstLastPara="1" rIns="91425" wrap="square" tIns="0">
            <a:noAutofit/>
          </a:bodyPr>
          <a:lstStyle>
            <a:lvl1pPr lvl="0" algn="ctr">
              <a:lnSpc>
                <a:spcPct val="85000"/>
              </a:lnSpc>
              <a:spcBef>
                <a:spcPts val="0"/>
              </a:spcBef>
              <a:spcAft>
                <a:spcPts val="0"/>
              </a:spcAft>
              <a:buNone/>
              <a:defRPr sz="800">
                <a:solidFill>
                  <a:schemeClr val="dk1"/>
                </a:solidFill>
                <a:latin typeface="Urbanist Medium"/>
                <a:ea typeface="Urbanist Medium"/>
                <a:cs typeface="Urbanist Medium"/>
                <a:sym typeface="Urbanist Medium"/>
              </a:defRPr>
            </a:lvl1pPr>
            <a:lvl2pPr lvl="1"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2pPr>
            <a:lvl3pPr lvl="2"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3pPr>
            <a:lvl4pPr lvl="3"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4pPr>
            <a:lvl5pPr lvl="4"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5pPr>
            <a:lvl6pPr lvl="5"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6pPr>
            <a:lvl7pPr lvl="6"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7pPr>
            <a:lvl8pPr lvl="7"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8pPr>
            <a:lvl9pPr lvl="8"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9pPr>
          </a:lstStyle>
          <a:p/>
        </p:txBody>
      </p:sp>
      <p:sp>
        <p:nvSpPr>
          <p:cNvPr id="243" name="Google Shape;243;p26"/>
          <p:cNvSpPr txBox="1"/>
          <p:nvPr>
            <p:ph idx="9"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44" name="Google Shape;244;p26"/>
          <p:cNvSpPr txBox="1"/>
          <p:nvPr>
            <p:ph idx="13"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45" name="Google Shape;245;p26"/>
          <p:cNvSpPr txBox="1"/>
          <p:nvPr>
            <p:ph idx="14"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246" name="Google Shape;246;p26"/>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grpSp>
        <p:nvGrpSpPr>
          <p:cNvPr id="247" name="Google Shape;247;p26"/>
          <p:cNvGrpSpPr/>
          <p:nvPr/>
        </p:nvGrpSpPr>
        <p:grpSpPr>
          <a:xfrm rot="-5400000">
            <a:off x="4794488" y="4206993"/>
            <a:ext cx="141588" cy="73485"/>
            <a:chOff x="498725" y="2069800"/>
            <a:chExt cx="205200" cy="106500"/>
          </a:xfrm>
        </p:grpSpPr>
        <p:cxnSp>
          <p:nvCxnSpPr>
            <p:cNvPr id="248" name="Google Shape;248;p26"/>
            <p:cNvCxnSpPr/>
            <p:nvPr/>
          </p:nvCxnSpPr>
          <p:spPr>
            <a:xfrm flipH="1" rot="-5400000">
              <a:off x="498725" y="2069800"/>
              <a:ext cx="103500" cy="103500"/>
            </a:xfrm>
            <a:prstGeom prst="straightConnector1">
              <a:avLst/>
            </a:prstGeom>
            <a:noFill/>
            <a:ln cap="flat" cmpd="sng" w="9525">
              <a:solidFill>
                <a:schemeClr val="lt2"/>
              </a:solidFill>
              <a:prstDash val="solid"/>
              <a:round/>
              <a:headEnd len="med" w="med" type="none"/>
              <a:tailEnd len="med" w="med" type="none"/>
            </a:ln>
          </p:spPr>
        </p:cxnSp>
        <p:cxnSp>
          <p:nvCxnSpPr>
            <p:cNvPr id="249" name="Google Shape;249;p26"/>
            <p:cNvCxnSpPr/>
            <p:nvPr/>
          </p:nvCxnSpPr>
          <p:spPr>
            <a:xfrm rot="5400000">
              <a:off x="596825" y="2069200"/>
              <a:ext cx="106500" cy="107700"/>
            </a:xfrm>
            <a:prstGeom prst="straightConnector1">
              <a:avLst/>
            </a:prstGeom>
            <a:noFill/>
            <a:ln cap="flat" cmpd="sng" w="9525">
              <a:solidFill>
                <a:schemeClr val="lt2"/>
              </a:solidFill>
              <a:prstDash val="solid"/>
              <a:round/>
              <a:headEnd len="med" w="med" type="none"/>
              <a:tailEnd len="med" w="med" type="none"/>
            </a:ln>
          </p:spPr>
        </p:cxnSp>
      </p:grpSp>
      <p:sp>
        <p:nvSpPr>
          <p:cNvPr id="250" name="Google Shape;250;p26"/>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251" name="Google Shape;251;p26"/>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cards">
  <p:cSld name="CUSTOM_1_1">
    <p:spTree>
      <p:nvGrpSpPr>
        <p:cNvPr id="252" name="Shape 252"/>
        <p:cNvGrpSpPr/>
        <p:nvPr/>
      </p:nvGrpSpPr>
      <p:grpSpPr>
        <a:xfrm>
          <a:off x="0" y="0"/>
          <a:ext cx="0" cy="0"/>
          <a:chOff x="0" y="0"/>
          <a:chExt cx="0" cy="0"/>
        </a:xfrm>
      </p:grpSpPr>
      <p:sp>
        <p:nvSpPr>
          <p:cNvPr id="253" name="Google Shape;253;p27"/>
          <p:cNvSpPr txBox="1"/>
          <p:nvPr>
            <p:ph type="title"/>
          </p:nvPr>
        </p:nvSpPr>
        <p:spPr>
          <a:xfrm>
            <a:off x="233850" y="228600"/>
            <a:ext cx="21900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
              <a:buFont typeface="Urbanist"/>
              <a:buNone/>
              <a:defRPr sz="1200">
                <a:latin typeface="Urbanist"/>
                <a:ea typeface="Urbanist"/>
                <a:cs typeface="Urbanist"/>
                <a:sym typeface="Urbanist"/>
              </a:defRPr>
            </a:lvl1pPr>
            <a:lvl2pPr lvl="1">
              <a:spcBef>
                <a:spcPts val="0"/>
              </a:spcBef>
              <a:spcAft>
                <a:spcPts val="0"/>
              </a:spcAft>
              <a:buClr>
                <a:schemeClr val="lt1"/>
              </a:buClr>
              <a:buSzPts val="3000"/>
              <a:buFont typeface="Urbanist"/>
              <a:buNone/>
              <a:defRPr/>
            </a:lvl2pPr>
            <a:lvl3pPr lvl="2">
              <a:spcBef>
                <a:spcPts val="0"/>
              </a:spcBef>
              <a:spcAft>
                <a:spcPts val="0"/>
              </a:spcAft>
              <a:buClr>
                <a:schemeClr val="lt1"/>
              </a:buClr>
              <a:buSzPts val="3000"/>
              <a:buFont typeface="Urbanist"/>
              <a:buNone/>
              <a:defRPr/>
            </a:lvl3pPr>
            <a:lvl4pPr lvl="3">
              <a:spcBef>
                <a:spcPts val="0"/>
              </a:spcBef>
              <a:spcAft>
                <a:spcPts val="0"/>
              </a:spcAft>
              <a:buClr>
                <a:schemeClr val="lt1"/>
              </a:buClr>
              <a:buSzPts val="3000"/>
              <a:buFont typeface="Urbanist"/>
              <a:buNone/>
              <a:defRPr/>
            </a:lvl4pPr>
            <a:lvl5pPr lvl="4">
              <a:spcBef>
                <a:spcPts val="0"/>
              </a:spcBef>
              <a:spcAft>
                <a:spcPts val="0"/>
              </a:spcAft>
              <a:buClr>
                <a:schemeClr val="lt1"/>
              </a:buClr>
              <a:buSzPts val="3000"/>
              <a:buFont typeface="Urbanist"/>
              <a:buNone/>
              <a:defRPr/>
            </a:lvl5pPr>
            <a:lvl6pPr lvl="5">
              <a:spcBef>
                <a:spcPts val="0"/>
              </a:spcBef>
              <a:spcAft>
                <a:spcPts val="0"/>
              </a:spcAft>
              <a:buClr>
                <a:schemeClr val="lt1"/>
              </a:buClr>
              <a:buSzPts val="3000"/>
              <a:buFont typeface="Urbanist"/>
              <a:buNone/>
              <a:defRPr/>
            </a:lvl6pPr>
            <a:lvl7pPr lvl="6">
              <a:spcBef>
                <a:spcPts val="0"/>
              </a:spcBef>
              <a:spcAft>
                <a:spcPts val="0"/>
              </a:spcAft>
              <a:buClr>
                <a:schemeClr val="lt1"/>
              </a:buClr>
              <a:buSzPts val="3000"/>
              <a:buFont typeface="Urbanist"/>
              <a:buNone/>
              <a:defRPr/>
            </a:lvl7pPr>
            <a:lvl8pPr lvl="7">
              <a:spcBef>
                <a:spcPts val="0"/>
              </a:spcBef>
              <a:spcAft>
                <a:spcPts val="0"/>
              </a:spcAft>
              <a:buClr>
                <a:schemeClr val="lt1"/>
              </a:buClr>
              <a:buSzPts val="3000"/>
              <a:buFont typeface="Urbanist"/>
              <a:buNone/>
              <a:defRPr/>
            </a:lvl8pPr>
            <a:lvl9pPr lvl="8">
              <a:spcBef>
                <a:spcPts val="0"/>
              </a:spcBef>
              <a:spcAft>
                <a:spcPts val="0"/>
              </a:spcAft>
              <a:buClr>
                <a:schemeClr val="lt1"/>
              </a:buClr>
              <a:buSzPts val="3000"/>
              <a:buFont typeface="Urbanist"/>
              <a:buNone/>
              <a:defRPr/>
            </a:lvl9pPr>
          </a:lstStyle>
          <a:p/>
        </p:txBody>
      </p:sp>
      <p:sp>
        <p:nvSpPr>
          <p:cNvPr id="254" name="Google Shape;254;p27"/>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55" name="Google Shape;255;p27"/>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56" name="Google Shape;256;p27"/>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257" name="Google Shape;257;p27"/>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258" name="Google Shape;258;p27"/>
          <p:cNvSpPr txBox="1"/>
          <p:nvPr>
            <p:ph idx="4" type="title"/>
          </p:nvPr>
        </p:nvSpPr>
        <p:spPr>
          <a:xfrm>
            <a:off x="3379125" y="491100"/>
            <a:ext cx="14613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1800"/>
              <a:buFont typeface="Urbanist"/>
              <a:buNone/>
              <a:defRPr sz="1800">
                <a:solidFill>
                  <a:schemeClr val="accent3"/>
                </a:solidFill>
              </a:defRPr>
            </a:lvl1pPr>
            <a:lvl2pPr lvl="1">
              <a:spcBef>
                <a:spcPts val="0"/>
              </a:spcBef>
              <a:spcAft>
                <a:spcPts val="0"/>
              </a:spcAft>
              <a:buClr>
                <a:schemeClr val="accent3"/>
              </a:buClr>
              <a:buSzPts val="1800"/>
              <a:buFont typeface="Urbanist"/>
              <a:buNone/>
              <a:defRPr sz="1800">
                <a:solidFill>
                  <a:schemeClr val="accent3"/>
                </a:solidFill>
              </a:defRPr>
            </a:lvl2pPr>
            <a:lvl3pPr lvl="2">
              <a:spcBef>
                <a:spcPts val="0"/>
              </a:spcBef>
              <a:spcAft>
                <a:spcPts val="0"/>
              </a:spcAft>
              <a:buClr>
                <a:schemeClr val="accent3"/>
              </a:buClr>
              <a:buSzPts val="1800"/>
              <a:buFont typeface="Urbanist"/>
              <a:buNone/>
              <a:defRPr sz="1800">
                <a:solidFill>
                  <a:schemeClr val="accent3"/>
                </a:solidFill>
              </a:defRPr>
            </a:lvl3pPr>
            <a:lvl4pPr lvl="3">
              <a:spcBef>
                <a:spcPts val="0"/>
              </a:spcBef>
              <a:spcAft>
                <a:spcPts val="0"/>
              </a:spcAft>
              <a:buClr>
                <a:schemeClr val="accent3"/>
              </a:buClr>
              <a:buSzPts val="1800"/>
              <a:buFont typeface="Urbanist"/>
              <a:buNone/>
              <a:defRPr sz="1800">
                <a:solidFill>
                  <a:schemeClr val="accent3"/>
                </a:solidFill>
              </a:defRPr>
            </a:lvl4pPr>
            <a:lvl5pPr lvl="4">
              <a:spcBef>
                <a:spcPts val="0"/>
              </a:spcBef>
              <a:spcAft>
                <a:spcPts val="0"/>
              </a:spcAft>
              <a:buClr>
                <a:schemeClr val="accent3"/>
              </a:buClr>
              <a:buSzPts val="1800"/>
              <a:buFont typeface="Urbanist"/>
              <a:buNone/>
              <a:defRPr sz="1800">
                <a:solidFill>
                  <a:schemeClr val="accent3"/>
                </a:solidFill>
              </a:defRPr>
            </a:lvl5pPr>
            <a:lvl6pPr lvl="5">
              <a:spcBef>
                <a:spcPts val="0"/>
              </a:spcBef>
              <a:spcAft>
                <a:spcPts val="0"/>
              </a:spcAft>
              <a:buClr>
                <a:schemeClr val="accent3"/>
              </a:buClr>
              <a:buSzPts val="1800"/>
              <a:buFont typeface="Urbanist"/>
              <a:buNone/>
              <a:defRPr sz="1800">
                <a:solidFill>
                  <a:schemeClr val="accent3"/>
                </a:solidFill>
              </a:defRPr>
            </a:lvl6pPr>
            <a:lvl7pPr lvl="6">
              <a:spcBef>
                <a:spcPts val="0"/>
              </a:spcBef>
              <a:spcAft>
                <a:spcPts val="0"/>
              </a:spcAft>
              <a:buClr>
                <a:schemeClr val="accent3"/>
              </a:buClr>
              <a:buSzPts val="1800"/>
              <a:buFont typeface="Urbanist"/>
              <a:buNone/>
              <a:defRPr sz="1800">
                <a:solidFill>
                  <a:schemeClr val="accent3"/>
                </a:solidFill>
              </a:defRPr>
            </a:lvl7pPr>
            <a:lvl8pPr lvl="7">
              <a:spcBef>
                <a:spcPts val="0"/>
              </a:spcBef>
              <a:spcAft>
                <a:spcPts val="0"/>
              </a:spcAft>
              <a:buClr>
                <a:schemeClr val="accent3"/>
              </a:buClr>
              <a:buSzPts val="1800"/>
              <a:buFont typeface="Urbanist"/>
              <a:buNone/>
              <a:defRPr sz="1800">
                <a:solidFill>
                  <a:schemeClr val="accent3"/>
                </a:solidFill>
              </a:defRPr>
            </a:lvl8pPr>
            <a:lvl9pPr lvl="8">
              <a:spcBef>
                <a:spcPts val="0"/>
              </a:spcBef>
              <a:spcAft>
                <a:spcPts val="0"/>
              </a:spcAft>
              <a:buClr>
                <a:schemeClr val="accent3"/>
              </a:buClr>
              <a:buSzPts val="1800"/>
              <a:buFont typeface="Urbanist"/>
              <a:buNone/>
              <a:defRPr sz="1800">
                <a:solidFill>
                  <a:schemeClr val="accent3"/>
                </a:solidFill>
              </a:defRPr>
            </a:lvl9pPr>
          </a:lstStyle>
          <a:p/>
        </p:txBody>
      </p:sp>
      <p:sp>
        <p:nvSpPr>
          <p:cNvPr id="259" name="Google Shape;259;p27"/>
          <p:cNvSpPr txBox="1"/>
          <p:nvPr>
            <p:ph idx="5" type="subTitle"/>
          </p:nvPr>
        </p:nvSpPr>
        <p:spPr>
          <a:xfrm>
            <a:off x="3379125" y="691577"/>
            <a:ext cx="15495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260" name="Google Shape;260;p27"/>
          <p:cNvSpPr txBox="1"/>
          <p:nvPr>
            <p:ph idx="6" type="subTitle"/>
          </p:nvPr>
        </p:nvSpPr>
        <p:spPr>
          <a:xfrm>
            <a:off x="3379123" y="1072077"/>
            <a:ext cx="2444700" cy="8181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0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261" name="Google Shape;261;p27"/>
          <p:cNvSpPr txBox="1"/>
          <p:nvPr>
            <p:ph idx="7" type="title"/>
          </p:nvPr>
        </p:nvSpPr>
        <p:spPr>
          <a:xfrm>
            <a:off x="6318039" y="491100"/>
            <a:ext cx="14613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a:buNone/>
              <a:defRPr sz="1800">
                <a:solidFill>
                  <a:schemeClr val="accent3"/>
                </a:solidFill>
              </a:defRPr>
            </a:lvl2pPr>
            <a:lvl3pPr lvl="2">
              <a:spcBef>
                <a:spcPts val="0"/>
              </a:spcBef>
              <a:spcAft>
                <a:spcPts val="0"/>
              </a:spcAft>
              <a:buClr>
                <a:schemeClr val="accent3"/>
              </a:buClr>
              <a:buSzPts val="1800"/>
              <a:buFont typeface="Urbanist"/>
              <a:buNone/>
              <a:defRPr sz="1800">
                <a:solidFill>
                  <a:schemeClr val="accent3"/>
                </a:solidFill>
              </a:defRPr>
            </a:lvl3pPr>
            <a:lvl4pPr lvl="3">
              <a:spcBef>
                <a:spcPts val="0"/>
              </a:spcBef>
              <a:spcAft>
                <a:spcPts val="0"/>
              </a:spcAft>
              <a:buClr>
                <a:schemeClr val="accent3"/>
              </a:buClr>
              <a:buSzPts val="1800"/>
              <a:buFont typeface="Urbanist"/>
              <a:buNone/>
              <a:defRPr sz="1800">
                <a:solidFill>
                  <a:schemeClr val="accent3"/>
                </a:solidFill>
              </a:defRPr>
            </a:lvl4pPr>
            <a:lvl5pPr lvl="4">
              <a:spcBef>
                <a:spcPts val="0"/>
              </a:spcBef>
              <a:spcAft>
                <a:spcPts val="0"/>
              </a:spcAft>
              <a:buClr>
                <a:schemeClr val="accent3"/>
              </a:buClr>
              <a:buSzPts val="1800"/>
              <a:buFont typeface="Urbanist"/>
              <a:buNone/>
              <a:defRPr sz="1800">
                <a:solidFill>
                  <a:schemeClr val="accent3"/>
                </a:solidFill>
              </a:defRPr>
            </a:lvl5pPr>
            <a:lvl6pPr lvl="5">
              <a:spcBef>
                <a:spcPts val="0"/>
              </a:spcBef>
              <a:spcAft>
                <a:spcPts val="0"/>
              </a:spcAft>
              <a:buClr>
                <a:schemeClr val="accent3"/>
              </a:buClr>
              <a:buSzPts val="1800"/>
              <a:buFont typeface="Urbanist"/>
              <a:buNone/>
              <a:defRPr sz="1800">
                <a:solidFill>
                  <a:schemeClr val="accent3"/>
                </a:solidFill>
              </a:defRPr>
            </a:lvl6pPr>
            <a:lvl7pPr lvl="6">
              <a:spcBef>
                <a:spcPts val="0"/>
              </a:spcBef>
              <a:spcAft>
                <a:spcPts val="0"/>
              </a:spcAft>
              <a:buClr>
                <a:schemeClr val="accent3"/>
              </a:buClr>
              <a:buSzPts val="1800"/>
              <a:buFont typeface="Urbanist"/>
              <a:buNone/>
              <a:defRPr sz="1800">
                <a:solidFill>
                  <a:schemeClr val="accent3"/>
                </a:solidFill>
              </a:defRPr>
            </a:lvl7pPr>
            <a:lvl8pPr lvl="7">
              <a:spcBef>
                <a:spcPts val="0"/>
              </a:spcBef>
              <a:spcAft>
                <a:spcPts val="0"/>
              </a:spcAft>
              <a:buClr>
                <a:schemeClr val="accent3"/>
              </a:buClr>
              <a:buSzPts val="1800"/>
              <a:buFont typeface="Urbanist"/>
              <a:buNone/>
              <a:defRPr sz="1800">
                <a:solidFill>
                  <a:schemeClr val="accent3"/>
                </a:solidFill>
              </a:defRPr>
            </a:lvl8pPr>
            <a:lvl9pPr lvl="8">
              <a:spcBef>
                <a:spcPts val="0"/>
              </a:spcBef>
              <a:spcAft>
                <a:spcPts val="0"/>
              </a:spcAft>
              <a:buClr>
                <a:schemeClr val="accent3"/>
              </a:buClr>
              <a:buSzPts val="1800"/>
              <a:buFont typeface="Urbanist"/>
              <a:buNone/>
              <a:defRPr sz="1800">
                <a:solidFill>
                  <a:schemeClr val="accent3"/>
                </a:solidFill>
              </a:defRPr>
            </a:lvl9pPr>
          </a:lstStyle>
          <a:p/>
        </p:txBody>
      </p:sp>
      <p:sp>
        <p:nvSpPr>
          <p:cNvPr id="262" name="Google Shape;262;p27"/>
          <p:cNvSpPr txBox="1"/>
          <p:nvPr>
            <p:ph idx="8" type="subTitle"/>
          </p:nvPr>
        </p:nvSpPr>
        <p:spPr>
          <a:xfrm>
            <a:off x="6318039" y="691577"/>
            <a:ext cx="15495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263" name="Google Shape;263;p27"/>
          <p:cNvSpPr txBox="1"/>
          <p:nvPr>
            <p:ph idx="9" type="subTitle"/>
          </p:nvPr>
        </p:nvSpPr>
        <p:spPr>
          <a:xfrm>
            <a:off x="6318036" y="1072077"/>
            <a:ext cx="2444700" cy="8181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0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264" name="Google Shape;264;p27"/>
          <p:cNvSpPr txBox="1"/>
          <p:nvPr>
            <p:ph idx="13" type="title"/>
          </p:nvPr>
        </p:nvSpPr>
        <p:spPr>
          <a:xfrm>
            <a:off x="6318039" y="2655740"/>
            <a:ext cx="14613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a:buNone/>
              <a:defRPr sz="1800">
                <a:solidFill>
                  <a:schemeClr val="accent3"/>
                </a:solidFill>
              </a:defRPr>
            </a:lvl2pPr>
            <a:lvl3pPr lvl="2">
              <a:spcBef>
                <a:spcPts val="0"/>
              </a:spcBef>
              <a:spcAft>
                <a:spcPts val="0"/>
              </a:spcAft>
              <a:buClr>
                <a:schemeClr val="accent3"/>
              </a:buClr>
              <a:buSzPts val="1800"/>
              <a:buFont typeface="Urbanist"/>
              <a:buNone/>
              <a:defRPr sz="1800">
                <a:solidFill>
                  <a:schemeClr val="accent3"/>
                </a:solidFill>
              </a:defRPr>
            </a:lvl3pPr>
            <a:lvl4pPr lvl="3">
              <a:spcBef>
                <a:spcPts val="0"/>
              </a:spcBef>
              <a:spcAft>
                <a:spcPts val="0"/>
              </a:spcAft>
              <a:buClr>
                <a:schemeClr val="accent3"/>
              </a:buClr>
              <a:buSzPts val="1800"/>
              <a:buFont typeface="Urbanist"/>
              <a:buNone/>
              <a:defRPr sz="1800">
                <a:solidFill>
                  <a:schemeClr val="accent3"/>
                </a:solidFill>
              </a:defRPr>
            </a:lvl4pPr>
            <a:lvl5pPr lvl="4">
              <a:spcBef>
                <a:spcPts val="0"/>
              </a:spcBef>
              <a:spcAft>
                <a:spcPts val="0"/>
              </a:spcAft>
              <a:buClr>
                <a:schemeClr val="accent3"/>
              </a:buClr>
              <a:buSzPts val="1800"/>
              <a:buFont typeface="Urbanist"/>
              <a:buNone/>
              <a:defRPr sz="1800">
                <a:solidFill>
                  <a:schemeClr val="accent3"/>
                </a:solidFill>
              </a:defRPr>
            </a:lvl5pPr>
            <a:lvl6pPr lvl="5">
              <a:spcBef>
                <a:spcPts val="0"/>
              </a:spcBef>
              <a:spcAft>
                <a:spcPts val="0"/>
              </a:spcAft>
              <a:buClr>
                <a:schemeClr val="accent3"/>
              </a:buClr>
              <a:buSzPts val="1800"/>
              <a:buFont typeface="Urbanist"/>
              <a:buNone/>
              <a:defRPr sz="1800">
                <a:solidFill>
                  <a:schemeClr val="accent3"/>
                </a:solidFill>
              </a:defRPr>
            </a:lvl6pPr>
            <a:lvl7pPr lvl="6">
              <a:spcBef>
                <a:spcPts val="0"/>
              </a:spcBef>
              <a:spcAft>
                <a:spcPts val="0"/>
              </a:spcAft>
              <a:buClr>
                <a:schemeClr val="accent3"/>
              </a:buClr>
              <a:buSzPts val="1800"/>
              <a:buFont typeface="Urbanist"/>
              <a:buNone/>
              <a:defRPr sz="1800">
                <a:solidFill>
                  <a:schemeClr val="accent3"/>
                </a:solidFill>
              </a:defRPr>
            </a:lvl7pPr>
            <a:lvl8pPr lvl="7">
              <a:spcBef>
                <a:spcPts val="0"/>
              </a:spcBef>
              <a:spcAft>
                <a:spcPts val="0"/>
              </a:spcAft>
              <a:buClr>
                <a:schemeClr val="accent3"/>
              </a:buClr>
              <a:buSzPts val="1800"/>
              <a:buFont typeface="Urbanist"/>
              <a:buNone/>
              <a:defRPr sz="1800">
                <a:solidFill>
                  <a:schemeClr val="accent3"/>
                </a:solidFill>
              </a:defRPr>
            </a:lvl8pPr>
            <a:lvl9pPr lvl="8">
              <a:spcBef>
                <a:spcPts val="0"/>
              </a:spcBef>
              <a:spcAft>
                <a:spcPts val="0"/>
              </a:spcAft>
              <a:buClr>
                <a:schemeClr val="accent3"/>
              </a:buClr>
              <a:buSzPts val="1800"/>
              <a:buFont typeface="Urbanist"/>
              <a:buNone/>
              <a:defRPr sz="1800">
                <a:solidFill>
                  <a:schemeClr val="accent3"/>
                </a:solidFill>
              </a:defRPr>
            </a:lvl9pPr>
          </a:lstStyle>
          <a:p/>
        </p:txBody>
      </p:sp>
      <p:sp>
        <p:nvSpPr>
          <p:cNvPr id="265" name="Google Shape;265;p27"/>
          <p:cNvSpPr txBox="1"/>
          <p:nvPr>
            <p:ph idx="14" type="subTitle"/>
          </p:nvPr>
        </p:nvSpPr>
        <p:spPr>
          <a:xfrm>
            <a:off x="6318039" y="2856216"/>
            <a:ext cx="15495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266" name="Google Shape;266;p27"/>
          <p:cNvSpPr txBox="1"/>
          <p:nvPr>
            <p:ph idx="15" type="subTitle"/>
          </p:nvPr>
        </p:nvSpPr>
        <p:spPr>
          <a:xfrm>
            <a:off x="6318036" y="3236717"/>
            <a:ext cx="2444700" cy="8181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0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267" name="Google Shape;267;p27"/>
          <p:cNvSpPr txBox="1"/>
          <p:nvPr>
            <p:ph idx="16" type="title"/>
          </p:nvPr>
        </p:nvSpPr>
        <p:spPr>
          <a:xfrm>
            <a:off x="3379125" y="2655740"/>
            <a:ext cx="14613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a:buNone/>
              <a:defRPr sz="1800">
                <a:solidFill>
                  <a:schemeClr val="accent3"/>
                </a:solidFill>
              </a:defRPr>
            </a:lvl2pPr>
            <a:lvl3pPr lvl="2">
              <a:spcBef>
                <a:spcPts val="0"/>
              </a:spcBef>
              <a:spcAft>
                <a:spcPts val="0"/>
              </a:spcAft>
              <a:buClr>
                <a:schemeClr val="accent3"/>
              </a:buClr>
              <a:buSzPts val="1800"/>
              <a:buFont typeface="Urbanist"/>
              <a:buNone/>
              <a:defRPr sz="1800">
                <a:solidFill>
                  <a:schemeClr val="accent3"/>
                </a:solidFill>
              </a:defRPr>
            </a:lvl3pPr>
            <a:lvl4pPr lvl="3">
              <a:spcBef>
                <a:spcPts val="0"/>
              </a:spcBef>
              <a:spcAft>
                <a:spcPts val="0"/>
              </a:spcAft>
              <a:buClr>
                <a:schemeClr val="accent3"/>
              </a:buClr>
              <a:buSzPts val="1800"/>
              <a:buFont typeface="Urbanist"/>
              <a:buNone/>
              <a:defRPr sz="1800">
                <a:solidFill>
                  <a:schemeClr val="accent3"/>
                </a:solidFill>
              </a:defRPr>
            </a:lvl4pPr>
            <a:lvl5pPr lvl="4">
              <a:spcBef>
                <a:spcPts val="0"/>
              </a:spcBef>
              <a:spcAft>
                <a:spcPts val="0"/>
              </a:spcAft>
              <a:buClr>
                <a:schemeClr val="accent3"/>
              </a:buClr>
              <a:buSzPts val="1800"/>
              <a:buFont typeface="Urbanist"/>
              <a:buNone/>
              <a:defRPr sz="1800">
                <a:solidFill>
                  <a:schemeClr val="accent3"/>
                </a:solidFill>
              </a:defRPr>
            </a:lvl5pPr>
            <a:lvl6pPr lvl="5">
              <a:spcBef>
                <a:spcPts val="0"/>
              </a:spcBef>
              <a:spcAft>
                <a:spcPts val="0"/>
              </a:spcAft>
              <a:buClr>
                <a:schemeClr val="accent3"/>
              </a:buClr>
              <a:buSzPts val="1800"/>
              <a:buFont typeface="Urbanist"/>
              <a:buNone/>
              <a:defRPr sz="1800">
                <a:solidFill>
                  <a:schemeClr val="accent3"/>
                </a:solidFill>
              </a:defRPr>
            </a:lvl6pPr>
            <a:lvl7pPr lvl="6">
              <a:spcBef>
                <a:spcPts val="0"/>
              </a:spcBef>
              <a:spcAft>
                <a:spcPts val="0"/>
              </a:spcAft>
              <a:buClr>
                <a:schemeClr val="accent3"/>
              </a:buClr>
              <a:buSzPts val="1800"/>
              <a:buFont typeface="Urbanist"/>
              <a:buNone/>
              <a:defRPr sz="1800">
                <a:solidFill>
                  <a:schemeClr val="accent3"/>
                </a:solidFill>
              </a:defRPr>
            </a:lvl7pPr>
            <a:lvl8pPr lvl="7">
              <a:spcBef>
                <a:spcPts val="0"/>
              </a:spcBef>
              <a:spcAft>
                <a:spcPts val="0"/>
              </a:spcAft>
              <a:buClr>
                <a:schemeClr val="accent3"/>
              </a:buClr>
              <a:buSzPts val="1800"/>
              <a:buFont typeface="Urbanist"/>
              <a:buNone/>
              <a:defRPr sz="1800">
                <a:solidFill>
                  <a:schemeClr val="accent3"/>
                </a:solidFill>
              </a:defRPr>
            </a:lvl8pPr>
            <a:lvl9pPr lvl="8">
              <a:spcBef>
                <a:spcPts val="0"/>
              </a:spcBef>
              <a:spcAft>
                <a:spcPts val="0"/>
              </a:spcAft>
              <a:buClr>
                <a:schemeClr val="accent3"/>
              </a:buClr>
              <a:buSzPts val="1800"/>
              <a:buFont typeface="Urbanist"/>
              <a:buNone/>
              <a:defRPr sz="1800">
                <a:solidFill>
                  <a:schemeClr val="accent3"/>
                </a:solidFill>
              </a:defRPr>
            </a:lvl9pPr>
          </a:lstStyle>
          <a:p/>
        </p:txBody>
      </p:sp>
      <p:sp>
        <p:nvSpPr>
          <p:cNvPr id="268" name="Google Shape;268;p27"/>
          <p:cNvSpPr txBox="1"/>
          <p:nvPr>
            <p:ph idx="17" type="subTitle"/>
          </p:nvPr>
        </p:nvSpPr>
        <p:spPr>
          <a:xfrm>
            <a:off x="3379125" y="2856216"/>
            <a:ext cx="15495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269" name="Google Shape;269;p27"/>
          <p:cNvSpPr txBox="1"/>
          <p:nvPr>
            <p:ph idx="18" type="subTitle"/>
          </p:nvPr>
        </p:nvSpPr>
        <p:spPr>
          <a:xfrm>
            <a:off x="3379123" y="3236717"/>
            <a:ext cx="2444700" cy="8181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0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270" name="Google Shape;270;p27"/>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271" name="Google Shape;271;p27"/>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CUSTOM_7_1_1_1_1_1_1_1_1_1_1_1_1_1_1_1_1_1">
    <p:spTree>
      <p:nvGrpSpPr>
        <p:cNvPr id="272" name="Shape 272"/>
        <p:cNvGrpSpPr/>
        <p:nvPr/>
      </p:nvGrpSpPr>
      <p:grpSpPr>
        <a:xfrm>
          <a:off x="0" y="0"/>
          <a:ext cx="0" cy="0"/>
          <a:chOff x="0" y="0"/>
          <a:chExt cx="0" cy="0"/>
        </a:xfrm>
      </p:grpSpPr>
      <p:pic>
        <p:nvPicPr>
          <p:cNvPr id="273" name="Google Shape;273;p28"/>
          <p:cNvPicPr preferRelativeResize="0"/>
          <p:nvPr/>
        </p:nvPicPr>
        <p:blipFill rotWithShape="1">
          <a:blip r:embed="rId2">
            <a:alphaModFix/>
          </a:blip>
          <a:srcRect b="14588" l="0" r="15469" t="0"/>
          <a:stretch/>
        </p:blipFill>
        <p:spPr>
          <a:xfrm flipH="1">
            <a:off x="4571999" y="2061075"/>
            <a:ext cx="4572001" cy="3082424"/>
          </a:xfrm>
          <a:prstGeom prst="rect">
            <a:avLst/>
          </a:prstGeom>
          <a:noFill/>
          <a:ln>
            <a:noFill/>
          </a:ln>
        </p:spPr>
      </p:pic>
      <p:cxnSp>
        <p:nvCxnSpPr>
          <p:cNvPr id="274" name="Google Shape;274;p28"/>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275" name="Google Shape;275;p28"/>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76" name="Google Shape;276;p28"/>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77" name="Google Shape;277;p28"/>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78" name="Google Shape;278;p28"/>
          <p:cNvSpPr txBox="1"/>
          <p:nvPr>
            <p:ph idx="4" type="subTitle"/>
          </p:nvPr>
        </p:nvSpPr>
        <p:spPr>
          <a:xfrm>
            <a:off x="228600" y="228600"/>
            <a:ext cx="2920800" cy="228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p:txBody>
      </p:sp>
      <p:sp>
        <p:nvSpPr>
          <p:cNvPr id="279" name="Google Shape;279;p28"/>
          <p:cNvSpPr txBox="1"/>
          <p:nvPr>
            <p:ph type="title"/>
          </p:nvPr>
        </p:nvSpPr>
        <p:spPr>
          <a:xfrm>
            <a:off x="355225" y="1775475"/>
            <a:ext cx="18621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3000"/>
              <a:buFont typeface="Urbanist"/>
              <a:buNone/>
              <a:defRPr sz="1800">
                <a:solidFill>
                  <a:schemeClr val="accent3"/>
                </a:solidFill>
              </a:defRPr>
            </a:lvl1pPr>
            <a:lvl2pPr lvl="1">
              <a:spcBef>
                <a:spcPts val="0"/>
              </a:spcBef>
              <a:spcAft>
                <a:spcPts val="0"/>
              </a:spcAft>
              <a:buClr>
                <a:schemeClr val="accent3"/>
              </a:buClr>
              <a:buSzPts val="3000"/>
              <a:buFont typeface="Urbanist"/>
              <a:buNone/>
              <a:defRPr>
                <a:solidFill>
                  <a:schemeClr val="accent3"/>
                </a:solidFill>
              </a:defRPr>
            </a:lvl2pPr>
            <a:lvl3pPr lvl="2">
              <a:spcBef>
                <a:spcPts val="0"/>
              </a:spcBef>
              <a:spcAft>
                <a:spcPts val="0"/>
              </a:spcAft>
              <a:buClr>
                <a:schemeClr val="accent3"/>
              </a:buClr>
              <a:buSzPts val="3000"/>
              <a:buFont typeface="Urbanist"/>
              <a:buNone/>
              <a:defRPr>
                <a:solidFill>
                  <a:schemeClr val="accent3"/>
                </a:solidFill>
              </a:defRPr>
            </a:lvl3pPr>
            <a:lvl4pPr lvl="3">
              <a:spcBef>
                <a:spcPts val="0"/>
              </a:spcBef>
              <a:spcAft>
                <a:spcPts val="0"/>
              </a:spcAft>
              <a:buClr>
                <a:schemeClr val="accent3"/>
              </a:buClr>
              <a:buSzPts val="3000"/>
              <a:buFont typeface="Urbanist"/>
              <a:buNone/>
              <a:defRPr>
                <a:solidFill>
                  <a:schemeClr val="accent3"/>
                </a:solidFill>
              </a:defRPr>
            </a:lvl4pPr>
            <a:lvl5pPr lvl="4">
              <a:spcBef>
                <a:spcPts val="0"/>
              </a:spcBef>
              <a:spcAft>
                <a:spcPts val="0"/>
              </a:spcAft>
              <a:buClr>
                <a:schemeClr val="accent3"/>
              </a:buClr>
              <a:buSzPts val="3000"/>
              <a:buFont typeface="Urbanist"/>
              <a:buNone/>
              <a:defRPr>
                <a:solidFill>
                  <a:schemeClr val="accent3"/>
                </a:solidFill>
              </a:defRPr>
            </a:lvl5pPr>
            <a:lvl6pPr lvl="5">
              <a:spcBef>
                <a:spcPts val="0"/>
              </a:spcBef>
              <a:spcAft>
                <a:spcPts val="0"/>
              </a:spcAft>
              <a:buClr>
                <a:schemeClr val="accent3"/>
              </a:buClr>
              <a:buSzPts val="3000"/>
              <a:buFont typeface="Urbanist"/>
              <a:buNone/>
              <a:defRPr>
                <a:solidFill>
                  <a:schemeClr val="accent3"/>
                </a:solidFill>
              </a:defRPr>
            </a:lvl6pPr>
            <a:lvl7pPr lvl="6">
              <a:spcBef>
                <a:spcPts val="0"/>
              </a:spcBef>
              <a:spcAft>
                <a:spcPts val="0"/>
              </a:spcAft>
              <a:buClr>
                <a:schemeClr val="accent3"/>
              </a:buClr>
              <a:buSzPts val="3000"/>
              <a:buFont typeface="Urbanist"/>
              <a:buNone/>
              <a:defRPr>
                <a:solidFill>
                  <a:schemeClr val="accent3"/>
                </a:solidFill>
              </a:defRPr>
            </a:lvl7pPr>
            <a:lvl8pPr lvl="7">
              <a:spcBef>
                <a:spcPts val="0"/>
              </a:spcBef>
              <a:spcAft>
                <a:spcPts val="0"/>
              </a:spcAft>
              <a:buClr>
                <a:schemeClr val="accent3"/>
              </a:buClr>
              <a:buSzPts val="3000"/>
              <a:buFont typeface="Urbanist"/>
              <a:buNone/>
              <a:defRPr>
                <a:solidFill>
                  <a:schemeClr val="accent3"/>
                </a:solidFill>
              </a:defRPr>
            </a:lvl8pPr>
            <a:lvl9pPr lvl="8">
              <a:spcBef>
                <a:spcPts val="0"/>
              </a:spcBef>
              <a:spcAft>
                <a:spcPts val="0"/>
              </a:spcAft>
              <a:buClr>
                <a:schemeClr val="accent3"/>
              </a:buClr>
              <a:buSzPts val="3000"/>
              <a:buFont typeface="Urbanist"/>
              <a:buNone/>
              <a:defRPr>
                <a:solidFill>
                  <a:schemeClr val="accent3"/>
                </a:solidFill>
              </a:defRPr>
            </a:lvl9pPr>
          </a:lstStyle>
          <a:p/>
        </p:txBody>
      </p:sp>
      <p:sp>
        <p:nvSpPr>
          <p:cNvPr id="280" name="Google Shape;280;p28"/>
          <p:cNvSpPr txBox="1"/>
          <p:nvPr>
            <p:ph idx="5" type="subTitle"/>
          </p:nvPr>
        </p:nvSpPr>
        <p:spPr>
          <a:xfrm>
            <a:off x="355225" y="2161825"/>
            <a:ext cx="19746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3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2pPr>
            <a:lvl3pPr lvl="2">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3pPr>
            <a:lvl4pPr lvl="3">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4pPr>
            <a:lvl5pPr lvl="4">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5pPr>
            <a:lvl6pPr lvl="5">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6pPr>
            <a:lvl7pPr lvl="6">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7pPr>
            <a:lvl8pPr lvl="7">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8pPr>
            <a:lvl9pPr lvl="8">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9pPr>
          </a:lstStyle>
          <a:p/>
        </p:txBody>
      </p:sp>
      <p:sp>
        <p:nvSpPr>
          <p:cNvPr id="281" name="Google Shape;281;p28"/>
          <p:cNvSpPr txBox="1"/>
          <p:nvPr>
            <p:ph idx="6" type="body"/>
          </p:nvPr>
        </p:nvSpPr>
        <p:spPr>
          <a:xfrm>
            <a:off x="355225" y="2465025"/>
            <a:ext cx="1826700" cy="477900"/>
          </a:xfrm>
          <a:prstGeom prst="rect">
            <a:avLst/>
          </a:prstGeom>
        </p:spPr>
        <p:txBody>
          <a:bodyPr anchorCtr="0" anchor="t" bIns="91425" lIns="0" spcFirstLastPara="1" rIns="91425" wrap="square" tIns="0">
            <a:noAutofit/>
          </a:bodyPr>
          <a:lstStyle>
            <a:lvl1pPr indent="-279400" lvl="0" marL="457200">
              <a:spcBef>
                <a:spcPts val="0"/>
              </a:spcBef>
              <a:spcAft>
                <a:spcPts val="0"/>
              </a:spcAft>
              <a:buClr>
                <a:schemeClr val="dk2"/>
              </a:buClr>
              <a:buSzPts val="800"/>
              <a:buFont typeface="Urbanist"/>
              <a:buChar char="●"/>
              <a:defRPr sz="800">
                <a:solidFill>
                  <a:schemeClr val="dk2"/>
                </a:solidFill>
              </a:defRPr>
            </a:lvl1pPr>
            <a:lvl2pPr indent="-279400" lvl="1" marL="914400">
              <a:spcBef>
                <a:spcPts val="0"/>
              </a:spcBef>
              <a:spcAft>
                <a:spcPts val="0"/>
              </a:spcAft>
              <a:buClr>
                <a:schemeClr val="dk2"/>
              </a:buClr>
              <a:buSzPts val="800"/>
              <a:buFont typeface="Urbanist"/>
              <a:buChar char="○"/>
              <a:defRPr sz="800">
                <a:solidFill>
                  <a:schemeClr val="dk2"/>
                </a:solidFill>
              </a:defRPr>
            </a:lvl2pPr>
            <a:lvl3pPr indent="-279400" lvl="2" marL="1371600">
              <a:spcBef>
                <a:spcPts val="0"/>
              </a:spcBef>
              <a:spcAft>
                <a:spcPts val="0"/>
              </a:spcAft>
              <a:buClr>
                <a:schemeClr val="dk2"/>
              </a:buClr>
              <a:buSzPts val="800"/>
              <a:buFont typeface="Urbanist"/>
              <a:buChar char="■"/>
              <a:defRPr sz="800">
                <a:solidFill>
                  <a:schemeClr val="dk2"/>
                </a:solidFill>
              </a:defRPr>
            </a:lvl3pPr>
            <a:lvl4pPr indent="-279400" lvl="3" marL="1828800">
              <a:spcBef>
                <a:spcPts val="0"/>
              </a:spcBef>
              <a:spcAft>
                <a:spcPts val="0"/>
              </a:spcAft>
              <a:buClr>
                <a:schemeClr val="dk2"/>
              </a:buClr>
              <a:buSzPts val="800"/>
              <a:buFont typeface="Urbanist"/>
              <a:buChar char="●"/>
              <a:defRPr sz="800">
                <a:solidFill>
                  <a:schemeClr val="dk2"/>
                </a:solidFill>
              </a:defRPr>
            </a:lvl4pPr>
            <a:lvl5pPr indent="-279400" lvl="4" marL="2286000">
              <a:spcBef>
                <a:spcPts val="0"/>
              </a:spcBef>
              <a:spcAft>
                <a:spcPts val="0"/>
              </a:spcAft>
              <a:buClr>
                <a:schemeClr val="dk2"/>
              </a:buClr>
              <a:buSzPts val="800"/>
              <a:buFont typeface="Urbanist"/>
              <a:buChar char="○"/>
              <a:defRPr sz="800">
                <a:solidFill>
                  <a:schemeClr val="dk2"/>
                </a:solidFill>
              </a:defRPr>
            </a:lvl5pPr>
            <a:lvl6pPr indent="-279400" lvl="5" marL="2743200">
              <a:spcBef>
                <a:spcPts val="0"/>
              </a:spcBef>
              <a:spcAft>
                <a:spcPts val="0"/>
              </a:spcAft>
              <a:buClr>
                <a:schemeClr val="dk2"/>
              </a:buClr>
              <a:buSzPts val="800"/>
              <a:buFont typeface="Urbanist"/>
              <a:buChar char="■"/>
              <a:defRPr sz="800">
                <a:solidFill>
                  <a:schemeClr val="dk2"/>
                </a:solidFill>
              </a:defRPr>
            </a:lvl6pPr>
            <a:lvl7pPr indent="-279400" lvl="6" marL="3200400">
              <a:spcBef>
                <a:spcPts val="0"/>
              </a:spcBef>
              <a:spcAft>
                <a:spcPts val="0"/>
              </a:spcAft>
              <a:buClr>
                <a:schemeClr val="dk2"/>
              </a:buClr>
              <a:buSzPts val="800"/>
              <a:buFont typeface="Urbanist"/>
              <a:buChar char="●"/>
              <a:defRPr sz="800">
                <a:solidFill>
                  <a:schemeClr val="dk2"/>
                </a:solidFill>
              </a:defRPr>
            </a:lvl7pPr>
            <a:lvl8pPr indent="-279400" lvl="7" marL="3657600">
              <a:spcBef>
                <a:spcPts val="0"/>
              </a:spcBef>
              <a:spcAft>
                <a:spcPts val="0"/>
              </a:spcAft>
              <a:buClr>
                <a:schemeClr val="dk2"/>
              </a:buClr>
              <a:buSzPts val="800"/>
              <a:buFont typeface="Urbanist"/>
              <a:buChar char="○"/>
              <a:defRPr sz="800">
                <a:solidFill>
                  <a:schemeClr val="dk2"/>
                </a:solidFill>
              </a:defRPr>
            </a:lvl8pPr>
            <a:lvl9pPr indent="-279400" lvl="8" marL="4114800">
              <a:spcBef>
                <a:spcPts val="0"/>
              </a:spcBef>
              <a:spcAft>
                <a:spcPts val="0"/>
              </a:spcAft>
              <a:buClr>
                <a:schemeClr val="dk2"/>
              </a:buClr>
              <a:buSzPts val="800"/>
              <a:buFont typeface="Urbanist"/>
              <a:buChar char="■"/>
              <a:defRPr sz="800">
                <a:solidFill>
                  <a:schemeClr val="dk2"/>
                </a:solidFill>
              </a:defRPr>
            </a:lvl9pPr>
          </a:lstStyle>
          <a:p/>
        </p:txBody>
      </p:sp>
      <p:sp>
        <p:nvSpPr>
          <p:cNvPr id="282" name="Google Shape;282;p28"/>
          <p:cNvSpPr txBox="1"/>
          <p:nvPr>
            <p:ph idx="7" type="title"/>
          </p:nvPr>
        </p:nvSpPr>
        <p:spPr>
          <a:xfrm>
            <a:off x="2543875" y="1775475"/>
            <a:ext cx="1862100" cy="293100"/>
          </a:xfrm>
          <a:prstGeom prst="rect">
            <a:avLst/>
          </a:prstGeom>
        </p:spPr>
        <p:txBody>
          <a:bodyPr anchorCtr="0" anchor="b" bIns="91425" lIns="0" spcFirstLastPara="1" rIns="91425" wrap="square" tIns="0">
            <a:noAutofit/>
          </a:bodyPr>
          <a:lstStyle>
            <a:lvl1pPr lvl="0">
              <a:lnSpc>
                <a:spcPct val="90000"/>
              </a:lnSpc>
              <a:spcBef>
                <a:spcPts val="0"/>
              </a:spcBef>
              <a:spcAft>
                <a:spcPts val="0"/>
              </a:spcAft>
              <a:buClr>
                <a:schemeClr val="accent3"/>
              </a:buClr>
              <a:buSzPts val="3000"/>
              <a:buFont typeface="Urbanist"/>
              <a:buNone/>
              <a:defRPr sz="1800">
                <a:solidFill>
                  <a:schemeClr val="accent3"/>
                </a:solidFill>
              </a:defRPr>
            </a:lvl1pPr>
            <a:lvl2pPr lvl="1">
              <a:spcBef>
                <a:spcPts val="0"/>
              </a:spcBef>
              <a:spcAft>
                <a:spcPts val="0"/>
              </a:spcAft>
              <a:buClr>
                <a:schemeClr val="accent3"/>
              </a:buClr>
              <a:buSzPts val="3000"/>
              <a:buFont typeface="Urbanist"/>
              <a:buNone/>
              <a:defRPr>
                <a:solidFill>
                  <a:schemeClr val="accent3"/>
                </a:solidFill>
              </a:defRPr>
            </a:lvl2pPr>
            <a:lvl3pPr lvl="2">
              <a:spcBef>
                <a:spcPts val="0"/>
              </a:spcBef>
              <a:spcAft>
                <a:spcPts val="0"/>
              </a:spcAft>
              <a:buClr>
                <a:schemeClr val="accent3"/>
              </a:buClr>
              <a:buSzPts val="3000"/>
              <a:buFont typeface="Urbanist"/>
              <a:buNone/>
              <a:defRPr>
                <a:solidFill>
                  <a:schemeClr val="accent3"/>
                </a:solidFill>
              </a:defRPr>
            </a:lvl3pPr>
            <a:lvl4pPr lvl="3">
              <a:spcBef>
                <a:spcPts val="0"/>
              </a:spcBef>
              <a:spcAft>
                <a:spcPts val="0"/>
              </a:spcAft>
              <a:buClr>
                <a:schemeClr val="accent3"/>
              </a:buClr>
              <a:buSzPts val="3000"/>
              <a:buFont typeface="Urbanist"/>
              <a:buNone/>
              <a:defRPr>
                <a:solidFill>
                  <a:schemeClr val="accent3"/>
                </a:solidFill>
              </a:defRPr>
            </a:lvl4pPr>
            <a:lvl5pPr lvl="4">
              <a:spcBef>
                <a:spcPts val="0"/>
              </a:spcBef>
              <a:spcAft>
                <a:spcPts val="0"/>
              </a:spcAft>
              <a:buClr>
                <a:schemeClr val="accent3"/>
              </a:buClr>
              <a:buSzPts val="3000"/>
              <a:buFont typeface="Urbanist"/>
              <a:buNone/>
              <a:defRPr>
                <a:solidFill>
                  <a:schemeClr val="accent3"/>
                </a:solidFill>
              </a:defRPr>
            </a:lvl5pPr>
            <a:lvl6pPr lvl="5">
              <a:spcBef>
                <a:spcPts val="0"/>
              </a:spcBef>
              <a:spcAft>
                <a:spcPts val="0"/>
              </a:spcAft>
              <a:buClr>
                <a:schemeClr val="accent3"/>
              </a:buClr>
              <a:buSzPts val="3000"/>
              <a:buFont typeface="Urbanist"/>
              <a:buNone/>
              <a:defRPr>
                <a:solidFill>
                  <a:schemeClr val="accent3"/>
                </a:solidFill>
              </a:defRPr>
            </a:lvl6pPr>
            <a:lvl7pPr lvl="6">
              <a:spcBef>
                <a:spcPts val="0"/>
              </a:spcBef>
              <a:spcAft>
                <a:spcPts val="0"/>
              </a:spcAft>
              <a:buClr>
                <a:schemeClr val="accent3"/>
              </a:buClr>
              <a:buSzPts val="3000"/>
              <a:buFont typeface="Urbanist"/>
              <a:buNone/>
              <a:defRPr>
                <a:solidFill>
                  <a:schemeClr val="accent3"/>
                </a:solidFill>
              </a:defRPr>
            </a:lvl7pPr>
            <a:lvl8pPr lvl="7">
              <a:spcBef>
                <a:spcPts val="0"/>
              </a:spcBef>
              <a:spcAft>
                <a:spcPts val="0"/>
              </a:spcAft>
              <a:buClr>
                <a:schemeClr val="accent3"/>
              </a:buClr>
              <a:buSzPts val="3000"/>
              <a:buFont typeface="Urbanist"/>
              <a:buNone/>
              <a:defRPr>
                <a:solidFill>
                  <a:schemeClr val="accent3"/>
                </a:solidFill>
              </a:defRPr>
            </a:lvl8pPr>
            <a:lvl9pPr lvl="8">
              <a:spcBef>
                <a:spcPts val="0"/>
              </a:spcBef>
              <a:spcAft>
                <a:spcPts val="0"/>
              </a:spcAft>
              <a:buClr>
                <a:schemeClr val="accent3"/>
              </a:buClr>
              <a:buSzPts val="3000"/>
              <a:buFont typeface="Urbanist"/>
              <a:buNone/>
              <a:defRPr>
                <a:solidFill>
                  <a:schemeClr val="accent3"/>
                </a:solidFill>
              </a:defRPr>
            </a:lvl9pPr>
          </a:lstStyle>
          <a:p/>
        </p:txBody>
      </p:sp>
      <p:sp>
        <p:nvSpPr>
          <p:cNvPr id="283" name="Google Shape;283;p28"/>
          <p:cNvSpPr txBox="1"/>
          <p:nvPr>
            <p:ph idx="8" type="subTitle"/>
          </p:nvPr>
        </p:nvSpPr>
        <p:spPr>
          <a:xfrm>
            <a:off x="2543875" y="2161825"/>
            <a:ext cx="19746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3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2pPr>
            <a:lvl3pPr lvl="2">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3pPr>
            <a:lvl4pPr lvl="3">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4pPr>
            <a:lvl5pPr lvl="4">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5pPr>
            <a:lvl6pPr lvl="5">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6pPr>
            <a:lvl7pPr lvl="6">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7pPr>
            <a:lvl8pPr lvl="7">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8pPr>
            <a:lvl9pPr lvl="8">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9pPr>
          </a:lstStyle>
          <a:p/>
        </p:txBody>
      </p:sp>
      <p:sp>
        <p:nvSpPr>
          <p:cNvPr id="284" name="Google Shape;284;p28"/>
          <p:cNvSpPr txBox="1"/>
          <p:nvPr>
            <p:ph idx="9" type="body"/>
          </p:nvPr>
        </p:nvSpPr>
        <p:spPr>
          <a:xfrm>
            <a:off x="2543875" y="2465025"/>
            <a:ext cx="1826700" cy="477900"/>
          </a:xfrm>
          <a:prstGeom prst="rect">
            <a:avLst/>
          </a:prstGeom>
        </p:spPr>
        <p:txBody>
          <a:bodyPr anchorCtr="0" anchor="t" bIns="91425" lIns="0" spcFirstLastPara="1" rIns="91425" wrap="square" tIns="0">
            <a:noAutofit/>
          </a:bodyPr>
          <a:lstStyle>
            <a:lvl1pPr indent="-279400" lvl="0" marL="457200">
              <a:spcBef>
                <a:spcPts val="0"/>
              </a:spcBef>
              <a:spcAft>
                <a:spcPts val="0"/>
              </a:spcAft>
              <a:buClr>
                <a:schemeClr val="dk2"/>
              </a:buClr>
              <a:buSzPts val="800"/>
              <a:buFont typeface="Urbanist"/>
              <a:buChar char="●"/>
              <a:defRPr sz="800">
                <a:solidFill>
                  <a:schemeClr val="dk2"/>
                </a:solidFill>
              </a:defRPr>
            </a:lvl1pPr>
            <a:lvl2pPr indent="-279400" lvl="1" marL="914400">
              <a:spcBef>
                <a:spcPts val="0"/>
              </a:spcBef>
              <a:spcAft>
                <a:spcPts val="0"/>
              </a:spcAft>
              <a:buClr>
                <a:schemeClr val="dk2"/>
              </a:buClr>
              <a:buSzPts val="800"/>
              <a:buFont typeface="Urbanist"/>
              <a:buChar char="○"/>
              <a:defRPr sz="800">
                <a:solidFill>
                  <a:schemeClr val="dk2"/>
                </a:solidFill>
              </a:defRPr>
            </a:lvl2pPr>
            <a:lvl3pPr indent="-279400" lvl="2" marL="1371600">
              <a:spcBef>
                <a:spcPts val="0"/>
              </a:spcBef>
              <a:spcAft>
                <a:spcPts val="0"/>
              </a:spcAft>
              <a:buClr>
                <a:schemeClr val="dk2"/>
              </a:buClr>
              <a:buSzPts val="800"/>
              <a:buFont typeface="Urbanist"/>
              <a:buChar char="■"/>
              <a:defRPr sz="800">
                <a:solidFill>
                  <a:schemeClr val="dk2"/>
                </a:solidFill>
              </a:defRPr>
            </a:lvl3pPr>
            <a:lvl4pPr indent="-279400" lvl="3" marL="1828800">
              <a:spcBef>
                <a:spcPts val="0"/>
              </a:spcBef>
              <a:spcAft>
                <a:spcPts val="0"/>
              </a:spcAft>
              <a:buClr>
                <a:schemeClr val="dk2"/>
              </a:buClr>
              <a:buSzPts val="800"/>
              <a:buFont typeface="Urbanist"/>
              <a:buChar char="●"/>
              <a:defRPr sz="800">
                <a:solidFill>
                  <a:schemeClr val="dk2"/>
                </a:solidFill>
              </a:defRPr>
            </a:lvl4pPr>
            <a:lvl5pPr indent="-279400" lvl="4" marL="2286000">
              <a:spcBef>
                <a:spcPts val="0"/>
              </a:spcBef>
              <a:spcAft>
                <a:spcPts val="0"/>
              </a:spcAft>
              <a:buClr>
                <a:schemeClr val="dk2"/>
              </a:buClr>
              <a:buSzPts val="800"/>
              <a:buFont typeface="Urbanist"/>
              <a:buChar char="○"/>
              <a:defRPr sz="800">
                <a:solidFill>
                  <a:schemeClr val="dk2"/>
                </a:solidFill>
              </a:defRPr>
            </a:lvl5pPr>
            <a:lvl6pPr indent="-279400" lvl="5" marL="2743200">
              <a:spcBef>
                <a:spcPts val="0"/>
              </a:spcBef>
              <a:spcAft>
                <a:spcPts val="0"/>
              </a:spcAft>
              <a:buClr>
                <a:schemeClr val="dk2"/>
              </a:buClr>
              <a:buSzPts val="800"/>
              <a:buFont typeface="Urbanist"/>
              <a:buChar char="■"/>
              <a:defRPr sz="800">
                <a:solidFill>
                  <a:schemeClr val="dk2"/>
                </a:solidFill>
              </a:defRPr>
            </a:lvl6pPr>
            <a:lvl7pPr indent="-279400" lvl="6" marL="3200400">
              <a:spcBef>
                <a:spcPts val="0"/>
              </a:spcBef>
              <a:spcAft>
                <a:spcPts val="0"/>
              </a:spcAft>
              <a:buClr>
                <a:schemeClr val="dk2"/>
              </a:buClr>
              <a:buSzPts val="800"/>
              <a:buFont typeface="Urbanist"/>
              <a:buChar char="●"/>
              <a:defRPr sz="800">
                <a:solidFill>
                  <a:schemeClr val="dk2"/>
                </a:solidFill>
              </a:defRPr>
            </a:lvl7pPr>
            <a:lvl8pPr indent="-279400" lvl="7" marL="3657600">
              <a:spcBef>
                <a:spcPts val="0"/>
              </a:spcBef>
              <a:spcAft>
                <a:spcPts val="0"/>
              </a:spcAft>
              <a:buClr>
                <a:schemeClr val="dk2"/>
              </a:buClr>
              <a:buSzPts val="800"/>
              <a:buFont typeface="Urbanist"/>
              <a:buChar char="○"/>
              <a:defRPr sz="800">
                <a:solidFill>
                  <a:schemeClr val="dk2"/>
                </a:solidFill>
              </a:defRPr>
            </a:lvl8pPr>
            <a:lvl9pPr indent="-279400" lvl="8" marL="4114800">
              <a:spcBef>
                <a:spcPts val="0"/>
              </a:spcBef>
              <a:spcAft>
                <a:spcPts val="0"/>
              </a:spcAft>
              <a:buClr>
                <a:schemeClr val="dk2"/>
              </a:buClr>
              <a:buSzPts val="800"/>
              <a:buFont typeface="Urbanist"/>
              <a:buChar char="■"/>
              <a:defRPr sz="800">
                <a:solidFill>
                  <a:schemeClr val="dk2"/>
                </a:solidFill>
              </a:defRPr>
            </a:lvl9pPr>
          </a:lstStyle>
          <a:p/>
        </p:txBody>
      </p:sp>
      <p:sp>
        <p:nvSpPr>
          <p:cNvPr id="285" name="Google Shape;285;p28"/>
          <p:cNvSpPr txBox="1"/>
          <p:nvPr>
            <p:ph idx="13" type="title"/>
          </p:nvPr>
        </p:nvSpPr>
        <p:spPr>
          <a:xfrm>
            <a:off x="4745500" y="1775475"/>
            <a:ext cx="1862100" cy="293100"/>
          </a:xfrm>
          <a:prstGeom prst="rect">
            <a:avLst/>
          </a:prstGeom>
        </p:spPr>
        <p:txBody>
          <a:bodyPr anchorCtr="0" anchor="b" bIns="91425" lIns="0" spcFirstLastPara="1" rIns="91425" wrap="square" tIns="0">
            <a:noAutofit/>
          </a:bodyPr>
          <a:lstStyle>
            <a:lvl1pPr lvl="0">
              <a:lnSpc>
                <a:spcPct val="90000"/>
              </a:lnSpc>
              <a:spcBef>
                <a:spcPts val="0"/>
              </a:spcBef>
              <a:spcAft>
                <a:spcPts val="0"/>
              </a:spcAft>
              <a:buClr>
                <a:schemeClr val="accent3"/>
              </a:buClr>
              <a:buSzPts val="3000"/>
              <a:buFont typeface="Urbanist"/>
              <a:buNone/>
              <a:defRPr sz="1800">
                <a:solidFill>
                  <a:schemeClr val="accent3"/>
                </a:solidFill>
              </a:defRPr>
            </a:lvl1pPr>
            <a:lvl2pPr lvl="1">
              <a:spcBef>
                <a:spcPts val="0"/>
              </a:spcBef>
              <a:spcAft>
                <a:spcPts val="0"/>
              </a:spcAft>
              <a:buClr>
                <a:schemeClr val="accent3"/>
              </a:buClr>
              <a:buSzPts val="3000"/>
              <a:buFont typeface="Urbanist"/>
              <a:buNone/>
              <a:defRPr>
                <a:solidFill>
                  <a:schemeClr val="accent3"/>
                </a:solidFill>
              </a:defRPr>
            </a:lvl2pPr>
            <a:lvl3pPr lvl="2">
              <a:spcBef>
                <a:spcPts val="0"/>
              </a:spcBef>
              <a:spcAft>
                <a:spcPts val="0"/>
              </a:spcAft>
              <a:buClr>
                <a:schemeClr val="accent3"/>
              </a:buClr>
              <a:buSzPts val="3000"/>
              <a:buFont typeface="Urbanist"/>
              <a:buNone/>
              <a:defRPr>
                <a:solidFill>
                  <a:schemeClr val="accent3"/>
                </a:solidFill>
              </a:defRPr>
            </a:lvl3pPr>
            <a:lvl4pPr lvl="3">
              <a:spcBef>
                <a:spcPts val="0"/>
              </a:spcBef>
              <a:spcAft>
                <a:spcPts val="0"/>
              </a:spcAft>
              <a:buClr>
                <a:schemeClr val="accent3"/>
              </a:buClr>
              <a:buSzPts val="3000"/>
              <a:buFont typeface="Urbanist"/>
              <a:buNone/>
              <a:defRPr>
                <a:solidFill>
                  <a:schemeClr val="accent3"/>
                </a:solidFill>
              </a:defRPr>
            </a:lvl4pPr>
            <a:lvl5pPr lvl="4">
              <a:spcBef>
                <a:spcPts val="0"/>
              </a:spcBef>
              <a:spcAft>
                <a:spcPts val="0"/>
              </a:spcAft>
              <a:buClr>
                <a:schemeClr val="accent3"/>
              </a:buClr>
              <a:buSzPts val="3000"/>
              <a:buFont typeface="Urbanist"/>
              <a:buNone/>
              <a:defRPr>
                <a:solidFill>
                  <a:schemeClr val="accent3"/>
                </a:solidFill>
              </a:defRPr>
            </a:lvl5pPr>
            <a:lvl6pPr lvl="5">
              <a:spcBef>
                <a:spcPts val="0"/>
              </a:spcBef>
              <a:spcAft>
                <a:spcPts val="0"/>
              </a:spcAft>
              <a:buClr>
                <a:schemeClr val="accent3"/>
              </a:buClr>
              <a:buSzPts val="3000"/>
              <a:buFont typeface="Urbanist"/>
              <a:buNone/>
              <a:defRPr>
                <a:solidFill>
                  <a:schemeClr val="accent3"/>
                </a:solidFill>
              </a:defRPr>
            </a:lvl6pPr>
            <a:lvl7pPr lvl="6">
              <a:spcBef>
                <a:spcPts val="0"/>
              </a:spcBef>
              <a:spcAft>
                <a:spcPts val="0"/>
              </a:spcAft>
              <a:buClr>
                <a:schemeClr val="accent3"/>
              </a:buClr>
              <a:buSzPts val="3000"/>
              <a:buFont typeface="Urbanist"/>
              <a:buNone/>
              <a:defRPr>
                <a:solidFill>
                  <a:schemeClr val="accent3"/>
                </a:solidFill>
              </a:defRPr>
            </a:lvl7pPr>
            <a:lvl8pPr lvl="7">
              <a:spcBef>
                <a:spcPts val="0"/>
              </a:spcBef>
              <a:spcAft>
                <a:spcPts val="0"/>
              </a:spcAft>
              <a:buClr>
                <a:schemeClr val="accent3"/>
              </a:buClr>
              <a:buSzPts val="3000"/>
              <a:buFont typeface="Urbanist"/>
              <a:buNone/>
              <a:defRPr>
                <a:solidFill>
                  <a:schemeClr val="accent3"/>
                </a:solidFill>
              </a:defRPr>
            </a:lvl8pPr>
            <a:lvl9pPr lvl="8">
              <a:spcBef>
                <a:spcPts val="0"/>
              </a:spcBef>
              <a:spcAft>
                <a:spcPts val="0"/>
              </a:spcAft>
              <a:buClr>
                <a:schemeClr val="accent3"/>
              </a:buClr>
              <a:buSzPts val="3000"/>
              <a:buFont typeface="Urbanist"/>
              <a:buNone/>
              <a:defRPr>
                <a:solidFill>
                  <a:schemeClr val="accent3"/>
                </a:solidFill>
              </a:defRPr>
            </a:lvl9pPr>
          </a:lstStyle>
          <a:p/>
        </p:txBody>
      </p:sp>
      <p:sp>
        <p:nvSpPr>
          <p:cNvPr id="286" name="Google Shape;286;p28"/>
          <p:cNvSpPr txBox="1"/>
          <p:nvPr>
            <p:ph idx="14" type="subTitle"/>
          </p:nvPr>
        </p:nvSpPr>
        <p:spPr>
          <a:xfrm>
            <a:off x="4745500" y="2161825"/>
            <a:ext cx="19746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3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2pPr>
            <a:lvl3pPr lvl="2">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3pPr>
            <a:lvl4pPr lvl="3">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4pPr>
            <a:lvl5pPr lvl="4">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5pPr>
            <a:lvl6pPr lvl="5">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6pPr>
            <a:lvl7pPr lvl="6">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7pPr>
            <a:lvl8pPr lvl="7">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8pPr>
            <a:lvl9pPr lvl="8">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9pPr>
          </a:lstStyle>
          <a:p/>
        </p:txBody>
      </p:sp>
      <p:sp>
        <p:nvSpPr>
          <p:cNvPr id="287" name="Google Shape;287;p28"/>
          <p:cNvSpPr txBox="1"/>
          <p:nvPr>
            <p:ph idx="15" type="body"/>
          </p:nvPr>
        </p:nvSpPr>
        <p:spPr>
          <a:xfrm>
            <a:off x="4745400" y="2465025"/>
            <a:ext cx="1826700" cy="477900"/>
          </a:xfrm>
          <a:prstGeom prst="rect">
            <a:avLst/>
          </a:prstGeom>
        </p:spPr>
        <p:txBody>
          <a:bodyPr anchorCtr="0" anchor="t" bIns="91425" lIns="0" spcFirstLastPara="1" rIns="91425" wrap="square" tIns="0">
            <a:noAutofit/>
          </a:bodyPr>
          <a:lstStyle>
            <a:lvl1pPr indent="-279400" lvl="0" marL="457200">
              <a:spcBef>
                <a:spcPts val="0"/>
              </a:spcBef>
              <a:spcAft>
                <a:spcPts val="0"/>
              </a:spcAft>
              <a:buClr>
                <a:schemeClr val="dk2"/>
              </a:buClr>
              <a:buSzPts val="800"/>
              <a:buFont typeface="Urbanist"/>
              <a:buChar char="●"/>
              <a:defRPr sz="800">
                <a:solidFill>
                  <a:schemeClr val="dk2"/>
                </a:solidFill>
              </a:defRPr>
            </a:lvl1pPr>
            <a:lvl2pPr indent="-279400" lvl="1" marL="914400">
              <a:spcBef>
                <a:spcPts val="0"/>
              </a:spcBef>
              <a:spcAft>
                <a:spcPts val="0"/>
              </a:spcAft>
              <a:buClr>
                <a:schemeClr val="dk2"/>
              </a:buClr>
              <a:buSzPts val="800"/>
              <a:buFont typeface="Urbanist"/>
              <a:buChar char="○"/>
              <a:defRPr sz="800">
                <a:solidFill>
                  <a:schemeClr val="dk2"/>
                </a:solidFill>
              </a:defRPr>
            </a:lvl2pPr>
            <a:lvl3pPr indent="-279400" lvl="2" marL="1371600">
              <a:spcBef>
                <a:spcPts val="0"/>
              </a:spcBef>
              <a:spcAft>
                <a:spcPts val="0"/>
              </a:spcAft>
              <a:buClr>
                <a:schemeClr val="dk2"/>
              </a:buClr>
              <a:buSzPts val="800"/>
              <a:buFont typeface="Urbanist"/>
              <a:buChar char="■"/>
              <a:defRPr sz="800">
                <a:solidFill>
                  <a:schemeClr val="dk2"/>
                </a:solidFill>
              </a:defRPr>
            </a:lvl3pPr>
            <a:lvl4pPr indent="-279400" lvl="3" marL="1828800">
              <a:spcBef>
                <a:spcPts val="0"/>
              </a:spcBef>
              <a:spcAft>
                <a:spcPts val="0"/>
              </a:spcAft>
              <a:buClr>
                <a:schemeClr val="dk2"/>
              </a:buClr>
              <a:buSzPts val="800"/>
              <a:buFont typeface="Urbanist"/>
              <a:buChar char="●"/>
              <a:defRPr sz="800">
                <a:solidFill>
                  <a:schemeClr val="dk2"/>
                </a:solidFill>
              </a:defRPr>
            </a:lvl4pPr>
            <a:lvl5pPr indent="-279400" lvl="4" marL="2286000">
              <a:spcBef>
                <a:spcPts val="0"/>
              </a:spcBef>
              <a:spcAft>
                <a:spcPts val="0"/>
              </a:spcAft>
              <a:buClr>
                <a:schemeClr val="dk2"/>
              </a:buClr>
              <a:buSzPts val="800"/>
              <a:buFont typeface="Urbanist"/>
              <a:buChar char="○"/>
              <a:defRPr sz="800">
                <a:solidFill>
                  <a:schemeClr val="dk2"/>
                </a:solidFill>
              </a:defRPr>
            </a:lvl5pPr>
            <a:lvl6pPr indent="-279400" lvl="5" marL="2743200">
              <a:spcBef>
                <a:spcPts val="0"/>
              </a:spcBef>
              <a:spcAft>
                <a:spcPts val="0"/>
              </a:spcAft>
              <a:buClr>
                <a:schemeClr val="dk2"/>
              </a:buClr>
              <a:buSzPts val="800"/>
              <a:buFont typeface="Urbanist"/>
              <a:buChar char="■"/>
              <a:defRPr sz="800">
                <a:solidFill>
                  <a:schemeClr val="dk2"/>
                </a:solidFill>
              </a:defRPr>
            </a:lvl6pPr>
            <a:lvl7pPr indent="-279400" lvl="6" marL="3200400">
              <a:spcBef>
                <a:spcPts val="0"/>
              </a:spcBef>
              <a:spcAft>
                <a:spcPts val="0"/>
              </a:spcAft>
              <a:buClr>
                <a:schemeClr val="dk2"/>
              </a:buClr>
              <a:buSzPts val="800"/>
              <a:buFont typeface="Urbanist"/>
              <a:buChar char="●"/>
              <a:defRPr sz="800">
                <a:solidFill>
                  <a:schemeClr val="dk2"/>
                </a:solidFill>
              </a:defRPr>
            </a:lvl7pPr>
            <a:lvl8pPr indent="-279400" lvl="7" marL="3657600">
              <a:spcBef>
                <a:spcPts val="0"/>
              </a:spcBef>
              <a:spcAft>
                <a:spcPts val="0"/>
              </a:spcAft>
              <a:buClr>
                <a:schemeClr val="dk2"/>
              </a:buClr>
              <a:buSzPts val="800"/>
              <a:buFont typeface="Urbanist"/>
              <a:buChar char="○"/>
              <a:defRPr sz="800">
                <a:solidFill>
                  <a:schemeClr val="dk2"/>
                </a:solidFill>
              </a:defRPr>
            </a:lvl8pPr>
            <a:lvl9pPr indent="-279400" lvl="8" marL="4114800">
              <a:spcBef>
                <a:spcPts val="0"/>
              </a:spcBef>
              <a:spcAft>
                <a:spcPts val="0"/>
              </a:spcAft>
              <a:buClr>
                <a:schemeClr val="dk2"/>
              </a:buClr>
              <a:buSzPts val="800"/>
              <a:buFont typeface="Urbanist"/>
              <a:buChar char="■"/>
              <a:defRPr sz="800">
                <a:solidFill>
                  <a:schemeClr val="dk2"/>
                </a:solidFill>
              </a:defRPr>
            </a:lvl9pPr>
          </a:lstStyle>
          <a:p/>
        </p:txBody>
      </p:sp>
      <p:sp>
        <p:nvSpPr>
          <p:cNvPr id="288" name="Google Shape;288;p28"/>
          <p:cNvSpPr txBox="1"/>
          <p:nvPr>
            <p:ph idx="16" type="title"/>
          </p:nvPr>
        </p:nvSpPr>
        <p:spPr>
          <a:xfrm>
            <a:off x="6942300" y="1775475"/>
            <a:ext cx="1862100" cy="293100"/>
          </a:xfrm>
          <a:prstGeom prst="rect">
            <a:avLst/>
          </a:prstGeom>
        </p:spPr>
        <p:txBody>
          <a:bodyPr anchorCtr="0" anchor="b" bIns="91425" lIns="0" spcFirstLastPara="1" rIns="91425" wrap="square" tIns="0">
            <a:noAutofit/>
          </a:bodyPr>
          <a:lstStyle>
            <a:lvl1pPr lvl="0">
              <a:lnSpc>
                <a:spcPct val="90000"/>
              </a:lnSpc>
              <a:spcBef>
                <a:spcPts val="0"/>
              </a:spcBef>
              <a:spcAft>
                <a:spcPts val="0"/>
              </a:spcAft>
              <a:buClr>
                <a:schemeClr val="accent3"/>
              </a:buClr>
              <a:buSzPts val="3000"/>
              <a:buFont typeface="Urbanist"/>
              <a:buNone/>
              <a:defRPr sz="1800">
                <a:solidFill>
                  <a:schemeClr val="accent3"/>
                </a:solidFill>
              </a:defRPr>
            </a:lvl1pPr>
            <a:lvl2pPr lvl="1">
              <a:spcBef>
                <a:spcPts val="0"/>
              </a:spcBef>
              <a:spcAft>
                <a:spcPts val="0"/>
              </a:spcAft>
              <a:buClr>
                <a:schemeClr val="accent3"/>
              </a:buClr>
              <a:buSzPts val="3000"/>
              <a:buFont typeface="Urbanist"/>
              <a:buNone/>
              <a:defRPr>
                <a:solidFill>
                  <a:schemeClr val="accent3"/>
                </a:solidFill>
              </a:defRPr>
            </a:lvl2pPr>
            <a:lvl3pPr lvl="2">
              <a:spcBef>
                <a:spcPts val="0"/>
              </a:spcBef>
              <a:spcAft>
                <a:spcPts val="0"/>
              </a:spcAft>
              <a:buClr>
                <a:schemeClr val="accent3"/>
              </a:buClr>
              <a:buSzPts val="3000"/>
              <a:buFont typeface="Urbanist"/>
              <a:buNone/>
              <a:defRPr>
                <a:solidFill>
                  <a:schemeClr val="accent3"/>
                </a:solidFill>
              </a:defRPr>
            </a:lvl3pPr>
            <a:lvl4pPr lvl="3">
              <a:spcBef>
                <a:spcPts val="0"/>
              </a:spcBef>
              <a:spcAft>
                <a:spcPts val="0"/>
              </a:spcAft>
              <a:buClr>
                <a:schemeClr val="accent3"/>
              </a:buClr>
              <a:buSzPts val="3000"/>
              <a:buFont typeface="Urbanist"/>
              <a:buNone/>
              <a:defRPr>
                <a:solidFill>
                  <a:schemeClr val="accent3"/>
                </a:solidFill>
              </a:defRPr>
            </a:lvl4pPr>
            <a:lvl5pPr lvl="4">
              <a:spcBef>
                <a:spcPts val="0"/>
              </a:spcBef>
              <a:spcAft>
                <a:spcPts val="0"/>
              </a:spcAft>
              <a:buClr>
                <a:schemeClr val="accent3"/>
              </a:buClr>
              <a:buSzPts val="3000"/>
              <a:buFont typeface="Urbanist"/>
              <a:buNone/>
              <a:defRPr>
                <a:solidFill>
                  <a:schemeClr val="accent3"/>
                </a:solidFill>
              </a:defRPr>
            </a:lvl5pPr>
            <a:lvl6pPr lvl="5">
              <a:spcBef>
                <a:spcPts val="0"/>
              </a:spcBef>
              <a:spcAft>
                <a:spcPts val="0"/>
              </a:spcAft>
              <a:buClr>
                <a:schemeClr val="accent3"/>
              </a:buClr>
              <a:buSzPts val="3000"/>
              <a:buFont typeface="Urbanist"/>
              <a:buNone/>
              <a:defRPr>
                <a:solidFill>
                  <a:schemeClr val="accent3"/>
                </a:solidFill>
              </a:defRPr>
            </a:lvl6pPr>
            <a:lvl7pPr lvl="6">
              <a:spcBef>
                <a:spcPts val="0"/>
              </a:spcBef>
              <a:spcAft>
                <a:spcPts val="0"/>
              </a:spcAft>
              <a:buClr>
                <a:schemeClr val="accent3"/>
              </a:buClr>
              <a:buSzPts val="3000"/>
              <a:buFont typeface="Urbanist"/>
              <a:buNone/>
              <a:defRPr>
                <a:solidFill>
                  <a:schemeClr val="accent3"/>
                </a:solidFill>
              </a:defRPr>
            </a:lvl7pPr>
            <a:lvl8pPr lvl="7">
              <a:spcBef>
                <a:spcPts val="0"/>
              </a:spcBef>
              <a:spcAft>
                <a:spcPts val="0"/>
              </a:spcAft>
              <a:buClr>
                <a:schemeClr val="accent3"/>
              </a:buClr>
              <a:buSzPts val="3000"/>
              <a:buFont typeface="Urbanist"/>
              <a:buNone/>
              <a:defRPr>
                <a:solidFill>
                  <a:schemeClr val="accent3"/>
                </a:solidFill>
              </a:defRPr>
            </a:lvl8pPr>
            <a:lvl9pPr lvl="8">
              <a:spcBef>
                <a:spcPts val="0"/>
              </a:spcBef>
              <a:spcAft>
                <a:spcPts val="0"/>
              </a:spcAft>
              <a:buClr>
                <a:schemeClr val="accent3"/>
              </a:buClr>
              <a:buSzPts val="3000"/>
              <a:buFont typeface="Urbanist"/>
              <a:buNone/>
              <a:defRPr>
                <a:solidFill>
                  <a:schemeClr val="accent3"/>
                </a:solidFill>
              </a:defRPr>
            </a:lvl9pPr>
          </a:lstStyle>
          <a:p/>
        </p:txBody>
      </p:sp>
      <p:sp>
        <p:nvSpPr>
          <p:cNvPr id="289" name="Google Shape;289;p28"/>
          <p:cNvSpPr txBox="1"/>
          <p:nvPr>
            <p:ph idx="17" type="subTitle"/>
          </p:nvPr>
        </p:nvSpPr>
        <p:spPr>
          <a:xfrm>
            <a:off x="6942300" y="2161825"/>
            <a:ext cx="19746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3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2pPr>
            <a:lvl3pPr lvl="2">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3pPr>
            <a:lvl4pPr lvl="3">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4pPr>
            <a:lvl5pPr lvl="4">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5pPr>
            <a:lvl6pPr lvl="5">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6pPr>
            <a:lvl7pPr lvl="6">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7pPr>
            <a:lvl8pPr lvl="7">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8pPr>
            <a:lvl9pPr lvl="8">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9pPr>
          </a:lstStyle>
          <a:p/>
        </p:txBody>
      </p:sp>
      <p:sp>
        <p:nvSpPr>
          <p:cNvPr id="290" name="Google Shape;290;p28"/>
          <p:cNvSpPr txBox="1"/>
          <p:nvPr>
            <p:ph idx="18" type="body"/>
          </p:nvPr>
        </p:nvSpPr>
        <p:spPr>
          <a:xfrm>
            <a:off x="6942300" y="2465025"/>
            <a:ext cx="1791600" cy="477900"/>
          </a:xfrm>
          <a:prstGeom prst="rect">
            <a:avLst/>
          </a:prstGeom>
        </p:spPr>
        <p:txBody>
          <a:bodyPr anchorCtr="0" anchor="t" bIns="91425" lIns="0" spcFirstLastPara="1" rIns="91425" wrap="square" tIns="0">
            <a:noAutofit/>
          </a:bodyPr>
          <a:lstStyle>
            <a:lvl1pPr indent="-279400" lvl="0" marL="457200">
              <a:spcBef>
                <a:spcPts val="0"/>
              </a:spcBef>
              <a:spcAft>
                <a:spcPts val="0"/>
              </a:spcAft>
              <a:buClr>
                <a:schemeClr val="dk2"/>
              </a:buClr>
              <a:buSzPts val="800"/>
              <a:buFont typeface="Urbanist"/>
              <a:buChar char="●"/>
              <a:defRPr sz="800">
                <a:solidFill>
                  <a:schemeClr val="dk2"/>
                </a:solidFill>
              </a:defRPr>
            </a:lvl1pPr>
            <a:lvl2pPr indent="-279400" lvl="1" marL="914400">
              <a:spcBef>
                <a:spcPts val="0"/>
              </a:spcBef>
              <a:spcAft>
                <a:spcPts val="0"/>
              </a:spcAft>
              <a:buClr>
                <a:schemeClr val="dk2"/>
              </a:buClr>
              <a:buSzPts val="800"/>
              <a:buFont typeface="Urbanist"/>
              <a:buChar char="○"/>
              <a:defRPr sz="800">
                <a:solidFill>
                  <a:schemeClr val="dk2"/>
                </a:solidFill>
              </a:defRPr>
            </a:lvl2pPr>
            <a:lvl3pPr indent="-279400" lvl="2" marL="1371600">
              <a:spcBef>
                <a:spcPts val="0"/>
              </a:spcBef>
              <a:spcAft>
                <a:spcPts val="0"/>
              </a:spcAft>
              <a:buClr>
                <a:schemeClr val="dk2"/>
              </a:buClr>
              <a:buSzPts val="800"/>
              <a:buFont typeface="Urbanist"/>
              <a:buChar char="■"/>
              <a:defRPr sz="800">
                <a:solidFill>
                  <a:schemeClr val="dk2"/>
                </a:solidFill>
              </a:defRPr>
            </a:lvl3pPr>
            <a:lvl4pPr indent="-279400" lvl="3" marL="1828800">
              <a:spcBef>
                <a:spcPts val="0"/>
              </a:spcBef>
              <a:spcAft>
                <a:spcPts val="0"/>
              </a:spcAft>
              <a:buClr>
                <a:schemeClr val="dk2"/>
              </a:buClr>
              <a:buSzPts val="800"/>
              <a:buFont typeface="Urbanist"/>
              <a:buChar char="●"/>
              <a:defRPr sz="800">
                <a:solidFill>
                  <a:schemeClr val="dk2"/>
                </a:solidFill>
              </a:defRPr>
            </a:lvl4pPr>
            <a:lvl5pPr indent="-279400" lvl="4" marL="2286000">
              <a:spcBef>
                <a:spcPts val="0"/>
              </a:spcBef>
              <a:spcAft>
                <a:spcPts val="0"/>
              </a:spcAft>
              <a:buClr>
                <a:schemeClr val="dk2"/>
              </a:buClr>
              <a:buSzPts val="800"/>
              <a:buFont typeface="Urbanist"/>
              <a:buChar char="○"/>
              <a:defRPr sz="800">
                <a:solidFill>
                  <a:schemeClr val="dk2"/>
                </a:solidFill>
              </a:defRPr>
            </a:lvl5pPr>
            <a:lvl6pPr indent="-279400" lvl="5" marL="2743200">
              <a:spcBef>
                <a:spcPts val="0"/>
              </a:spcBef>
              <a:spcAft>
                <a:spcPts val="0"/>
              </a:spcAft>
              <a:buClr>
                <a:schemeClr val="dk2"/>
              </a:buClr>
              <a:buSzPts val="800"/>
              <a:buFont typeface="Urbanist"/>
              <a:buChar char="■"/>
              <a:defRPr sz="800">
                <a:solidFill>
                  <a:schemeClr val="dk2"/>
                </a:solidFill>
              </a:defRPr>
            </a:lvl6pPr>
            <a:lvl7pPr indent="-279400" lvl="6" marL="3200400">
              <a:spcBef>
                <a:spcPts val="0"/>
              </a:spcBef>
              <a:spcAft>
                <a:spcPts val="0"/>
              </a:spcAft>
              <a:buClr>
                <a:schemeClr val="dk2"/>
              </a:buClr>
              <a:buSzPts val="800"/>
              <a:buFont typeface="Urbanist"/>
              <a:buChar char="●"/>
              <a:defRPr sz="800">
                <a:solidFill>
                  <a:schemeClr val="dk2"/>
                </a:solidFill>
              </a:defRPr>
            </a:lvl7pPr>
            <a:lvl8pPr indent="-279400" lvl="7" marL="3657600">
              <a:spcBef>
                <a:spcPts val="0"/>
              </a:spcBef>
              <a:spcAft>
                <a:spcPts val="0"/>
              </a:spcAft>
              <a:buClr>
                <a:schemeClr val="dk2"/>
              </a:buClr>
              <a:buSzPts val="800"/>
              <a:buFont typeface="Urbanist"/>
              <a:buChar char="○"/>
              <a:defRPr sz="800">
                <a:solidFill>
                  <a:schemeClr val="dk2"/>
                </a:solidFill>
              </a:defRPr>
            </a:lvl8pPr>
            <a:lvl9pPr indent="-279400" lvl="8" marL="4114800">
              <a:spcBef>
                <a:spcPts val="0"/>
              </a:spcBef>
              <a:spcAft>
                <a:spcPts val="0"/>
              </a:spcAft>
              <a:buClr>
                <a:schemeClr val="dk2"/>
              </a:buClr>
              <a:buSzPts val="800"/>
              <a:buFont typeface="Urbanist"/>
              <a:buChar char="■"/>
              <a:defRPr sz="800">
                <a:solidFill>
                  <a:schemeClr val="dk2"/>
                </a:solidFill>
              </a:defRPr>
            </a:lvl9pPr>
          </a:lstStyle>
          <a:p/>
        </p:txBody>
      </p:sp>
      <p:sp>
        <p:nvSpPr>
          <p:cNvPr id="291" name="Google Shape;291;p28"/>
          <p:cNvSpPr txBox="1"/>
          <p:nvPr>
            <p:ph idx="19" type="title"/>
          </p:nvPr>
        </p:nvSpPr>
        <p:spPr>
          <a:xfrm>
            <a:off x="228600" y="613525"/>
            <a:ext cx="3904500" cy="8649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p:txBody>
      </p:sp>
      <p:sp>
        <p:nvSpPr>
          <p:cNvPr id="292" name="Google Shape;292;p28"/>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293" name="Google Shape;293;p28"/>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ers">
  <p:cSld name="CUSTOM">
    <p:spTree>
      <p:nvGrpSpPr>
        <p:cNvPr id="294" name="Shape 294"/>
        <p:cNvGrpSpPr/>
        <p:nvPr/>
      </p:nvGrpSpPr>
      <p:grpSpPr>
        <a:xfrm>
          <a:off x="0" y="0"/>
          <a:ext cx="0" cy="0"/>
          <a:chOff x="0" y="0"/>
          <a:chExt cx="0" cy="0"/>
        </a:xfrm>
      </p:grpSpPr>
      <p:sp>
        <p:nvSpPr>
          <p:cNvPr id="295" name="Google Shape;295;p29"/>
          <p:cNvSpPr txBox="1"/>
          <p:nvPr>
            <p:ph idx="1" type="subTitle"/>
          </p:nvPr>
        </p:nvSpPr>
        <p:spPr>
          <a:xfrm>
            <a:off x="228600" y="228600"/>
            <a:ext cx="29208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
              <a:buFont typeface="Urbanist Medium"/>
              <a:buNone/>
              <a:defRPr sz="1200">
                <a:latin typeface="Urbanist Medium"/>
                <a:ea typeface="Urbanist Medium"/>
                <a:cs typeface="Urbanist Medium"/>
                <a:sym typeface="Urbanist Medium"/>
              </a:defRPr>
            </a:lvl1pPr>
            <a:lvl2pPr lvl="1">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2pPr>
            <a:lvl3pPr lvl="2">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3pPr>
            <a:lvl4pPr lvl="3">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4pPr>
            <a:lvl5pPr lvl="4">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5pPr>
            <a:lvl6pPr lvl="5">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6pPr>
            <a:lvl7pPr lvl="6">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7pPr>
            <a:lvl8pPr lvl="7">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8pPr>
            <a:lvl9pPr lvl="8">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9pPr>
          </a:lstStyle>
          <a:p/>
        </p:txBody>
      </p:sp>
      <p:cxnSp>
        <p:nvCxnSpPr>
          <p:cNvPr id="296" name="Google Shape;296;p29"/>
          <p:cNvCxnSpPr/>
          <p:nvPr/>
        </p:nvCxnSpPr>
        <p:spPr>
          <a:xfrm>
            <a:off x="228450" y="2061025"/>
            <a:ext cx="8687100" cy="0"/>
          </a:xfrm>
          <a:prstGeom prst="straightConnector1">
            <a:avLst/>
          </a:prstGeom>
          <a:noFill/>
          <a:ln cap="flat" cmpd="sng" w="9525">
            <a:solidFill>
              <a:schemeClr val="lt2"/>
            </a:solidFill>
            <a:prstDash val="solid"/>
            <a:round/>
            <a:headEnd len="med" w="med" type="none"/>
            <a:tailEnd len="med" w="med" type="none"/>
          </a:ln>
        </p:spPr>
      </p:cxnSp>
      <p:sp>
        <p:nvSpPr>
          <p:cNvPr id="297" name="Google Shape;297;p29"/>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98" name="Google Shape;298;p29"/>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99" name="Google Shape;299;p29"/>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300" name="Google Shape;300;p29"/>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301" name="Google Shape;301;p29"/>
          <p:cNvSpPr txBox="1"/>
          <p:nvPr>
            <p:ph type="title"/>
          </p:nvPr>
        </p:nvSpPr>
        <p:spPr>
          <a:xfrm>
            <a:off x="228600" y="369300"/>
            <a:ext cx="6480300" cy="587700"/>
          </a:xfrm>
          <a:prstGeom prst="rect">
            <a:avLst/>
          </a:prstGeom>
        </p:spPr>
        <p:txBody>
          <a:bodyPr anchorCtr="0" anchor="t" bIns="91425" lIns="0" spcFirstLastPara="1" rIns="91425" wrap="square" tIns="91425">
            <a:spAutoFit/>
          </a:bodyPr>
          <a:lstStyle>
            <a:lvl1pPr lvl="0">
              <a:lnSpc>
                <a:spcPct val="90000"/>
              </a:lnSpc>
              <a:spcBef>
                <a:spcPts val="0"/>
              </a:spcBef>
              <a:spcAft>
                <a:spcPts val="0"/>
              </a:spcAft>
              <a:buNone/>
              <a:defRPr sz="3400"/>
            </a:lvl1pPr>
            <a:lvl2pPr lvl="1">
              <a:lnSpc>
                <a:spcPct val="115000"/>
              </a:lnSpc>
              <a:spcBef>
                <a:spcPts val="0"/>
              </a:spcBef>
              <a:spcAft>
                <a:spcPts val="0"/>
              </a:spcAft>
              <a:buNone/>
              <a:defRPr sz="3400"/>
            </a:lvl2pPr>
            <a:lvl3pPr lvl="2">
              <a:lnSpc>
                <a:spcPct val="115000"/>
              </a:lnSpc>
              <a:spcBef>
                <a:spcPts val="0"/>
              </a:spcBef>
              <a:spcAft>
                <a:spcPts val="0"/>
              </a:spcAft>
              <a:buNone/>
              <a:defRPr sz="3400"/>
            </a:lvl3pPr>
            <a:lvl4pPr lvl="3">
              <a:lnSpc>
                <a:spcPct val="115000"/>
              </a:lnSpc>
              <a:spcBef>
                <a:spcPts val="0"/>
              </a:spcBef>
              <a:spcAft>
                <a:spcPts val="0"/>
              </a:spcAft>
              <a:buNone/>
              <a:defRPr sz="3400"/>
            </a:lvl4pPr>
            <a:lvl5pPr lvl="4">
              <a:lnSpc>
                <a:spcPct val="115000"/>
              </a:lnSpc>
              <a:spcBef>
                <a:spcPts val="0"/>
              </a:spcBef>
              <a:spcAft>
                <a:spcPts val="0"/>
              </a:spcAft>
              <a:buNone/>
              <a:defRPr sz="3400"/>
            </a:lvl5pPr>
            <a:lvl6pPr lvl="5">
              <a:lnSpc>
                <a:spcPct val="115000"/>
              </a:lnSpc>
              <a:spcBef>
                <a:spcPts val="0"/>
              </a:spcBef>
              <a:spcAft>
                <a:spcPts val="0"/>
              </a:spcAft>
              <a:buNone/>
              <a:defRPr sz="3400"/>
            </a:lvl6pPr>
            <a:lvl7pPr lvl="6">
              <a:lnSpc>
                <a:spcPct val="115000"/>
              </a:lnSpc>
              <a:spcBef>
                <a:spcPts val="0"/>
              </a:spcBef>
              <a:spcAft>
                <a:spcPts val="0"/>
              </a:spcAft>
              <a:buNone/>
              <a:defRPr sz="3400"/>
            </a:lvl7pPr>
            <a:lvl8pPr lvl="7">
              <a:lnSpc>
                <a:spcPct val="115000"/>
              </a:lnSpc>
              <a:spcBef>
                <a:spcPts val="0"/>
              </a:spcBef>
              <a:spcAft>
                <a:spcPts val="0"/>
              </a:spcAft>
              <a:buNone/>
              <a:defRPr sz="3400"/>
            </a:lvl8pPr>
            <a:lvl9pPr lvl="8">
              <a:lnSpc>
                <a:spcPct val="115000"/>
              </a:lnSpc>
              <a:spcBef>
                <a:spcPts val="0"/>
              </a:spcBef>
              <a:spcAft>
                <a:spcPts val="0"/>
              </a:spcAft>
              <a:buNone/>
              <a:defRPr sz="3400"/>
            </a:lvl9pPr>
          </a:lstStyle>
          <a:p/>
        </p:txBody>
      </p:sp>
      <p:sp>
        <p:nvSpPr>
          <p:cNvPr id="302" name="Google Shape;302;p29"/>
          <p:cNvSpPr/>
          <p:nvPr>
            <p:ph idx="5" type="pic"/>
          </p:nvPr>
        </p:nvSpPr>
        <p:spPr>
          <a:xfrm>
            <a:off x="3795900" y="2682425"/>
            <a:ext cx="1458300" cy="1458300"/>
          </a:xfrm>
          <a:prstGeom prst="ellipse">
            <a:avLst/>
          </a:prstGeom>
          <a:noFill/>
          <a:ln cap="flat" cmpd="sng" w="9525">
            <a:solidFill>
              <a:schemeClr val="accent3"/>
            </a:solidFill>
            <a:prstDash val="solid"/>
            <a:round/>
            <a:headEnd len="sm" w="sm" type="none"/>
            <a:tailEnd len="sm" w="sm" type="none"/>
          </a:ln>
        </p:spPr>
      </p:sp>
      <p:sp>
        <p:nvSpPr>
          <p:cNvPr id="303" name="Google Shape;303;p29"/>
          <p:cNvSpPr txBox="1"/>
          <p:nvPr>
            <p:ph idx="6" type="body"/>
          </p:nvPr>
        </p:nvSpPr>
        <p:spPr>
          <a:xfrm>
            <a:off x="5871500" y="2468775"/>
            <a:ext cx="2864700" cy="676500"/>
          </a:xfrm>
          <a:prstGeom prst="rect">
            <a:avLst/>
          </a:prstGeom>
        </p:spPr>
        <p:txBody>
          <a:bodyPr anchorCtr="0" anchor="t" bIns="91425" lIns="0" spcFirstLastPara="1" rIns="91425" wrap="square" tIns="0">
            <a:noAutofit/>
          </a:bodyPr>
          <a:lstStyle>
            <a:lvl1pPr indent="-292100" lvl="0" marL="457200">
              <a:spcBef>
                <a:spcPts val="0"/>
              </a:spcBef>
              <a:spcAft>
                <a:spcPts val="0"/>
              </a:spcAft>
              <a:buClr>
                <a:schemeClr val="dk2"/>
              </a:buClr>
              <a:buSzPts val="1000"/>
              <a:buFont typeface="Urbanist"/>
              <a:buChar char="●"/>
              <a:defRPr sz="1000">
                <a:solidFill>
                  <a:schemeClr val="dk2"/>
                </a:solidFill>
              </a:defRPr>
            </a:lvl1pPr>
            <a:lvl2pPr indent="-292100" lvl="1" marL="914400">
              <a:spcBef>
                <a:spcPts val="0"/>
              </a:spcBef>
              <a:spcAft>
                <a:spcPts val="0"/>
              </a:spcAft>
              <a:buClr>
                <a:schemeClr val="dk2"/>
              </a:buClr>
              <a:buSzPts val="1000"/>
              <a:buFont typeface="Urbanist"/>
              <a:buChar char="○"/>
              <a:defRPr sz="1000">
                <a:solidFill>
                  <a:schemeClr val="dk2"/>
                </a:solidFill>
              </a:defRPr>
            </a:lvl2pPr>
            <a:lvl3pPr indent="-292100" lvl="2" marL="1371600">
              <a:spcBef>
                <a:spcPts val="0"/>
              </a:spcBef>
              <a:spcAft>
                <a:spcPts val="0"/>
              </a:spcAft>
              <a:buClr>
                <a:schemeClr val="dk2"/>
              </a:buClr>
              <a:buSzPts val="1000"/>
              <a:buFont typeface="Urbanist"/>
              <a:buChar char="■"/>
              <a:defRPr sz="1000">
                <a:solidFill>
                  <a:schemeClr val="dk2"/>
                </a:solidFill>
              </a:defRPr>
            </a:lvl3pPr>
            <a:lvl4pPr indent="-292100" lvl="3" marL="1828800">
              <a:spcBef>
                <a:spcPts val="0"/>
              </a:spcBef>
              <a:spcAft>
                <a:spcPts val="0"/>
              </a:spcAft>
              <a:buClr>
                <a:schemeClr val="dk2"/>
              </a:buClr>
              <a:buSzPts val="1000"/>
              <a:buFont typeface="Urbanist"/>
              <a:buChar char="●"/>
              <a:defRPr sz="1000">
                <a:solidFill>
                  <a:schemeClr val="dk2"/>
                </a:solidFill>
              </a:defRPr>
            </a:lvl4pPr>
            <a:lvl5pPr indent="-292100" lvl="4" marL="2286000">
              <a:spcBef>
                <a:spcPts val="0"/>
              </a:spcBef>
              <a:spcAft>
                <a:spcPts val="0"/>
              </a:spcAft>
              <a:buClr>
                <a:schemeClr val="dk2"/>
              </a:buClr>
              <a:buSzPts val="1000"/>
              <a:buFont typeface="Urbanist"/>
              <a:buChar char="○"/>
              <a:defRPr sz="1000">
                <a:solidFill>
                  <a:schemeClr val="dk2"/>
                </a:solidFill>
              </a:defRPr>
            </a:lvl5pPr>
            <a:lvl6pPr indent="-292100" lvl="5" marL="2743200">
              <a:spcBef>
                <a:spcPts val="0"/>
              </a:spcBef>
              <a:spcAft>
                <a:spcPts val="0"/>
              </a:spcAft>
              <a:buClr>
                <a:schemeClr val="dk2"/>
              </a:buClr>
              <a:buSzPts val="1000"/>
              <a:buFont typeface="Urbanist"/>
              <a:buChar char="■"/>
              <a:defRPr sz="1000">
                <a:solidFill>
                  <a:schemeClr val="dk2"/>
                </a:solidFill>
              </a:defRPr>
            </a:lvl6pPr>
            <a:lvl7pPr indent="-292100" lvl="6" marL="3200400">
              <a:spcBef>
                <a:spcPts val="0"/>
              </a:spcBef>
              <a:spcAft>
                <a:spcPts val="0"/>
              </a:spcAft>
              <a:buClr>
                <a:schemeClr val="dk2"/>
              </a:buClr>
              <a:buSzPts val="1000"/>
              <a:buFont typeface="Urbanist"/>
              <a:buChar char="●"/>
              <a:defRPr sz="1000">
                <a:solidFill>
                  <a:schemeClr val="dk2"/>
                </a:solidFill>
              </a:defRPr>
            </a:lvl7pPr>
            <a:lvl8pPr indent="-292100" lvl="7" marL="3657600">
              <a:spcBef>
                <a:spcPts val="0"/>
              </a:spcBef>
              <a:spcAft>
                <a:spcPts val="0"/>
              </a:spcAft>
              <a:buClr>
                <a:schemeClr val="dk2"/>
              </a:buClr>
              <a:buSzPts val="1000"/>
              <a:buFont typeface="Urbanist"/>
              <a:buChar char="○"/>
              <a:defRPr sz="1000">
                <a:solidFill>
                  <a:schemeClr val="dk2"/>
                </a:solidFill>
              </a:defRPr>
            </a:lvl8pPr>
            <a:lvl9pPr indent="-292100" lvl="8" marL="4114800">
              <a:spcBef>
                <a:spcPts val="0"/>
              </a:spcBef>
              <a:spcAft>
                <a:spcPts val="0"/>
              </a:spcAft>
              <a:buClr>
                <a:schemeClr val="dk2"/>
              </a:buClr>
              <a:buSzPts val="1000"/>
              <a:buFont typeface="Urbanist"/>
              <a:buChar char="■"/>
              <a:defRPr sz="1000">
                <a:solidFill>
                  <a:schemeClr val="dk2"/>
                </a:solidFill>
              </a:defRPr>
            </a:lvl9pPr>
          </a:lstStyle>
          <a:p/>
        </p:txBody>
      </p:sp>
      <p:sp>
        <p:nvSpPr>
          <p:cNvPr id="304" name="Google Shape;304;p29"/>
          <p:cNvSpPr txBox="1"/>
          <p:nvPr>
            <p:ph idx="7" type="body"/>
          </p:nvPr>
        </p:nvSpPr>
        <p:spPr>
          <a:xfrm>
            <a:off x="5871500" y="3553025"/>
            <a:ext cx="2864700" cy="696000"/>
          </a:xfrm>
          <a:prstGeom prst="rect">
            <a:avLst/>
          </a:prstGeom>
        </p:spPr>
        <p:txBody>
          <a:bodyPr anchorCtr="0" anchor="t" bIns="91425" lIns="0" spcFirstLastPara="1" rIns="91425" wrap="square" tIns="0">
            <a:spAutoFit/>
          </a:bodyPr>
          <a:lstStyle>
            <a:lvl1pPr indent="-304800" lvl="0" marL="457200">
              <a:lnSpc>
                <a:spcPct val="100000"/>
              </a:lnSpc>
              <a:spcBef>
                <a:spcPts val="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1pPr>
            <a:lvl2pPr indent="-304800" lvl="1" marL="9144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2pPr>
            <a:lvl3pPr indent="-304800" lvl="2" marL="13716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3pPr>
            <a:lvl4pPr indent="-304800" lvl="3" marL="18288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4pPr>
            <a:lvl5pPr indent="-304800" lvl="4" marL="22860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5pPr>
            <a:lvl6pPr indent="-304800" lvl="5" marL="27432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6pPr>
            <a:lvl7pPr indent="-304800" lvl="6" marL="32004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7pPr>
            <a:lvl8pPr indent="-304800" lvl="7" marL="36576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8pPr>
            <a:lvl9pPr indent="-304800" lvl="8" marL="4114800">
              <a:lnSpc>
                <a:spcPct val="100000"/>
              </a:lnSpc>
              <a:spcBef>
                <a:spcPts val="800"/>
              </a:spcBef>
              <a:spcAft>
                <a:spcPts val="80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9pPr>
          </a:lstStyle>
          <a:p/>
        </p:txBody>
      </p:sp>
      <p:sp>
        <p:nvSpPr>
          <p:cNvPr id="305" name="Google Shape;305;p29"/>
          <p:cNvSpPr txBox="1"/>
          <p:nvPr>
            <p:ph idx="8" type="subTitle"/>
          </p:nvPr>
        </p:nvSpPr>
        <p:spPr>
          <a:xfrm>
            <a:off x="238800" y="2720113"/>
            <a:ext cx="2824500" cy="1458300"/>
          </a:xfrm>
          <a:prstGeom prst="rect">
            <a:avLst/>
          </a:prstGeom>
        </p:spPr>
        <p:txBody>
          <a:bodyPr anchorCtr="0" anchor="t" bIns="91425" lIns="0" spcFirstLastPara="1" rIns="91425" wrap="square" tIns="0">
            <a:noAutofit/>
          </a:bodyPr>
          <a:lstStyle>
            <a:lvl1pPr lvl="0">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2pPr>
            <a:lvl3pPr lvl="2">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3pPr>
            <a:lvl4pPr lvl="3">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4pPr>
            <a:lvl5pPr lvl="4">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5pPr>
            <a:lvl6pPr lvl="5">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6pPr>
            <a:lvl7pPr lvl="6">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7pPr>
            <a:lvl8pPr lvl="7">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8pPr>
            <a:lvl9pPr lvl="8">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9pPr>
          </a:lstStyle>
          <a:p/>
        </p:txBody>
      </p:sp>
      <p:sp>
        <p:nvSpPr>
          <p:cNvPr id="306" name="Google Shape;306;p29"/>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07" name="Google Shape;307;p29"/>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ics">
  <p:cSld name="CUSTOM_2">
    <p:spTree>
      <p:nvGrpSpPr>
        <p:cNvPr id="308" name="Shape 308"/>
        <p:cNvGrpSpPr/>
        <p:nvPr/>
      </p:nvGrpSpPr>
      <p:grpSpPr>
        <a:xfrm>
          <a:off x="0" y="0"/>
          <a:ext cx="0" cy="0"/>
          <a:chOff x="0" y="0"/>
          <a:chExt cx="0" cy="0"/>
        </a:xfrm>
      </p:grpSpPr>
      <p:sp>
        <p:nvSpPr>
          <p:cNvPr id="309" name="Google Shape;309;p30"/>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10" name="Google Shape;310;p30"/>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11" name="Google Shape;311;p30"/>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312" name="Google Shape;312;p30"/>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313" name="Google Shape;313;p30"/>
          <p:cNvSpPr/>
          <p:nvPr/>
        </p:nvSpPr>
        <p:spPr>
          <a:xfrm>
            <a:off x="228600" y="1395962"/>
            <a:ext cx="2101200" cy="3054000"/>
          </a:xfrm>
          <a:prstGeom prst="roundRect">
            <a:avLst>
              <a:gd fmla="val 9631"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14" name="Google Shape;314;p30"/>
          <p:cNvSpPr/>
          <p:nvPr/>
        </p:nvSpPr>
        <p:spPr>
          <a:xfrm>
            <a:off x="2423700" y="1395962"/>
            <a:ext cx="3198600" cy="3054000"/>
          </a:xfrm>
          <a:prstGeom prst="roundRect">
            <a:avLst>
              <a:gd fmla="val 674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15" name="Google Shape;315;p30"/>
          <p:cNvSpPr/>
          <p:nvPr/>
        </p:nvSpPr>
        <p:spPr>
          <a:xfrm>
            <a:off x="5716850" y="1395962"/>
            <a:ext cx="3198600" cy="1758300"/>
          </a:xfrm>
          <a:prstGeom prst="roundRect">
            <a:avLst>
              <a:gd fmla="val 9631"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16" name="Google Shape;316;p30"/>
          <p:cNvSpPr/>
          <p:nvPr/>
        </p:nvSpPr>
        <p:spPr>
          <a:xfrm>
            <a:off x="5716200" y="3231390"/>
            <a:ext cx="3198600" cy="1217400"/>
          </a:xfrm>
          <a:prstGeom prst="roundRect">
            <a:avLst>
              <a:gd fmla="val 1360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17" name="Google Shape;317;p30"/>
          <p:cNvSpPr/>
          <p:nvPr>
            <p:ph idx="4" type="pic"/>
          </p:nvPr>
        </p:nvSpPr>
        <p:spPr>
          <a:xfrm>
            <a:off x="381950" y="993050"/>
            <a:ext cx="850500" cy="850500"/>
          </a:xfrm>
          <a:prstGeom prst="ellipse">
            <a:avLst/>
          </a:prstGeom>
          <a:noFill/>
          <a:ln cap="flat" cmpd="sng" w="9525">
            <a:solidFill>
              <a:schemeClr val="accent3"/>
            </a:solidFill>
            <a:prstDash val="solid"/>
            <a:round/>
            <a:headEnd len="sm" w="sm" type="none"/>
            <a:tailEnd len="sm" w="sm" type="none"/>
          </a:ln>
        </p:spPr>
      </p:sp>
      <p:sp>
        <p:nvSpPr>
          <p:cNvPr id="318" name="Google Shape;318;p30"/>
          <p:cNvSpPr txBox="1"/>
          <p:nvPr>
            <p:ph idx="5" type="subTitle"/>
          </p:nvPr>
        </p:nvSpPr>
        <p:spPr>
          <a:xfrm>
            <a:off x="381950" y="2062875"/>
            <a:ext cx="1786500" cy="236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Font typeface="Urbanist"/>
              <a:buNone/>
              <a:defRPr b="1" sz="1200">
                <a:solidFill>
                  <a:schemeClr val="dk1"/>
                </a:solidFill>
              </a:defRPr>
            </a:lvl1pPr>
            <a:lvl2pPr lvl="1">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2pPr>
            <a:lvl3pPr lvl="2">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3pPr>
            <a:lvl4pPr lvl="3">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4pPr>
            <a:lvl5pPr lvl="4">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5pPr>
            <a:lvl6pPr lvl="5">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6pPr>
            <a:lvl7pPr lvl="6">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7pPr>
            <a:lvl8pPr lvl="7">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8pPr>
            <a:lvl9pPr lvl="8">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9pPr>
          </a:lstStyle>
          <a:p/>
        </p:txBody>
      </p:sp>
      <p:sp>
        <p:nvSpPr>
          <p:cNvPr id="319" name="Google Shape;319;p30"/>
          <p:cNvSpPr txBox="1"/>
          <p:nvPr>
            <p:ph idx="6" type="body"/>
          </p:nvPr>
        </p:nvSpPr>
        <p:spPr>
          <a:xfrm>
            <a:off x="381950" y="2453500"/>
            <a:ext cx="1786500" cy="15363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Urbanist"/>
              <a:buChar char="●"/>
              <a:defRPr sz="1000">
                <a:solidFill>
                  <a:schemeClr val="dk1"/>
                </a:solidFill>
              </a:defRPr>
            </a:lvl1pPr>
            <a:lvl2pPr indent="-292100" lvl="1" marL="914400">
              <a:spcBef>
                <a:spcPts val="0"/>
              </a:spcBef>
              <a:spcAft>
                <a:spcPts val="0"/>
              </a:spcAft>
              <a:buClr>
                <a:schemeClr val="dk1"/>
              </a:buClr>
              <a:buSzPts val="1000"/>
              <a:buFont typeface="Urbanist"/>
              <a:buChar char="○"/>
              <a:defRPr sz="1000">
                <a:solidFill>
                  <a:schemeClr val="dk1"/>
                </a:solidFill>
              </a:defRPr>
            </a:lvl2pPr>
            <a:lvl3pPr indent="-292100" lvl="2" marL="1371600">
              <a:spcBef>
                <a:spcPts val="0"/>
              </a:spcBef>
              <a:spcAft>
                <a:spcPts val="0"/>
              </a:spcAft>
              <a:buClr>
                <a:schemeClr val="dk1"/>
              </a:buClr>
              <a:buSzPts val="1000"/>
              <a:buFont typeface="Urbanist"/>
              <a:buChar char="■"/>
              <a:defRPr sz="1000">
                <a:solidFill>
                  <a:schemeClr val="dk1"/>
                </a:solidFill>
              </a:defRPr>
            </a:lvl3pPr>
            <a:lvl4pPr indent="-292100" lvl="3" marL="1828800">
              <a:spcBef>
                <a:spcPts val="0"/>
              </a:spcBef>
              <a:spcAft>
                <a:spcPts val="0"/>
              </a:spcAft>
              <a:buClr>
                <a:schemeClr val="dk1"/>
              </a:buClr>
              <a:buSzPts val="1000"/>
              <a:buFont typeface="Urbanist"/>
              <a:buChar char="●"/>
              <a:defRPr sz="1000">
                <a:solidFill>
                  <a:schemeClr val="dk1"/>
                </a:solidFill>
              </a:defRPr>
            </a:lvl4pPr>
            <a:lvl5pPr indent="-292100" lvl="4" marL="2286000">
              <a:spcBef>
                <a:spcPts val="0"/>
              </a:spcBef>
              <a:spcAft>
                <a:spcPts val="0"/>
              </a:spcAft>
              <a:buClr>
                <a:schemeClr val="dk1"/>
              </a:buClr>
              <a:buSzPts val="1000"/>
              <a:buFont typeface="Urbanist"/>
              <a:buChar char="○"/>
              <a:defRPr sz="1000">
                <a:solidFill>
                  <a:schemeClr val="dk1"/>
                </a:solidFill>
              </a:defRPr>
            </a:lvl5pPr>
            <a:lvl6pPr indent="-292100" lvl="5" marL="2743200">
              <a:spcBef>
                <a:spcPts val="0"/>
              </a:spcBef>
              <a:spcAft>
                <a:spcPts val="0"/>
              </a:spcAft>
              <a:buClr>
                <a:schemeClr val="dk1"/>
              </a:buClr>
              <a:buSzPts val="1000"/>
              <a:buFont typeface="Urbanist"/>
              <a:buChar char="■"/>
              <a:defRPr sz="1000">
                <a:solidFill>
                  <a:schemeClr val="dk1"/>
                </a:solidFill>
              </a:defRPr>
            </a:lvl6pPr>
            <a:lvl7pPr indent="-292100" lvl="6" marL="3200400">
              <a:spcBef>
                <a:spcPts val="0"/>
              </a:spcBef>
              <a:spcAft>
                <a:spcPts val="0"/>
              </a:spcAft>
              <a:buClr>
                <a:schemeClr val="dk1"/>
              </a:buClr>
              <a:buSzPts val="1000"/>
              <a:buFont typeface="Urbanist"/>
              <a:buChar char="●"/>
              <a:defRPr sz="1000">
                <a:solidFill>
                  <a:schemeClr val="dk1"/>
                </a:solidFill>
              </a:defRPr>
            </a:lvl7pPr>
            <a:lvl8pPr indent="-292100" lvl="7" marL="3657600">
              <a:spcBef>
                <a:spcPts val="0"/>
              </a:spcBef>
              <a:spcAft>
                <a:spcPts val="0"/>
              </a:spcAft>
              <a:buClr>
                <a:schemeClr val="dk1"/>
              </a:buClr>
              <a:buSzPts val="1000"/>
              <a:buFont typeface="Urbanist"/>
              <a:buChar char="○"/>
              <a:defRPr sz="1000">
                <a:solidFill>
                  <a:schemeClr val="dk1"/>
                </a:solidFill>
              </a:defRPr>
            </a:lvl8pPr>
            <a:lvl9pPr indent="-292100" lvl="8" marL="4114800">
              <a:spcBef>
                <a:spcPts val="0"/>
              </a:spcBef>
              <a:spcAft>
                <a:spcPts val="0"/>
              </a:spcAft>
              <a:buClr>
                <a:schemeClr val="dk1"/>
              </a:buClr>
              <a:buSzPts val="1000"/>
              <a:buFont typeface="Urbanist"/>
              <a:buChar char="■"/>
              <a:defRPr sz="1000">
                <a:solidFill>
                  <a:schemeClr val="dk1"/>
                </a:solidFill>
              </a:defRPr>
            </a:lvl9pPr>
          </a:lstStyle>
          <a:p/>
        </p:txBody>
      </p:sp>
      <p:sp>
        <p:nvSpPr>
          <p:cNvPr id="320" name="Google Shape;320;p30"/>
          <p:cNvSpPr txBox="1"/>
          <p:nvPr>
            <p:ph idx="7" type="subTitle"/>
          </p:nvPr>
        </p:nvSpPr>
        <p:spPr>
          <a:xfrm>
            <a:off x="2580250" y="1528150"/>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Urbanist"/>
              <a:buNone/>
              <a:defRPr b="1" sz="1000"/>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321" name="Google Shape;321;p30"/>
          <p:cNvSpPr txBox="1"/>
          <p:nvPr>
            <p:ph idx="8" type="body"/>
          </p:nvPr>
        </p:nvSpPr>
        <p:spPr>
          <a:xfrm>
            <a:off x="2580250" y="1791652"/>
            <a:ext cx="2911500" cy="610500"/>
          </a:xfrm>
          <a:prstGeom prst="rect">
            <a:avLst/>
          </a:prstGeom>
        </p:spPr>
        <p:txBody>
          <a:bodyPr anchorCtr="0" anchor="t" bIns="0" lIns="0" spcFirstLastPara="1" rIns="0" wrap="square" tIns="0">
            <a:noAutofit/>
          </a:bodyPr>
          <a:lstStyle>
            <a:lvl1pPr indent="-292100" lvl="0" marL="457200">
              <a:lnSpc>
                <a:spcPct val="100000"/>
              </a:lnSpc>
              <a:spcBef>
                <a:spcPts val="0"/>
              </a:spcBef>
              <a:spcAft>
                <a:spcPts val="0"/>
              </a:spcAft>
              <a:buSzPts val="1000"/>
              <a:buChar char="●"/>
              <a:defRPr sz="1000"/>
            </a:lvl1pPr>
            <a:lvl2pPr indent="-292100" lvl="1" marL="914400">
              <a:lnSpc>
                <a:spcPct val="100000"/>
              </a:lnSpc>
              <a:spcBef>
                <a:spcPts val="800"/>
              </a:spcBef>
              <a:spcAft>
                <a:spcPts val="0"/>
              </a:spcAft>
              <a:buSzPts val="1000"/>
              <a:buChar char="○"/>
              <a:defRPr sz="1000"/>
            </a:lvl2pPr>
            <a:lvl3pPr indent="-292100" lvl="2" marL="1371600">
              <a:lnSpc>
                <a:spcPct val="100000"/>
              </a:lnSpc>
              <a:spcBef>
                <a:spcPts val="800"/>
              </a:spcBef>
              <a:spcAft>
                <a:spcPts val="0"/>
              </a:spcAft>
              <a:buSzPts val="1000"/>
              <a:buChar char="■"/>
              <a:defRPr sz="1000"/>
            </a:lvl3pPr>
            <a:lvl4pPr indent="-292100" lvl="3" marL="1828800">
              <a:lnSpc>
                <a:spcPct val="100000"/>
              </a:lnSpc>
              <a:spcBef>
                <a:spcPts val="800"/>
              </a:spcBef>
              <a:spcAft>
                <a:spcPts val="0"/>
              </a:spcAft>
              <a:buSzPts val="1000"/>
              <a:buChar char="●"/>
              <a:defRPr sz="1000"/>
            </a:lvl4pPr>
            <a:lvl5pPr indent="-292100" lvl="4" marL="2286000">
              <a:lnSpc>
                <a:spcPct val="100000"/>
              </a:lnSpc>
              <a:spcBef>
                <a:spcPts val="800"/>
              </a:spcBef>
              <a:spcAft>
                <a:spcPts val="0"/>
              </a:spcAft>
              <a:buSzPts val="1000"/>
              <a:buChar char="○"/>
              <a:defRPr sz="1000"/>
            </a:lvl5pPr>
            <a:lvl6pPr indent="-292100" lvl="5" marL="2743200">
              <a:lnSpc>
                <a:spcPct val="100000"/>
              </a:lnSpc>
              <a:spcBef>
                <a:spcPts val="800"/>
              </a:spcBef>
              <a:spcAft>
                <a:spcPts val="0"/>
              </a:spcAft>
              <a:buSzPts val="1000"/>
              <a:buChar char="■"/>
              <a:defRPr sz="1000"/>
            </a:lvl6pPr>
            <a:lvl7pPr indent="-292100" lvl="6" marL="3200400">
              <a:lnSpc>
                <a:spcPct val="100000"/>
              </a:lnSpc>
              <a:spcBef>
                <a:spcPts val="800"/>
              </a:spcBef>
              <a:spcAft>
                <a:spcPts val="0"/>
              </a:spcAft>
              <a:buSzPts val="1000"/>
              <a:buChar char="●"/>
              <a:defRPr sz="1000"/>
            </a:lvl7pPr>
            <a:lvl8pPr indent="-292100" lvl="7" marL="3657600">
              <a:lnSpc>
                <a:spcPct val="100000"/>
              </a:lnSpc>
              <a:spcBef>
                <a:spcPts val="800"/>
              </a:spcBef>
              <a:spcAft>
                <a:spcPts val="0"/>
              </a:spcAft>
              <a:buSzPts val="1000"/>
              <a:buChar char="○"/>
              <a:defRPr sz="1000"/>
            </a:lvl8pPr>
            <a:lvl9pPr indent="-292100" lvl="8" marL="4114800">
              <a:lnSpc>
                <a:spcPct val="100000"/>
              </a:lnSpc>
              <a:spcBef>
                <a:spcPts val="800"/>
              </a:spcBef>
              <a:spcAft>
                <a:spcPts val="800"/>
              </a:spcAft>
              <a:buSzPts val="1000"/>
              <a:buChar char="■"/>
              <a:defRPr sz="1000"/>
            </a:lvl9pPr>
          </a:lstStyle>
          <a:p/>
        </p:txBody>
      </p:sp>
      <p:cxnSp>
        <p:nvCxnSpPr>
          <p:cNvPr id="322" name="Google Shape;322;p30"/>
          <p:cNvCxnSpPr/>
          <p:nvPr/>
        </p:nvCxnSpPr>
        <p:spPr>
          <a:xfrm>
            <a:off x="2423700" y="2531312"/>
            <a:ext cx="3194400" cy="0"/>
          </a:xfrm>
          <a:prstGeom prst="straightConnector1">
            <a:avLst/>
          </a:prstGeom>
          <a:noFill/>
          <a:ln cap="flat" cmpd="sng" w="9525">
            <a:solidFill>
              <a:schemeClr val="dk1"/>
            </a:solidFill>
            <a:prstDash val="solid"/>
            <a:round/>
            <a:headEnd len="med" w="med" type="none"/>
            <a:tailEnd len="med" w="med" type="none"/>
          </a:ln>
        </p:spPr>
      </p:cxnSp>
      <p:cxnSp>
        <p:nvCxnSpPr>
          <p:cNvPr id="323" name="Google Shape;323;p30"/>
          <p:cNvCxnSpPr/>
          <p:nvPr/>
        </p:nvCxnSpPr>
        <p:spPr>
          <a:xfrm>
            <a:off x="2423700" y="3583537"/>
            <a:ext cx="3194400" cy="0"/>
          </a:xfrm>
          <a:prstGeom prst="straightConnector1">
            <a:avLst/>
          </a:prstGeom>
          <a:noFill/>
          <a:ln cap="flat" cmpd="sng" w="9525">
            <a:solidFill>
              <a:schemeClr val="dk1"/>
            </a:solidFill>
            <a:prstDash val="solid"/>
            <a:round/>
            <a:headEnd len="med" w="med" type="none"/>
            <a:tailEnd len="med" w="med" type="none"/>
          </a:ln>
        </p:spPr>
      </p:cxnSp>
      <p:sp>
        <p:nvSpPr>
          <p:cNvPr id="324" name="Google Shape;324;p30"/>
          <p:cNvSpPr txBox="1"/>
          <p:nvPr>
            <p:ph idx="9" type="subTitle"/>
          </p:nvPr>
        </p:nvSpPr>
        <p:spPr>
          <a:xfrm>
            <a:off x="2580250" y="2660457"/>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Urbanist"/>
              <a:buNone/>
              <a:defRPr b="1" sz="1000"/>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325" name="Google Shape;325;p30"/>
          <p:cNvSpPr txBox="1"/>
          <p:nvPr>
            <p:ph idx="13" type="body"/>
          </p:nvPr>
        </p:nvSpPr>
        <p:spPr>
          <a:xfrm>
            <a:off x="2580250" y="2931046"/>
            <a:ext cx="2911500" cy="6105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326" name="Google Shape;326;p30"/>
          <p:cNvSpPr/>
          <p:nvPr/>
        </p:nvSpPr>
        <p:spPr>
          <a:xfrm flipH="1">
            <a:off x="2600988" y="3992942"/>
            <a:ext cx="681000" cy="273600"/>
          </a:xfrm>
          <a:prstGeom prst="round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None/>
            </a:pPr>
            <a:r>
              <a:t/>
            </a:r>
            <a:endParaRPr b="1" sz="800">
              <a:solidFill>
                <a:schemeClr val="dk1"/>
              </a:solidFill>
              <a:latin typeface="Urbanist"/>
              <a:ea typeface="Urbanist"/>
              <a:cs typeface="Urbanist"/>
              <a:sym typeface="Urbanist"/>
            </a:endParaRPr>
          </a:p>
        </p:txBody>
      </p:sp>
      <p:sp>
        <p:nvSpPr>
          <p:cNvPr id="327" name="Google Shape;327;p30"/>
          <p:cNvSpPr/>
          <p:nvPr/>
        </p:nvSpPr>
        <p:spPr>
          <a:xfrm flipH="1">
            <a:off x="3654625" y="3992942"/>
            <a:ext cx="681000" cy="273600"/>
          </a:xfrm>
          <a:prstGeom prst="round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None/>
            </a:pPr>
            <a:r>
              <a:t/>
            </a:r>
            <a:endParaRPr b="1" sz="800">
              <a:solidFill>
                <a:schemeClr val="dk1"/>
              </a:solidFill>
              <a:latin typeface="Urbanist"/>
              <a:ea typeface="Urbanist"/>
              <a:cs typeface="Urbanist"/>
              <a:sym typeface="Urbanist"/>
            </a:endParaRPr>
          </a:p>
        </p:txBody>
      </p:sp>
      <p:sp>
        <p:nvSpPr>
          <p:cNvPr id="328" name="Google Shape;328;p30"/>
          <p:cNvSpPr/>
          <p:nvPr/>
        </p:nvSpPr>
        <p:spPr>
          <a:xfrm flipH="1">
            <a:off x="4602650" y="3992942"/>
            <a:ext cx="681000" cy="273600"/>
          </a:xfrm>
          <a:prstGeom prst="round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None/>
            </a:pPr>
            <a:r>
              <a:t/>
            </a:r>
            <a:endParaRPr b="1" sz="800">
              <a:solidFill>
                <a:schemeClr val="dk1"/>
              </a:solidFill>
              <a:latin typeface="Urbanist"/>
              <a:ea typeface="Urbanist"/>
              <a:cs typeface="Urbanist"/>
              <a:sym typeface="Urbanist"/>
            </a:endParaRPr>
          </a:p>
        </p:txBody>
      </p:sp>
      <p:sp>
        <p:nvSpPr>
          <p:cNvPr id="329" name="Google Shape;329;p30"/>
          <p:cNvSpPr txBox="1"/>
          <p:nvPr>
            <p:ph idx="14" type="subTitle"/>
          </p:nvPr>
        </p:nvSpPr>
        <p:spPr>
          <a:xfrm>
            <a:off x="2567250" y="3671882"/>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Urbanist"/>
              <a:buNone/>
              <a:defRPr b="1" sz="1000"/>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330" name="Google Shape;330;p30"/>
          <p:cNvSpPr txBox="1"/>
          <p:nvPr>
            <p:ph idx="15" type="subTitle"/>
          </p:nvPr>
        </p:nvSpPr>
        <p:spPr>
          <a:xfrm>
            <a:off x="5877425" y="1528157"/>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Urbanist"/>
              <a:buNone/>
              <a:defRPr b="1" sz="1000"/>
            </a:lvl1pPr>
            <a:lvl2pPr lvl="1">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2pPr>
            <a:lvl3pPr lvl="2">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3pPr>
            <a:lvl4pPr lvl="3">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4pPr>
            <a:lvl5pPr lvl="4">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5pPr>
            <a:lvl6pPr lvl="5">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6pPr>
            <a:lvl7pPr lvl="6">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7pPr>
            <a:lvl8pPr lvl="7">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8pPr>
            <a:lvl9pPr lvl="8">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9pPr>
          </a:lstStyle>
          <a:p/>
        </p:txBody>
      </p:sp>
      <p:sp>
        <p:nvSpPr>
          <p:cNvPr id="331" name="Google Shape;331;p30"/>
          <p:cNvSpPr txBox="1"/>
          <p:nvPr>
            <p:ph idx="16" type="subTitle"/>
          </p:nvPr>
        </p:nvSpPr>
        <p:spPr>
          <a:xfrm>
            <a:off x="5877425" y="1781107"/>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accent3"/>
              </a:buClr>
              <a:buSzPts val="800"/>
              <a:buFont typeface="Urbanist"/>
              <a:buNone/>
              <a:defRPr b="1" sz="800">
                <a:solidFill>
                  <a:schemeClr val="accent3"/>
                </a:solidFill>
              </a:defRPr>
            </a:lvl1pPr>
            <a:lvl2pPr lvl="1">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2pPr>
            <a:lvl3pPr lvl="2">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3pPr>
            <a:lvl4pPr lvl="3">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4pPr>
            <a:lvl5pPr lvl="4">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5pPr>
            <a:lvl6pPr lvl="5">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6pPr>
            <a:lvl7pPr lvl="6">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7pPr>
            <a:lvl8pPr lvl="7">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8pPr>
            <a:lvl9pPr lvl="8">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9pPr>
          </a:lstStyle>
          <a:p/>
        </p:txBody>
      </p:sp>
      <p:sp>
        <p:nvSpPr>
          <p:cNvPr id="332" name="Google Shape;332;p30"/>
          <p:cNvSpPr txBox="1"/>
          <p:nvPr>
            <p:ph idx="17" type="subTitle"/>
          </p:nvPr>
        </p:nvSpPr>
        <p:spPr>
          <a:xfrm>
            <a:off x="5877425" y="2219182"/>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accent3"/>
              </a:buClr>
              <a:buSzPts val="800"/>
              <a:buFont typeface="Urbanist"/>
              <a:buNone/>
              <a:defRPr b="1" sz="800">
                <a:solidFill>
                  <a:schemeClr val="accent3"/>
                </a:solidFill>
              </a:defRPr>
            </a:lvl1pPr>
            <a:lvl2pPr lvl="1">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2pPr>
            <a:lvl3pPr lvl="2">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3pPr>
            <a:lvl4pPr lvl="3">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4pPr>
            <a:lvl5pPr lvl="4">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5pPr>
            <a:lvl6pPr lvl="5">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6pPr>
            <a:lvl7pPr lvl="6">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7pPr>
            <a:lvl8pPr lvl="7">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8pPr>
            <a:lvl9pPr lvl="8">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9pPr>
          </a:lstStyle>
          <a:p/>
        </p:txBody>
      </p:sp>
      <p:sp>
        <p:nvSpPr>
          <p:cNvPr id="333" name="Google Shape;333;p30"/>
          <p:cNvSpPr txBox="1"/>
          <p:nvPr>
            <p:ph idx="18" type="subTitle"/>
          </p:nvPr>
        </p:nvSpPr>
        <p:spPr>
          <a:xfrm>
            <a:off x="5877425" y="2657257"/>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accent3"/>
              </a:buClr>
              <a:buSzPts val="800"/>
              <a:buFont typeface="Urbanist"/>
              <a:buNone/>
              <a:defRPr b="1" sz="800">
                <a:solidFill>
                  <a:schemeClr val="accent3"/>
                </a:solidFill>
              </a:defRPr>
            </a:lvl1pPr>
            <a:lvl2pPr lvl="1">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2pPr>
            <a:lvl3pPr lvl="2">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3pPr>
            <a:lvl4pPr lvl="3">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4pPr>
            <a:lvl5pPr lvl="4">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5pPr>
            <a:lvl6pPr lvl="5">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6pPr>
            <a:lvl7pPr lvl="6">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7pPr>
            <a:lvl8pPr lvl="7">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8pPr>
            <a:lvl9pPr lvl="8">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9pPr>
          </a:lstStyle>
          <a:p/>
        </p:txBody>
      </p:sp>
      <p:sp>
        <p:nvSpPr>
          <p:cNvPr id="334" name="Google Shape;334;p30"/>
          <p:cNvSpPr txBox="1"/>
          <p:nvPr>
            <p:ph idx="19" type="subTitle"/>
          </p:nvPr>
        </p:nvSpPr>
        <p:spPr>
          <a:xfrm>
            <a:off x="5877425" y="3354932"/>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Urbanist"/>
              <a:buNone/>
              <a:defRPr b="1" sz="1000"/>
            </a:lvl1pPr>
            <a:lvl2pPr lvl="1">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2pPr>
            <a:lvl3pPr lvl="2">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3pPr>
            <a:lvl4pPr lvl="3">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4pPr>
            <a:lvl5pPr lvl="4">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5pPr>
            <a:lvl6pPr lvl="5">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6pPr>
            <a:lvl7pPr lvl="6">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7pPr>
            <a:lvl8pPr lvl="7">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8pPr>
            <a:lvl9pPr lvl="8">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9pPr>
          </a:lstStyle>
          <a:p/>
        </p:txBody>
      </p:sp>
      <p:sp>
        <p:nvSpPr>
          <p:cNvPr id="335" name="Google Shape;335;p30"/>
          <p:cNvSpPr txBox="1"/>
          <p:nvPr>
            <p:ph idx="20" type="subTitle"/>
          </p:nvPr>
        </p:nvSpPr>
        <p:spPr>
          <a:xfrm>
            <a:off x="228600" y="228600"/>
            <a:ext cx="2920800" cy="228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p:txBody>
      </p:sp>
      <p:sp>
        <p:nvSpPr>
          <p:cNvPr id="336" name="Google Shape;336;p30"/>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37" name="Google Shape;337;p30"/>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lestones">
  <p:cSld name="CUSTOM_4">
    <p:spTree>
      <p:nvGrpSpPr>
        <p:cNvPr id="338" name="Shape 338"/>
        <p:cNvGrpSpPr/>
        <p:nvPr/>
      </p:nvGrpSpPr>
      <p:grpSpPr>
        <a:xfrm>
          <a:off x="0" y="0"/>
          <a:ext cx="0" cy="0"/>
          <a:chOff x="0" y="0"/>
          <a:chExt cx="0" cy="0"/>
        </a:xfrm>
      </p:grpSpPr>
      <p:sp>
        <p:nvSpPr>
          <p:cNvPr id="339" name="Google Shape;339;p31"/>
          <p:cNvSpPr txBox="1"/>
          <p:nvPr>
            <p:ph idx="1" type="body"/>
          </p:nvPr>
        </p:nvSpPr>
        <p:spPr>
          <a:xfrm>
            <a:off x="2054000" y="2952175"/>
            <a:ext cx="1377600" cy="937800"/>
          </a:xfrm>
          <a:prstGeom prst="rect">
            <a:avLst/>
          </a:prstGeom>
        </p:spPr>
        <p:txBody>
          <a:bodyPr anchorCtr="0" anchor="t" bIns="0" lIns="0" spcFirstLastPara="1" rIns="0" wrap="square" tIns="0">
            <a:spAutoFit/>
          </a:bodyPr>
          <a:lstStyle>
            <a:lvl1pPr indent="-292100" lvl="0" marL="457200">
              <a:lnSpc>
                <a:spcPct val="100000"/>
              </a:lnSpc>
              <a:spcBef>
                <a:spcPts val="0"/>
              </a:spcBef>
              <a:spcAft>
                <a:spcPts val="0"/>
              </a:spcAft>
              <a:buSzPts val="1000"/>
              <a:buChar char="●"/>
              <a:defRPr sz="1000"/>
            </a:lvl1pPr>
            <a:lvl2pPr indent="-292100" lvl="1" marL="914400">
              <a:lnSpc>
                <a:spcPct val="100000"/>
              </a:lnSpc>
              <a:spcBef>
                <a:spcPts val="800"/>
              </a:spcBef>
              <a:spcAft>
                <a:spcPts val="0"/>
              </a:spcAft>
              <a:buSzPts val="1000"/>
              <a:buChar char="○"/>
              <a:defRPr sz="1000"/>
            </a:lvl2pPr>
            <a:lvl3pPr indent="-292100" lvl="2" marL="1371600">
              <a:lnSpc>
                <a:spcPct val="100000"/>
              </a:lnSpc>
              <a:spcBef>
                <a:spcPts val="800"/>
              </a:spcBef>
              <a:spcAft>
                <a:spcPts val="0"/>
              </a:spcAft>
              <a:buSzPts val="1000"/>
              <a:buChar char="■"/>
              <a:defRPr sz="1000"/>
            </a:lvl3pPr>
            <a:lvl4pPr indent="-292100" lvl="3" marL="1828800">
              <a:lnSpc>
                <a:spcPct val="100000"/>
              </a:lnSpc>
              <a:spcBef>
                <a:spcPts val="800"/>
              </a:spcBef>
              <a:spcAft>
                <a:spcPts val="0"/>
              </a:spcAft>
              <a:buSzPts val="1000"/>
              <a:buChar char="●"/>
              <a:defRPr sz="1000"/>
            </a:lvl4pPr>
            <a:lvl5pPr indent="-292100" lvl="4" marL="2286000">
              <a:lnSpc>
                <a:spcPct val="100000"/>
              </a:lnSpc>
              <a:spcBef>
                <a:spcPts val="800"/>
              </a:spcBef>
              <a:spcAft>
                <a:spcPts val="0"/>
              </a:spcAft>
              <a:buSzPts val="1000"/>
              <a:buChar char="○"/>
              <a:defRPr sz="1000"/>
            </a:lvl5pPr>
            <a:lvl6pPr indent="-292100" lvl="5" marL="2743200">
              <a:lnSpc>
                <a:spcPct val="100000"/>
              </a:lnSpc>
              <a:spcBef>
                <a:spcPts val="800"/>
              </a:spcBef>
              <a:spcAft>
                <a:spcPts val="0"/>
              </a:spcAft>
              <a:buSzPts val="1000"/>
              <a:buChar char="■"/>
              <a:defRPr sz="1000"/>
            </a:lvl6pPr>
            <a:lvl7pPr indent="-292100" lvl="6" marL="3200400">
              <a:lnSpc>
                <a:spcPct val="100000"/>
              </a:lnSpc>
              <a:spcBef>
                <a:spcPts val="800"/>
              </a:spcBef>
              <a:spcAft>
                <a:spcPts val="0"/>
              </a:spcAft>
              <a:buSzPts val="1000"/>
              <a:buChar char="●"/>
              <a:defRPr sz="1000"/>
            </a:lvl7pPr>
            <a:lvl8pPr indent="-292100" lvl="7" marL="3657600">
              <a:lnSpc>
                <a:spcPct val="100000"/>
              </a:lnSpc>
              <a:spcBef>
                <a:spcPts val="800"/>
              </a:spcBef>
              <a:spcAft>
                <a:spcPts val="0"/>
              </a:spcAft>
              <a:buSzPts val="1000"/>
              <a:buChar char="○"/>
              <a:defRPr sz="1000"/>
            </a:lvl8pPr>
            <a:lvl9pPr indent="-292100" lvl="8" marL="4114800">
              <a:lnSpc>
                <a:spcPct val="100000"/>
              </a:lnSpc>
              <a:spcBef>
                <a:spcPts val="800"/>
              </a:spcBef>
              <a:spcAft>
                <a:spcPts val="800"/>
              </a:spcAft>
              <a:buSzPts val="1000"/>
              <a:buChar char="■"/>
              <a:defRPr sz="1000"/>
            </a:lvl9pPr>
          </a:lstStyle>
          <a:p/>
        </p:txBody>
      </p:sp>
      <p:sp>
        <p:nvSpPr>
          <p:cNvPr id="340" name="Google Shape;340;p31"/>
          <p:cNvSpPr txBox="1"/>
          <p:nvPr>
            <p:ph idx="2" type="body"/>
          </p:nvPr>
        </p:nvSpPr>
        <p:spPr>
          <a:xfrm>
            <a:off x="246150" y="2952175"/>
            <a:ext cx="1458000" cy="8121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341" name="Google Shape;341;p31"/>
          <p:cNvSpPr txBox="1"/>
          <p:nvPr>
            <p:ph idx="3" type="subTitle"/>
          </p:nvPr>
        </p:nvSpPr>
        <p:spPr>
          <a:xfrm>
            <a:off x="3829950" y="2667925"/>
            <a:ext cx="1339800" cy="144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SemiBold"/>
              <a:buNone/>
              <a:defRPr sz="1200">
                <a:latin typeface="Urbanist SemiBold"/>
                <a:ea typeface="Urbanist SemiBold"/>
                <a:cs typeface="Urbanist SemiBold"/>
                <a:sym typeface="Urbanist SemiBold"/>
              </a:defRPr>
            </a:lvl1pPr>
            <a:lvl2pPr lvl="1">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9pPr>
          </a:lstStyle>
          <a:p/>
        </p:txBody>
      </p:sp>
      <p:sp>
        <p:nvSpPr>
          <p:cNvPr id="342" name="Google Shape;342;p31"/>
          <p:cNvSpPr txBox="1"/>
          <p:nvPr>
            <p:ph idx="4" type="body"/>
          </p:nvPr>
        </p:nvSpPr>
        <p:spPr>
          <a:xfrm>
            <a:off x="3848250" y="2952163"/>
            <a:ext cx="1458000" cy="8121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343" name="Google Shape;343;p31"/>
          <p:cNvSpPr txBox="1"/>
          <p:nvPr>
            <p:ph idx="5" type="subTitle"/>
          </p:nvPr>
        </p:nvSpPr>
        <p:spPr>
          <a:xfrm>
            <a:off x="2077400" y="4218350"/>
            <a:ext cx="1377600" cy="144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3"/>
              </a:buClr>
              <a:buSzPts val="1000"/>
              <a:buFont typeface="Urbanist"/>
              <a:buNone/>
              <a:defRPr sz="1000">
                <a:solidFill>
                  <a:schemeClr val="accent3"/>
                </a:solidFill>
              </a:defRPr>
            </a:lvl1pPr>
            <a:lvl2pPr lvl="1"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2pPr>
            <a:lvl3pPr lvl="2"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3pPr>
            <a:lvl4pPr lvl="3"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4pPr>
            <a:lvl5pPr lvl="4"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5pPr>
            <a:lvl6pPr lvl="5"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6pPr>
            <a:lvl7pPr lvl="6"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7pPr>
            <a:lvl8pPr lvl="7"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8pPr>
            <a:lvl9pPr lvl="8"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9pPr>
          </a:lstStyle>
          <a:p/>
        </p:txBody>
      </p:sp>
      <p:sp>
        <p:nvSpPr>
          <p:cNvPr id="344" name="Google Shape;344;p31"/>
          <p:cNvSpPr txBox="1"/>
          <p:nvPr>
            <p:ph idx="6" type="body"/>
          </p:nvPr>
        </p:nvSpPr>
        <p:spPr>
          <a:xfrm>
            <a:off x="5634175" y="2952175"/>
            <a:ext cx="1458000" cy="8121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345" name="Google Shape;345;p31"/>
          <p:cNvSpPr txBox="1"/>
          <p:nvPr>
            <p:ph idx="7"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46" name="Google Shape;346;p31"/>
          <p:cNvSpPr txBox="1"/>
          <p:nvPr>
            <p:ph idx="8"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47" name="Google Shape;347;p31"/>
          <p:cNvSpPr txBox="1"/>
          <p:nvPr>
            <p:ph idx="9"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348" name="Google Shape;348;p31"/>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349" name="Google Shape;349;p31"/>
          <p:cNvSpPr txBox="1"/>
          <p:nvPr>
            <p:ph type="title"/>
          </p:nvPr>
        </p:nvSpPr>
        <p:spPr>
          <a:xfrm>
            <a:off x="228600" y="613525"/>
            <a:ext cx="6841500" cy="7530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p:txBody>
      </p:sp>
      <p:sp>
        <p:nvSpPr>
          <p:cNvPr id="350" name="Google Shape;350;p31"/>
          <p:cNvSpPr txBox="1"/>
          <p:nvPr>
            <p:ph idx="13" type="subTitle"/>
          </p:nvPr>
        </p:nvSpPr>
        <p:spPr>
          <a:xfrm>
            <a:off x="277500" y="4218350"/>
            <a:ext cx="1377600" cy="144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1000"/>
              <a:buFont typeface="Urbanist"/>
              <a:buNone/>
              <a:defRPr sz="1000">
                <a:solidFill>
                  <a:schemeClr val="dk1"/>
                </a:solidFill>
              </a:defRPr>
            </a:lvl1pPr>
            <a:lvl2pPr lvl="1"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2pPr>
            <a:lvl3pPr lvl="2"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3pPr>
            <a:lvl4pPr lvl="3"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4pPr>
            <a:lvl5pPr lvl="4"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5pPr>
            <a:lvl6pPr lvl="5"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6pPr>
            <a:lvl7pPr lvl="6"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7pPr>
            <a:lvl8pPr lvl="7"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8pPr>
            <a:lvl9pPr lvl="8"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9pPr>
          </a:lstStyle>
          <a:p/>
        </p:txBody>
      </p:sp>
      <p:sp>
        <p:nvSpPr>
          <p:cNvPr id="351" name="Google Shape;351;p31"/>
          <p:cNvSpPr txBox="1"/>
          <p:nvPr>
            <p:ph idx="14" type="subTitle"/>
          </p:nvPr>
        </p:nvSpPr>
        <p:spPr>
          <a:xfrm>
            <a:off x="3877300" y="4218350"/>
            <a:ext cx="1377600" cy="144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3"/>
              </a:buClr>
              <a:buSzPts val="1000"/>
              <a:buFont typeface="Urbanist"/>
              <a:buNone/>
              <a:defRPr sz="1000">
                <a:solidFill>
                  <a:schemeClr val="accent3"/>
                </a:solidFill>
              </a:defRPr>
            </a:lvl1pPr>
            <a:lvl2pPr lvl="1"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2pPr>
            <a:lvl3pPr lvl="2"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3pPr>
            <a:lvl4pPr lvl="3"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4pPr>
            <a:lvl5pPr lvl="4"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5pPr>
            <a:lvl6pPr lvl="5"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6pPr>
            <a:lvl7pPr lvl="6"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7pPr>
            <a:lvl8pPr lvl="7"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8pPr>
            <a:lvl9pPr lvl="8"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9pPr>
          </a:lstStyle>
          <a:p/>
        </p:txBody>
      </p:sp>
      <p:sp>
        <p:nvSpPr>
          <p:cNvPr id="352" name="Google Shape;352;p31"/>
          <p:cNvSpPr txBox="1"/>
          <p:nvPr>
            <p:ph idx="15" type="subTitle"/>
          </p:nvPr>
        </p:nvSpPr>
        <p:spPr>
          <a:xfrm>
            <a:off x="5677200" y="4218350"/>
            <a:ext cx="1377600" cy="144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3"/>
              </a:buClr>
              <a:buSzPts val="1000"/>
              <a:buFont typeface="Urbanist"/>
              <a:buNone/>
              <a:defRPr sz="1000">
                <a:solidFill>
                  <a:schemeClr val="accent3"/>
                </a:solidFill>
              </a:defRPr>
            </a:lvl1pPr>
            <a:lvl2pPr lvl="1"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2pPr>
            <a:lvl3pPr lvl="2"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3pPr>
            <a:lvl4pPr lvl="3"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4pPr>
            <a:lvl5pPr lvl="4"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5pPr>
            <a:lvl6pPr lvl="5"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6pPr>
            <a:lvl7pPr lvl="6"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7pPr>
            <a:lvl8pPr lvl="7"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8pPr>
            <a:lvl9pPr lvl="8"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9pPr>
          </a:lstStyle>
          <a:p/>
        </p:txBody>
      </p:sp>
      <p:sp>
        <p:nvSpPr>
          <p:cNvPr id="353" name="Google Shape;353;p31"/>
          <p:cNvSpPr txBox="1"/>
          <p:nvPr>
            <p:ph idx="16" type="subTitle"/>
          </p:nvPr>
        </p:nvSpPr>
        <p:spPr>
          <a:xfrm>
            <a:off x="7477100" y="4218350"/>
            <a:ext cx="1377600" cy="144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3"/>
              </a:buClr>
              <a:buSzPts val="1000"/>
              <a:buFont typeface="Urbanist"/>
              <a:buNone/>
              <a:defRPr sz="1000">
                <a:solidFill>
                  <a:schemeClr val="accent3"/>
                </a:solidFill>
              </a:defRPr>
            </a:lvl1pPr>
            <a:lvl2pPr lvl="1"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2pPr>
            <a:lvl3pPr lvl="2"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3pPr>
            <a:lvl4pPr lvl="3"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4pPr>
            <a:lvl5pPr lvl="4"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5pPr>
            <a:lvl6pPr lvl="5"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6pPr>
            <a:lvl7pPr lvl="6"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7pPr>
            <a:lvl8pPr lvl="7"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8pPr>
            <a:lvl9pPr lvl="8"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9pPr>
          </a:lstStyle>
          <a:p/>
        </p:txBody>
      </p:sp>
      <p:sp>
        <p:nvSpPr>
          <p:cNvPr id="354" name="Google Shape;354;p31"/>
          <p:cNvSpPr txBox="1"/>
          <p:nvPr>
            <p:ph idx="17" type="subTitle"/>
          </p:nvPr>
        </p:nvSpPr>
        <p:spPr>
          <a:xfrm>
            <a:off x="238800" y="2667925"/>
            <a:ext cx="1339800" cy="144300"/>
          </a:xfrm>
          <a:prstGeom prst="rect">
            <a:avLst/>
          </a:prstGeom>
        </p:spPr>
        <p:txBody>
          <a:bodyPr anchorCtr="0" anchor="t" bIns="91425" lIns="0" spcFirstLastPara="1" rIns="91425" wrap="square" tIns="0">
            <a:noAutofit/>
          </a:bodyPr>
          <a:lstStyle>
            <a:lvl1pPr lvl="0">
              <a:spcBef>
                <a:spcPts val="0"/>
              </a:spcBef>
              <a:spcAft>
                <a:spcPts val="0"/>
              </a:spcAft>
              <a:buClr>
                <a:schemeClr val="accent3"/>
              </a:buClr>
              <a:buSzPts val="1200"/>
              <a:buFont typeface="Urbanist"/>
              <a:buNone/>
              <a:defRPr b="1" sz="12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5" name="Google Shape;355;p31"/>
          <p:cNvSpPr txBox="1"/>
          <p:nvPr>
            <p:ph idx="18" type="subTitle"/>
          </p:nvPr>
        </p:nvSpPr>
        <p:spPr>
          <a:xfrm>
            <a:off x="2034375" y="2667925"/>
            <a:ext cx="1339800" cy="144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SemiBold"/>
              <a:buNone/>
              <a:defRPr sz="1200">
                <a:latin typeface="Urbanist SemiBold"/>
                <a:ea typeface="Urbanist SemiBold"/>
                <a:cs typeface="Urbanist SemiBold"/>
                <a:sym typeface="Urbanist SemiBold"/>
              </a:defRPr>
            </a:lvl1pPr>
            <a:lvl2pPr lvl="1">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9pPr>
          </a:lstStyle>
          <a:p/>
        </p:txBody>
      </p:sp>
      <p:sp>
        <p:nvSpPr>
          <p:cNvPr id="356" name="Google Shape;356;p31"/>
          <p:cNvSpPr txBox="1"/>
          <p:nvPr>
            <p:ph idx="19" type="subTitle"/>
          </p:nvPr>
        </p:nvSpPr>
        <p:spPr>
          <a:xfrm>
            <a:off x="5645375" y="2667925"/>
            <a:ext cx="1339800" cy="144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SemiBold"/>
              <a:buNone/>
              <a:defRPr sz="1200">
                <a:latin typeface="Urbanist SemiBold"/>
                <a:ea typeface="Urbanist SemiBold"/>
                <a:cs typeface="Urbanist SemiBold"/>
                <a:sym typeface="Urbanist SemiBold"/>
              </a:defRPr>
            </a:lvl1pPr>
            <a:lvl2pPr lvl="1">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9pPr>
          </a:lstStyle>
          <a:p/>
        </p:txBody>
      </p:sp>
      <p:sp>
        <p:nvSpPr>
          <p:cNvPr id="357" name="Google Shape;357;p31"/>
          <p:cNvSpPr txBox="1"/>
          <p:nvPr>
            <p:ph idx="20" type="subTitle"/>
          </p:nvPr>
        </p:nvSpPr>
        <p:spPr>
          <a:xfrm>
            <a:off x="7460789" y="2667925"/>
            <a:ext cx="1339800" cy="144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SemiBold"/>
              <a:buNone/>
              <a:defRPr sz="1200">
                <a:latin typeface="Urbanist SemiBold"/>
                <a:ea typeface="Urbanist SemiBold"/>
                <a:cs typeface="Urbanist SemiBold"/>
                <a:sym typeface="Urbanist SemiBold"/>
              </a:defRPr>
            </a:lvl1pPr>
            <a:lvl2pPr lvl="1">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9pPr>
          </a:lstStyle>
          <a:p/>
        </p:txBody>
      </p:sp>
      <p:sp>
        <p:nvSpPr>
          <p:cNvPr id="358" name="Google Shape;358;p31"/>
          <p:cNvSpPr txBox="1"/>
          <p:nvPr>
            <p:ph idx="21" type="subTitle"/>
          </p:nvPr>
        </p:nvSpPr>
        <p:spPr>
          <a:xfrm>
            <a:off x="372900" y="2029450"/>
            <a:ext cx="314100" cy="338700"/>
          </a:xfrm>
          <a:prstGeom prst="rect">
            <a:avLst/>
          </a:prstGeom>
        </p:spPr>
        <p:txBody>
          <a:bodyPr anchorCtr="0" anchor="t" bIns="0" lIns="0" spcFirstLastPara="1" rIns="0" wrap="square" tIns="0">
            <a:noAutofit/>
          </a:bodyPr>
          <a:lstStyle>
            <a:lvl1pPr lvl="0" algn="ctr">
              <a:spcBef>
                <a:spcPts val="0"/>
              </a:spcBef>
              <a:spcAft>
                <a:spcPts val="0"/>
              </a:spcAft>
              <a:buClr>
                <a:schemeClr val="dk1"/>
              </a:buClr>
              <a:buSzPts val="1600"/>
              <a:buFont typeface="Urbanist"/>
              <a:buNone/>
              <a:defRPr b="1">
                <a:solidFill>
                  <a:schemeClr val="dk1"/>
                </a:solidFill>
              </a:defRPr>
            </a:lvl1pPr>
            <a:lvl2pPr lvl="1" algn="ctr">
              <a:spcBef>
                <a:spcPts val="0"/>
              </a:spcBef>
              <a:spcAft>
                <a:spcPts val="0"/>
              </a:spcAft>
              <a:buSzPts val="1600"/>
              <a:buNone/>
              <a:defRPr sz="1600"/>
            </a:lvl2pPr>
            <a:lvl3pPr lvl="2" algn="ctr">
              <a:spcBef>
                <a:spcPts val="0"/>
              </a:spcBef>
              <a:spcAft>
                <a:spcPts val="0"/>
              </a:spcAft>
              <a:buSzPts val="1600"/>
              <a:buNone/>
              <a:defRPr sz="1600"/>
            </a:lvl3pPr>
            <a:lvl4pPr lvl="3" algn="ctr">
              <a:spcBef>
                <a:spcPts val="0"/>
              </a:spcBef>
              <a:spcAft>
                <a:spcPts val="0"/>
              </a:spcAft>
              <a:buSzPts val="1600"/>
              <a:buNone/>
              <a:defRPr sz="1600"/>
            </a:lvl4pPr>
            <a:lvl5pPr lvl="4" algn="ctr">
              <a:spcBef>
                <a:spcPts val="0"/>
              </a:spcBef>
              <a:spcAft>
                <a:spcPts val="0"/>
              </a:spcAft>
              <a:buSzPts val="1600"/>
              <a:buNone/>
              <a:defRPr sz="1600"/>
            </a:lvl5pPr>
            <a:lvl6pPr lvl="5" algn="ctr">
              <a:spcBef>
                <a:spcPts val="0"/>
              </a:spcBef>
              <a:spcAft>
                <a:spcPts val="0"/>
              </a:spcAft>
              <a:buSzPts val="1600"/>
              <a:buNone/>
              <a:defRPr sz="1600"/>
            </a:lvl6pPr>
            <a:lvl7pPr lvl="6" algn="ctr">
              <a:spcBef>
                <a:spcPts val="0"/>
              </a:spcBef>
              <a:spcAft>
                <a:spcPts val="0"/>
              </a:spcAft>
              <a:buSzPts val="1600"/>
              <a:buNone/>
              <a:defRPr sz="1600"/>
            </a:lvl7pPr>
            <a:lvl8pPr lvl="7" algn="ctr">
              <a:spcBef>
                <a:spcPts val="0"/>
              </a:spcBef>
              <a:spcAft>
                <a:spcPts val="0"/>
              </a:spcAft>
              <a:buSzPts val="1600"/>
              <a:buNone/>
              <a:defRPr sz="1600"/>
            </a:lvl8pPr>
            <a:lvl9pPr lvl="8" algn="ctr">
              <a:spcBef>
                <a:spcPts val="0"/>
              </a:spcBef>
              <a:spcAft>
                <a:spcPts val="0"/>
              </a:spcAft>
              <a:buSzPts val="1600"/>
              <a:buNone/>
              <a:defRPr sz="1600"/>
            </a:lvl9pPr>
          </a:lstStyle>
          <a:p/>
        </p:txBody>
      </p:sp>
      <p:sp>
        <p:nvSpPr>
          <p:cNvPr id="359" name="Google Shape;359;p31"/>
          <p:cNvSpPr txBox="1"/>
          <p:nvPr>
            <p:ph idx="22" type="subTitle"/>
          </p:nvPr>
        </p:nvSpPr>
        <p:spPr>
          <a:xfrm>
            <a:off x="2178663" y="2027390"/>
            <a:ext cx="314100" cy="338700"/>
          </a:xfrm>
          <a:prstGeom prst="rect">
            <a:avLst/>
          </a:prstGeom>
        </p:spPr>
        <p:txBody>
          <a:bodyPr anchorCtr="0" anchor="t" bIns="0" lIns="0" spcFirstLastPara="1" rIns="0" wrap="square" tIns="0">
            <a:noAutofit/>
          </a:bodyPr>
          <a:lstStyle>
            <a:lvl1pPr lvl="0" algn="ctr">
              <a:spcBef>
                <a:spcPts val="0"/>
              </a:spcBef>
              <a:spcAft>
                <a:spcPts val="0"/>
              </a:spcAft>
              <a:buClr>
                <a:schemeClr val="accent3"/>
              </a:buClr>
              <a:buSzPts val="1600"/>
              <a:buFont typeface="Urbanist"/>
              <a:buNone/>
              <a:defRPr b="1">
                <a:solidFill>
                  <a:schemeClr val="accent3"/>
                </a:solidFill>
              </a:defRPr>
            </a:lvl1pPr>
            <a:lvl2pPr lvl="1" algn="ctr">
              <a:spcBef>
                <a:spcPts val="0"/>
              </a:spcBef>
              <a:spcAft>
                <a:spcPts val="0"/>
              </a:spcAft>
              <a:buClr>
                <a:schemeClr val="accent3"/>
              </a:buClr>
              <a:buSzPts val="1600"/>
              <a:buNone/>
              <a:defRPr b="1" sz="1600">
                <a:solidFill>
                  <a:schemeClr val="accent3"/>
                </a:solidFill>
              </a:defRPr>
            </a:lvl2pPr>
            <a:lvl3pPr lvl="2" algn="ctr">
              <a:spcBef>
                <a:spcPts val="0"/>
              </a:spcBef>
              <a:spcAft>
                <a:spcPts val="0"/>
              </a:spcAft>
              <a:buClr>
                <a:schemeClr val="accent3"/>
              </a:buClr>
              <a:buSzPts val="1600"/>
              <a:buNone/>
              <a:defRPr b="1" sz="1600">
                <a:solidFill>
                  <a:schemeClr val="accent3"/>
                </a:solidFill>
              </a:defRPr>
            </a:lvl3pPr>
            <a:lvl4pPr lvl="3" algn="ctr">
              <a:spcBef>
                <a:spcPts val="0"/>
              </a:spcBef>
              <a:spcAft>
                <a:spcPts val="0"/>
              </a:spcAft>
              <a:buClr>
                <a:schemeClr val="accent3"/>
              </a:buClr>
              <a:buSzPts val="1600"/>
              <a:buNone/>
              <a:defRPr b="1" sz="1600">
                <a:solidFill>
                  <a:schemeClr val="accent3"/>
                </a:solidFill>
              </a:defRPr>
            </a:lvl4pPr>
            <a:lvl5pPr lvl="4" algn="ctr">
              <a:spcBef>
                <a:spcPts val="0"/>
              </a:spcBef>
              <a:spcAft>
                <a:spcPts val="0"/>
              </a:spcAft>
              <a:buClr>
                <a:schemeClr val="accent3"/>
              </a:buClr>
              <a:buSzPts val="1600"/>
              <a:buNone/>
              <a:defRPr b="1" sz="1600">
                <a:solidFill>
                  <a:schemeClr val="accent3"/>
                </a:solidFill>
              </a:defRPr>
            </a:lvl5pPr>
            <a:lvl6pPr lvl="5" algn="ctr">
              <a:spcBef>
                <a:spcPts val="0"/>
              </a:spcBef>
              <a:spcAft>
                <a:spcPts val="0"/>
              </a:spcAft>
              <a:buClr>
                <a:schemeClr val="accent3"/>
              </a:buClr>
              <a:buSzPts val="1600"/>
              <a:buNone/>
              <a:defRPr b="1" sz="1600">
                <a:solidFill>
                  <a:schemeClr val="accent3"/>
                </a:solidFill>
              </a:defRPr>
            </a:lvl6pPr>
            <a:lvl7pPr lvl="6" algn="ctr">
              <a:spcBef>
                <a:spcPts val="0"/>
              </a:spcBef>
              <a:spcAft>
                <a:spcPts val="0"/>
              </a:spcAft>
              <a:buClr>
                <a:schemeClr val="accent3"/>
              </a:buClr>
              <a:buSzPts val="1600"/>
              <a:buNone/>
              <a:defRPr b="1" sz="1600">
                <a:solidFill>
                  <a:schemeClr val="accent3"/>
                </a:solidFill>
              </a:defRPr>
            </a:lvl7pPr>
            <a:lvl8pPr lvl="7" algn="ctr">
              <a:spcBef>
                <a:spcPts val="0"/>
              </a:spcBef>
              <a:spcAft>
                <a:spcPts val="0"/>
              </a:spcAft>
              <a:buClr>
                <a:schemeClr val="accent3"/>
              </a:buClr>
              <a:buSzPts val="1600"/>
              <a:buNone/>
              <a:defRPr b="1" sz="1600">
                <a:solidFill>
                  <a:schemeClr val="accent3"/>
                </a:solidFill>
              </a:defRPr>
            </a:lvl8pPr>
            <a:lvl9pPr lvl="8" algn="ctr">
              <a:spcBef>
                <a:spcPts val="0"/>
              </a:spcBef>
              <a:spcAft>
                <a:spcPts val="0"/>
              </a:spcAft>
              <a:buClr>
                <a:schemeClr val="accent3"/>
              </a:buClr>
              <a:buSzPts val="1600"/>
              <a:buNone/>
              <a:defRPr b="1" sz="1600">
                <a:solidFill>
                  <a:schemeClr val="accent3"/>
                </a:solidFill>
              </a:defRPr>
            </a:lvl9pPr>
          </a:lstStyle>
          <a:p/>
        </p:txBody>
      </p:sp>
      <p:sp>
        <p:nvSpPr>
          <p:cNvPr id="360" name="Google Shape;360;p31"/>
          <p:cNvSpPr txBox="1"/>
          <p:nvPr>
            <p:ph idx="23" type="subTitle"/>
          </p:nvPr>
        </p:nvSpPr>
        <p:spPr>
          <a:xfrm>
            <a:off x="3974250" y="2027390"/>
            <a:ext cx="314100" cy="338700"/>
          </a:xfrm>
          <a:prstGeom prst="rect">
            <a:avLst/>
          </a:prstGeom>
        </p:spPr>
        <p:txBody>
          <a:bodyPr anchorCtr="0" anchor="t" bIns="0" lIns="0" spcFirstLastPara="1" rIns="0" wrap="square" tIns="0">
            <a:noAutofit/>
          </a:bodyPr>
          <a:lstStyle>
            <a:lvl1pPr lvl="0" algn="ctr">
              <a:spcBef>
                <a:spcPts val="0"/>
              </a:spcBef>
              <a:spcAft>
                <a:spcPts val="0"/>
              </a:spcAft>
              <a:buClr>
                <a:schemeClr val="accent3"/>
              </a:buClr>
              <a:buSzPts val="1600"/>
              <a:buFont typeface="Urbanist"/>
              <a:buNone/>
              <a:defRPr b="1">
                <a:solidFill>
                  <a:schemeClr val="accent3"/>
                </a:solidFill>
              </a:defRPr>
            </a:lvl1pPr>
            <a:lvl2pPr lvl="1" algn="ctr">
              <a:spcBef>
                <a:spcPts val="0"/>
              </a:spcBef>
              <a:spcAft>
                <a:spcPts val="0"/>
              </a:spcAft>
              <a:buClr>
                <a:schemeClr val="accent3"/>
              </a:buClr>
              <a:buSzPts val="1600"/>
              <a:buNone/>
              <a:defRPr b="1" sz="1600">
                <a:solidFill>
                  <a:schemeClr val="accent3"/>
                </a:solidFill>
              </a:defRPr>
            </a:lvl2pPr>
            <a:lvl3pPr lvl="2" algn="ctr">
              <a:spcBef>
                <a:spcPts val="0"/>
              </a:spcBef>
              <a:spcAft>
                <a:spcPts val="0"/>
              </a:spcAft>
              <a:buClr>
                <a:schemeClr val="accent3"/>
              </a:buClr>
              <a:buSzPts val="1600"/>
              <a:buNone/>
              <a:defRPr b="1" sz="1600">
                <a:solidFill>
                  <a:schemeClr val="accent3"/>
                </a:solidFill>
              </a:defRPr>
            </a:lvl3pPr>
            <a:lvl4pPr lvl="3" algn="ctr">
              <a:spcBef>
                <a:spcPts val="0"/>
              </a:spcBef>
              <a:spcAft>
                <a:spcPts val="0"/>
              </a:spcAft>
              <a:buClr>
                <a:schemeClr val="accent3"/>
              </a:buClr>
              <a:buSzPts val="1600"/>
              <a:buNone/>
              <a:defRPr b="1" sz="1600">
                <a:solidFill>
                  <a:schemeClr val="accent3"/>
                </a:solidFill>
              </a:defRPr>
            </a:lvl4pPr>
            <a:lvl5pPr lvl="4" algn="ctr">
              <a:spcBef>
                <a:spcPts val="0"/>
              </a:spcBef>
              <a:spcAft>
                <a:spcPts val="0"/>
              </a:spcAft>
              <a:buClr>
                <a:schemeClr val="accent3"/>
              </a:buClr>
              <a:buSzPts val="1600"/>
              <a:buNone/>
              <a:defRPr b="1" sz="1600">
                <a:solidFill>
                  <a:schemeClr val="accent3"/>
                </a:solidFill>
              </a:defRPr>
            </a:lvl5pPr>
            <a:lvl6pPr lvl="5" algn="ctr">
              <a:spcBef>
                <a:spcPts val="0"/>
              </a:spcBef>
              <a:spcAft>
                <a:spcPts val="0"/>
              </a:spcAft>
              <a:buClr>
                <a:schemeClr val="accent3"/>
              </a:buClr>
              <a:buSzPts val="1600"/>
              <a:buNone/>
              <a:defRPr b="1" sz="1600">
                <a:solidFill>
                  <a:schemeClr val="accent3"/>
                </a:solidFill>
              </a:defRPr>
            </a:lvl6pPr>
            <a:lvl7pPr lvl="6" algn="ctr">
              <a:spcBef>
                <a:spcPts val="0"/>
              </a:spcBef>
              <a:spcAft>
                <a:spcPts val="0"/>
              </a:spcAft>
              <a:buClr>
                <a:schemeClr val="accent3"/>
              </a:buClr>
              <a:buSzPts val="1600"/>
              <a:buNone/>
              <a:defRPr b="1" sz="1600">
                <a:solidFill>
                  <a:schemeClr val="accent3"/>
                </a:solidFill>
              </a:defRPr>
            </a:lvl7pPr>
            <a:lvl8pPr lvl="7" algn="ctr">
              <a:spcBef>
                <a:spcPts val="0"/>
              </a:spcBef>
              <a:spcAft>
                <a:spcPts val="0"/>
              </a:spcAft>
              <a:buClr>
                <a:schemeClr val="accent3"/>
              </a:buClr>
              <a:buSzPts val="1600"/>
              <a:buNone/>
              <a:defRPr b="1" sz="1600">
                <a:solidFill>
                  <a:schemeClr val="accent3"/>
                </a:solidFill>
              </a:defRPr>
            </a:lvl8pPr>
            <a:lvl9pPr lvl="8" algn="ctr">
              <a:spcBef>
                <a:spcPts val="0"/>
              </a:spcBef>
              <a:spcAft>
                <a:spcPts val="0"/>
              </a:spcAft>
              <a:buClr>
                <a:schemeClr val="accent3"/>
              </a:buClr>
              <a:buSzPts val="1600"/>
              <a:buNone/>
              <a:defRPr b="1" sz="1600">
                <a:solidFill>
                  <a:schemeClr val="accent3"/>
                </a:solidFill>
              </a:defRPr>
            </a:lvl9pPr>
          </a:lstStyle>
          <a:p/>
        </p:txBody>
      </p:sp>
      <p:sp>
        <p:nvSpPr>
          <p:cNvPr id="361" name="Google Shape;361;p31"/>
          <p:cNvSpPr txBox="1"/>
          <p:nvPr>
            <p:ph idx="24" type="subTitle"/>
          </p:nvPr>
        </p:nvSpPr>
        <p:spPr>
          <a:xfrm>
            <a:off x="5789675" y="2027390"/>
            <a:ext cx="314100" cy="338700"/>
          </a:xfrm>
          <a:prstGeom prst="rect">
            <a:avLst/>
          </a:prstGeom>
        </p:spPr>
        <p:txBody>
          <a:bodyPr anchorCtr="0" anchor="t" bIns="0" lIns="0" spcFirstLastPara="1" rIns="0" wrap="square" tIns="0">
            <a:noAutofit/>
          </a:bodyPr>
          <a:lstStyle>
            <a:lvl1pPr lvl="0" algn="ctr">
              <a:spcBef>
                <a:spcPts val="0"/>
              </a:spcBef>
              <a:spcAft>
                <a:spcPts val="0"/>
              </a:spcAft>
              <a:buClr>
                <a:schemeClr val="accent3"/>
              </a:buClr>
              <a:buSzPts val="1600"/>
              <a:buFont typeface="Urbanist"/>
              <a:buNone/>
              <a:defRPr b="1">
                <a:solidFill>
                  <a:schemeClr val="accent3"/>
                </a:solidFill>
              </a:defRPr>
            </a:lvl1pPr>
            <a:lvl2pPr lvl="1" algn="ctr">
              <a:spcBef>
                <a:spcPts val="0"/>
              </a:spcBef>
              <a:spcAft>
                <a:spcPts val="0"/>
              </a:spcAft>
              <a:buClr>
                <a:schemeClr val="accent3"/>
              </a:buClr>
              <a:buSzPts val="1600"/>
              <a:buNone/>
              <a:defRPr b="1" sz="1600">
                <a:solidFill>
                  <a:schemeClr val="accent3"/>
                </a:solidFill>
              </a:defRPr>
            </a:lvl2pPr>
            <a:lvl3pPr lvl="2" algn="ctr">
              <a:spcBef>
                <a:spcPts val="0"/>
              </a:spcBef>
              <a:spcAft>
                <a:spcPts val="0"/>
              </a:spcAft>
              <a:buClr>
                <a:schemeClr val="accent3"/>
              </a:buClr>
              <a:buSzPts val="1600"/>
              <a:buNone/>
              <a:defRPr b="1" sz="1600">
                <a:solidFill>
                  <a:schemeClr val="accent3"/>
                </a:solidFill>
              </a:defRPr>
            </a:lvl3pPr>
            <a:lvl4pPr lvl="3" algn="ctr">
              <a:spcBef>
                <a:spcPts val="0"/>
              </a:spcBef>
              <a:spcAft>
                <a:spcPts val="0"/>
              </a:spcAft>
              <a:buClr>
                <a:schemeClr val="accent3"/>
              </a:buClr>
              <a:buSzPts val="1600"/>
              <a:buNone/>
              <a:defRPr b="1" sz="1600">
                <a:solidFill>
                  <a:schemeClr val="accent3"/>
                </a:solidFill>
              </a:defRPr>
            </a:lvl4pPr>
            <a:lvl5pPr lvl="4" algn="ctr">
              <a:spcBef>
                <a:spcPts val="0"/>
              </a:spcBef>
              <a:spcAft>
                <a:spcPts val="0"/>
              </a:spcAft>
              <a:buClr>
                <a:schemeClr val="accent3"/>
              </a:buClr>
              <a:buSzPts val="1600"/>
              <a:buNone/>
              <a:defRPr b="1" sz="1600">
                <a:solidFill>
                  <a:schemeClr val="accent3"/>
                </a:solidFill>
              </a:defRPr>
            </a:lvl5pPr>
            <a:lvl6pPr lvl="5" algn="ctr">
              <a:spcBef>
                <a:spcPts val="0"/>
              </a:spcBef>
              <a:spcAft>
                <a:spcPts val="0"/>
              </a:spcAft>
              <a:buClr>
                <a:schemeClr val="accent3"/>
              </a:buClr>
              <a:buSzPts val="1600"/>
              <a:buNone/>
              <a:defRPr b="1" sz="1600">
                <a:solidFill>
                  <a:schemeClr val="accent3"/>
                </a:solidFill>
              </a:defRPr>
            </a:lvl6pPr>
            <a:lvl7pPr lvl="6" algn="ctr">
              <a:spcBef>
                <a:spcPts val="0"/>
              </a:spcBef>
              <a:spcAft>
                <a:spcPts val="0"/>
              </a:spcAft>
              <a:buClr>
                <a:schemeClr val="accent3"/>
              </a:buClr>
              <a:buSzPts val="1600"/>
              <a:buNone/>
              <a:defRPr b="1" sz="1600">
                <a:solidFill>
                  <a:schemeClr val="accent3"/>
                </a:solidFill>
              </a:defRPr>
            </a:lvl7pPr>
            <a:lvl8pPr lvl="7" algn="ctr">
              <a:spcBef>
                <a:spcPts val="0"/>
              </a:spcBef>
              <a:spcAft>
                <a:spcPts val="0"/>
              </a:spcAft>
              <a:buClr>
                <a:schemeClr val="accent3"/>
              </a:buClr>
              <a:buSzPts val="1600"/>
              <a:buNone/>
              <a:defRPr b="1" sz="1600">
                <a:solidFill>
                  <a:schemeClr val="accent3"/>
                </a:solidFill>
              </a:defRPr>
            </a:lvl8pPr>
            <a:lvl9pPr lvl="8" algn="ctr">
              <a:spcBef>
                <a:spcPts val="0"/>
              </a:spcBef>
              <a:spcAft>
                <a:spcPts val="0"/>
              </a:spcAft>
              <a:buClr>
                <a:schemeClr val="accent3"/>
              </a:buClr>
              <a:buSzPts val="1600"/>
              <a:buNone/>
              <a:defRPr b="1" sz="1600">
                <a:solidFill>
                  <a:schemeClr val="accent3"/>
                </a:solidFill>
              </a:defRPr>
            </a:lvl9pPr>
          </a:lstStyle>
          <a:p/>
        </p:txBody>
      </p:sp>
      <p:sp>
        <p:nvSpPr>
          <p:cNvPr id="362" name="Google Shape;362;p31"/>
          <p:cNvSpPr txBox="1"/>
          <p:nvPr>
            <p:ph idx="25" type="subTitle"/>
          </p:nvPr>
        </p:nvSpPr>
        <p:spPr>
          <a:xfrm>
            <a:off x="7605089" y="2027390"/>
            <a:ext cx="314100" cy="338700"/>
          </a:xfrm>
          <a:prstGeom prst="rect">
            <a:avLst/>
          </a:prstGeom>
        </p:spPr>
        <p:txBody>
          <a:bodyPr anchorCtr="0" anchor="t" bIns="0" lIns="0" spcFirstLastPara="1" rIns="0" wrap="square" tIns="0">
            <a:noAutofit/>
          </a:bodyPr>
          <a:lstStyle>
            <a:lvl1pPr lvl="0" algn="ctr">
              <a:spcBef>
                <a:spcPts val="0"/>
              </a:spcBef>
              <a:spcAft>
                <a:spcPts val="0"/>
              </a:spcAft>
              <a:buClr>
                <a:schemeClr val="accent3"/>
              </a:buClr>
              <a:buSzPts val="1600"/>
              <a:buFont typeface="Urbanist"/>
              <a:buNone/>
              <a:defRPr b="1">
                <a:solidFill>
                  <a:schemeClr val="accent3"/>
                </a:solidFill>
              </a:defRPr>
            </a:lvl1pPr>
            <a:lvl2pPr lvl="1" algn="ctr">
              <a:spcBef>
                <a:spcPts val="0"/>
              </a:spcBef>
              <a:spcAft>
                <a:spcPts val="0"/>
              </a:spcAft>
              <a:buClr>
                <a:schemeClr val="accent3"/>
              </a:buClr>
              <a:buSzPts val="1600"/>
              <a:buNone/>
              <a:defRPr b="1" sz="1600">
                <a:solidFill>
                  <a:schemeClr val="accent3"/>
                </a:solidFill>
              </a:defRPr>
            </a:lvl2pPr>
            <a:lvl3pPr lvl="2" algn="ctr">
              <a:spcBef>
                <a:spcPts val="0"/>
              </a:spcBef>
              <a:spcAft>
                <a:spcPts val="0"/>
              </a:spcAft>
              <a:buClr>
                <a:schemeClr val="accent3"/>
              </a:buClr>
              <a:buSzPts val="1600"/>
              <a:buNone/>
              <a:defRPr b="1" sz="1600">
                <a:solidFill>
                  <a:schemeClr val="accent3"/>
                </a:solidFill>
              </a:defRPr>
            </a:lvl3pPr>
            <a:lvl4pPr lvl="3" algn="ctr">
              <a:spcBef>
                <a:spcPts val="0"/>
              </a:spcBef>
              <a:spcAft>
                <a:spcPts val="0"/>
              </a:spcAft>
              <a:buClr>
                <a:schemeClr val="accent3"/>
              </a:buClr>
              <a:buSzPts val="1600"/>
              <a:buNone/>
              <a:defRPr b="1" sz="1600">
                <a:solidFill>
                  <a:schemeClr val="accent3"/>
                </a:solidFill>
              </a:defRPr>
            </a:lvl4pPr>
            <a:lvl5pPr lvl="4" algn="ctr">
              <a:spcBef>
                <a:spcPts val="0"/>
              </a:spcBef>
              <a:spcAft>
                <a:spcPts val="0"/>
              </a:spcAft>
              <a:buClr>
                <a:schemeClr val="accent3"/>
              </a:buClr>
              <a:buSzPts val="1600"/>
              <a:buNone/>
              <a:defRPr b="1" sz="1600">
                <a:solidFill>
                  <a:schemeClr val="accent3"/>
                </a:solidFill>
              </a:defRPr>
            </a:lvl5pPr>
            <a:lvl6pPr lvl="5" algn="ctr">
              <a:spcBef>
                <a:spcPts val="0"/>
              </a:spcBef>
              <a:spcAft>
                <a:spcPts val="0"/>
              </a:spcAft>
              <a:buClr>
                <a:schemeClr val="accent3"/>
              </a:buClr>
              <a:buSzPts val="1600"/>
              <a:buNone/>
              <a:defRPr b="1" sz="1600">
                <a:solidFill>
                  <a:schemeClr val="accent3"/>
                </a:solidFill>
              </a:defRPr>
            </a:lvl6pPr>
            <a:lvl7pPr lvl="6" algn="ctr">
              <a:spcBef>
                <a:spcPts val="0"/>
              </a:spcBef>
              <a:spcAft>
                <a:spcPts val="0"/>
              </a:spcAft>
              <a:buClr>
                <a:schemeClr val="accent3"/>
              </a:buClr>
              <a:buSzPts val="1600"/>
              <a:buNone/>
              <a:defRPr b="1" sz="1600">
                <a:solidFill>
                  <a:schemeClr val="accent3"/>
                </a:solidFill>
              </a:defRPr>
            </a:lvl7pPr>
            <a:lvl8pPr lvl="7" algn="ctr">
              <a:spcBef>
                <a:spcPts val="0"/>
              </a:spcBef>
              <a:spcAft>
                <a:spcPts val="0"/>
              </a:spcAft>
              <a:buClr>
                <a:schemeClr val="accent3"/>
              </a:buClr>
              <a:buSzPts val="1600"/>
              <a:buNone/>
              <a:defRPr b="1" sz="1600">
                <a:solidFill>
                  <a:schemeClr val="accent3"/>
                </a:solidFill>
              </a:defRPr>
            </a:lvl8pPr>
            <a:lvl9pPr lvl="8" algn="ctr">
              <a:spcBef>
                <a:spcPts val="0"/>
              </a:spcBef>
              <a:spcAft>
                <a:spcPts val="0"/>
              </a:spcAft>
              <a:buClr>
                <a:schemeClr val="accent3"/>
              </a:buClr>
              <a:buSzPts val="1600"/>
              <a:buNone/>
              <a:defRPr b="1" sz="1600">
                <a:solidFill>
                  <a:schemeClr val="accent3"/>
                </a:solidFill>
              </a:defRPr>
            </a:lvl9pPr>
          </a:lstStyle>
          <a:p/>
        </p:txBody>
      </p:sp>
      <p:sp>
        <p:nvSpPr>
          <p:cNvPr id="363" name="Google Shape;363;p31"/>
          <p:cNvSpPr txBox="1"/>
          <p:nvPr>
            <p:ph idx="26" type="body"/>
          </p:nvPr>
        </p:nvSpPr>
        <p:spPr>
          <a:xfrm>
            <a:off x="7450350" y="2952175"/>
            <a:ext cx="1458000" cy="8121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364" name="Google Shape;364;p31"/>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65" name="Google Shape;365;p31"/>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trics ">
  <p:cSld name="CUSTOM_5">
    <p:spTree>
      <p:nvGrpSpPr>
        <p:cNvPr id="366" name="Shape 366"/>
        <p:cNvGrpSpPr/>
        <p:nvPr/>
      </p:nvGrpSpPr>
      <p:grpSpPr>
        <a:xfrm>
          <a:off x="0" y="0"/>
          <a:ext cx="0" cy="0"/>
          <a:chOff x="0" y="0"/>
          <a:chExt cx="0" cy="0"/>
        </a:xfrm>
      </p:grpSpPr>
      <p:sp>
        <p:nvSpPr>
          <p:cNvPr id="367" name="Google Shape;367;p32"/>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68" name="Google Shape;368;p32"/>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69" name="Google Shape;369;p32"/>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370" name="Google Shape;370;p32"/>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371" name="Google Shape;371;p32"/>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72" name="Google Shape;372;p32"/>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73" name="Google Shape;373;p32"/>
          <p:cNvSpPr txBox="1"/>
          <p:nvPr>
            <p:ph idx="4" type="subTitle"/>
          </p:nvPr>
        </p:nvSpPr>
        <p:spPr>
          <a:xfrm>
            <a:off x="6314800" y="458325"/>
            <a:ext cx="2294700" cy="3300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4" name="Google Shape;374;p32"/>
          <p:cNvSpPr txBox="1"/>
          <p:nvPr>
            <p:ph type="title"/>
          </p:nvPr>
        </p:nvSpPr>
        <p:spPr>
          <a:xfrm>
            <a:off x="237650" y="746900"/>
            <a:ext cx="2834700" cy="25908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3000"/>
              <a:buFont typeface="Urbanist"/>
              <a:buNone/>
              <a:defRPr>
                <a:latin typeface="Urbanist"/>
                <a:ea typeface="Urbanist"/>
                <a:cs typeface="Urbanist"/>
                <a:sym typeface="Urbanist"/>
              </a:defRPr>
            </a:lvl1pPr>
            <a:lvl2pPr lvl="1">
              <a:spcBef>
                <a:spcPts val="0"/>
              </a:spcBef>
              <a:spcAft>
                <a:spcPts val="0"/>
              </a:spcAft>
              <a:buClr>
                <a:schemeClr val="lt1"/>
              </a:buClr>
              <a:buSzPts val="3000"/>
              <a:buFont typeface="Urbanist"/>
              <a:buNone/>
              <a:defRPr/>
            </a:lvl2pPr>
            <a:lvl3pPr lvl="2">
              <a:spcBef>
                <a:spcPts val="0"/>
              </a:spcBef>
              <a:spcAft>
                <a:spcPts val="0"/>
              </a:spcAft>
              <a:buClr>
                <a:schemeClr val="lt1"/>
              </a:buClr>
              <a:buSzPts val="3000"/>
              <a:buFont typeface="Urbanist"/>
              <a:buNone/>
              <a:defRPr/>
            </a:lvl3pPr>
            <a:lvl4pPr lvl="3">
              <a:spcBef>
                <a:spcPts val="0"/>
              </a:spcBef>
              <a:spcAft>
                <a:spcPts val="0"/>
              </a:spcAft>
              <a:buClr>
                <a:schemeClr val="lt1"/>
              </a:buClr>
              <a:buSzPts val="3000"/>
              <a:buFont typeface="Urbanist"/>
              <a:buNone/>
              <a:defRPr/>
            </a:lvl4pPr>
            <a:lvl5pPr lvl="4">
              <a:spcBef>
                <a:spcPts val="0"/>
              </a:spcBef>
              <a:spcAft>
                <a:spcPts val="0"/>
              </a:spcAft>
              <a:buClr>
                <a:schemeClr val="lt1"/>
              </a:buClr>
              <a:buSzPts val="3000"/>
              <a:buFont typeface="Urbanist"/>
              <a:buNone/>
              <a:defRPr/>
            </a:lvl5pPr>
            <a:lvl6pPr lvl="5">
              <a:spcBef>
                <a:spcPts val="0"/>
              </a:spcBef>
              <a:spcAft>
                <a:spcPts val="0"/>
              </a:spcAft>
              <a:buClr>
                <a:schemeClr val="lt1"/>
              </a:buClr>
              <a:buSzPts val="3000"/>
              <a:buFont typeface="Urbanist"/>
              <a:buNone/>
              <a:defRPr/>
            </a:lvl6pPr>
            <a:lvl7pPr lvl="6">
              <a:spcBef>
                <a:spcPts val="0"/>
              </a:spcBef>
              <a:spcAft>
                <a:spcPts val="0"/>
              </a:spcAft>
              <a:buClr>
                <a:schemeClr val="lt1"/>
              </a:buClr>
              <a:buSzPts val="3000"/>
              <a:buFont typeface="Urbanist"/>
              <a:buNone/>
              <a:defRPr/>
            </a:lvl7pPr>
            <a:lvl8pPr lvl="7">
              <a:spcBef>
                <a:spcPts val="0"/>
              </a:spcBef>
              <a:spcAft>
                <a:spcPts val="0"/>
              </a:spcAft>
              <a:buClr>
                <a:schemeClr val="lt1"/>
              </a:buClr>
              <a:buSzPts val="3000"/>
              <a:buFont typeface="Urbanist"/>
              <a:buNone/>
              <a:defRPr/>
            </a:lvl8pPr>
            <a:lvl9pPr lvl="8">
              <a:spcBef>
                <a:spcPts val="0"/>
              </a:spcBef>
              <a:spcAft>
                <a:spcPts val="0"/>
              </a:spcAft>
              <a:buClr>
                <a:schemeClr val="lt1"/>
              </a:buClr>
              <a:buSzPts val="3000"/>
              <a:buFont typeface="Urbanist"/>
              <a:buNone/>
              <a:defRPr/>
            </a:lvl9pPr>
          </a:lstStyle>
          <a:p/>
        </p:txBody>
      </p:sp>
      <p:sp>
        <p:nvSpPr>
          <p:cNvPr id="375" name="Google Shape;375;p32"/>
          <p:cNvSpPr txBox="1"/>
          <p:nvPr>
            <p:ph idx="5" type="subTitle"/>
          </p:nvPr>
        </p:nvSpPr>
        <p:spPr>
          <a:xfrm>
            <a:off x="229175" y="229175"/>
            <a:ext cx="2834700" cy="3300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a:buNone/>
              <a:defRPr sz="1200"/>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376" name="Google Shape;376;p32"/>
          <p:cNvSpPr txBox="1"/>
          <p:nvPr>
            <p:ph idx="6" type="subTitle"/>
          </p:nvPr>
        </p:nvSpPr>
        <p:spPr>
          <a:xfrm>
            <a:off x="3437500" y="882725"/>
            <a:ext cx="2294700" cy="5007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a:buNone/>
              <a:defRPr sz="1200"/>
            </a:lvl1pPr>
            <a:lvl2pPr lvl="1">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377" name="Google Shape;377;p32"/>
          <p:cNvSpPr txBox="1"/>
          <p:nvPr>
            <p:ph idx="7" type="title"/>
          </p:nvPr>
        </p:nvSpPr>
        <p:spPr>
          <a:xfrm>
            <a:off x="3611850" y="1848195"/>
            <a:ext cx="1924200" cy="5940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6200"/>
              <a:buNone/>
              <a:defRPr sz="6200"/>
            </a:lvl1pPr>
            <a:lvl2pPr lvl="1">
              <a:spcBef>
                <a:spcPts val="0"/>
              </a:spcBef>
              <a:spcAft>
                <a:spcPts val="0"/>
              </a:spcAft>
              <a:buClr>
                <a:schemeClr val="lt1"/>
              </a:buClr>
              <a:buSzPts val="6200"/>
              <a:buNone/>
              <a:defRPr sz="6200"/>
            </a:lvl2pPr>
            <a:lvl3pPr lvl="2">
              <a:spcBef>
                <a:spcPts val="0"/>
              </a:spcBef>
              <a:spcAft>
                <a:spcPts val="0"/>
              </a:spcAft>
              <a:buClr>
                <a:schemeClr val="lt1"/>
              </a:buClr>
              <a:buSzPts val="6200"/>
              <a:buNone/>
              <a:defRPr sz="6200"/>
            </a:lvl3pPr>
            <a:lvl4pPr lvl="3">
              <a:spcBef>
                <a:spcPts val="0"/>
              </a:spcBef>
              <a:spcAft>
                <a:spcPts val="0"/>
              </a:spcAft>
              <a:buClr>
                <a:schemeClr val="lt1"/>
              </a:buClr>
              <a:buSzPts val="6200"/>
              <a:buNone/>
              <a:defRPr sz="6200"/>
            </a:lvl4pPr>
            <a:lvl5pPr lvl="4">
              <a:spcBef>
                <a:spcPts val="0"/>
              </a:spcBef>
              <a:spcAft>
                <a:spcPts val="0"/>
              </a:spcAft>
              <a:buClr>
                <a:schemeClr val="lt1"/>
              </a:buClr>
              <a:buSzPts val="6200"/>
              <a:buNone/>
              <a:defRPr sz="6200"/>
            </a:lvl5pPr>
            <a:lvl6pPr lvl="5">
              <a:spcBef>
                <a:spcPts val="0"/>
              </a:spcBef>
              <a:spcAft>
                <a:spcPts val="0"/>
              </a:spcAft>
              <a:buClr>
                <a:schemeClr val="lt1"/>
              </a:buClr>
              <a:buSzPts val="6200"/>
              <a:buNone/>
              <a:defRPr sz="6200"/>
            </a:lvl6pPr>
            <a:lvl7pPr lvl="6">
              <a:spcBef>
                <a:spcPts val="0"/>
              </a:spcBef>
              <a:spcAft>
                <a:spcPts val="0"/>
              </a:spcAft>
              <a:buClr>
                <a:schemeClr val="lt1"/>
              </a:buClr>
              <a:buSzPts val="6200"/>
              <a:buNone/>
              <a:defRPr sz="6200"/>
            </a:lvl7pPr>
            <a:lvl8pPr lvl="7">
              <a:spcBef>
                <a:spcPts val="0"/>
              </a:spcBef>
              <a:spcAft>
                <a:spcPts val="0"/>
              </a:spcAft>
              <a:buClr>
                <a:schemeClr val="lt1"/>
              </a:buClr>
              <a:buSzPts val="6200"/>
              <a:buNone/>
              <a:defRPr sz="6200"/>
            </a:lvl8pPr>
            <a:lvl9pPr lvl="8">
              <a:spcBef>
                <a:spcPts val="0"/>
              </a:spcBef>
              <a:spcAft>
                <a:spcPts val="0"/>
              </a:spcAft>
              <a:buClr>
                <a:schemeClr val="lt1"/>
              </a:buClr>
              <a:buSzPts val="6200"/>
              <a:buNone/>
              <a:defRPr sz="6200"/>
            </a:lvl9pPr>
          </a:lstStyle>
          <a:p/>
        </p:txBody>
      </p:sp>
      <p:sp>
        <p:nvSpPr>
          <p:cNvPr id="378" name="Google Shape;378;p32"/>
          <p:cNvSpPr txBox="1"/>
          <p:nvPr>
            <p:ph idx="8" type="title"/>
          </p:nvPr>
        </p:nvSpPr>
        <p:spPr>
          <a:xfrm>
            <a:off x="3611850" y="3250202"/>
            <a:ext cx="1920300" cy="594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6200"/>
              <a:buFont typeface="Urbanist"/>
              <a:buNone/>
              <a:defRPr sz="6200">
                <a:latin typeface="Urbanist"/>
                <a:ea typeface="Urbanist"/>
                <a:cs typeface="Urbanist"/>
                <a:sym typeface="Urbanist"/>
              </a:defRPr>
            </a:lvl1pPr>
            <a:lvl2pPr lvl="1">
              <a:spcBef>
                <a:spcPts val="0"/>
              </a:spcBef>
              <a:spcAft>
                <a:spcPts val="0"/>
              </a:spcAft>
              <a:buClr>
                <a:schemeClr val="lt1"/>
              </a:buClr>
              <a:buSzPts val="3000"/>
              <a:buFont typeface="Urbanist"/>
              <a:buNone/>
              <a:defRPr/>
            </a:lvl2pPr>
            <a:lvl3pPr lvl="2">
              <a:spcBef>
                <a:spcPts val="0"/>
              </a:spcBef>
              <a:spcAft>
                <a:spcPts val="0"/>
              </a:spcAft>
              <a:buClr>
                <a:schemeClr val="lt1"/>
              </a:buClr>
              <a:buSzPts val="3000"/>
              <a:buFont typeface="Urbanist"/>
              <a:buNone/>
              <a:defRPr/>
            </a:lvl3pPr>
            <a:lvl4pPr lvl="3">
              <a:spcBef>
                <a:spcPts val="0"/>
              </a:spcBef>
              <a:spcAft>
                <a:spcPts val="0"/>
              </a:spcAft>
              <a:buClr>
                <a:schemeClr val="lt1"/>
              </a:buClr>
              <a:buSzPts val="3000"/>
              <a:buFont typeface="Urbanist"/>
              <a:buNone/>
              <a:defRPr/>
            </a:lvl4pPr>
            <a:lvl5pPr lvl="4">
              <a:spcBef>
                <a:spcPts val="0"/>
              </a:spcBef>
              <a:spcAft>
                <a:spcPts val="0"/>
              </a:spcAft>
              <a:buClr>
                <a:schemeClr val="lt1"/>
              </a:buClr>
              <a:buSzPts val="3000"/>
              <a:buFont typeface="Urbanist"/>
              <a:buNone/>
              <a:defRPr/>
            </a:lvl5pPr>
            <a:lvl6pPr lvl="5">
              <a:spcBef>
                <a:spcPts val="0"/>
              </a:spcBef>
              <a:spcAft>
                <a:spcPts val="0"/>
              </a:spcAft>
              <a:buClr>
                <a:schemeClr val="lt1"/>
              </a:buClr>
              <a:buSzPts val="3000"/>
              <a:buFont typeface="Urbanist"/>
              <a:buNone/>
              <a:defRPr/>
            </a:lvl6pPr>
            <a:lvl7pPr lvl="6">
              <a:spcBef>
                <a:spcPts val="0"/>
              </a:spcBef>
              <a:spcAft>
                <a:spcPts val="0"/>
              </a:spcAft>
              <a:buClr>
                <a:schemeClr val="lt1"/>
              </a:buClr>
              <a:buSzPts val="3000"/>
              <a:buFont typeface="Urbanist"/>
              <a:buNone/>
              <a:defRPr/>
            </a:lvl7pPr>
            <a:lvl8pPr lvl="7">
              <a:spcBef>
                <a:spcPts val="0"/>
              </a:spcBef>
              <a:spcAft>
                <a:spcPts val="0"/>
              </a:spcAft>
              <a:buClr>
                <a:schemeClr val="lt1"/>
              </a:buClr>
              <a:buSzPts val="3000"/>
              <a:buFont typeface="Urbanist"/>
              <a:buNone/>
              <a:defRPr/>
            </a:lvl8pPr>
            <a:lvl9pPr lvl="8">
              <a:spcBef>
                <a:spcPts val="0"/>
              </a:spcBef>
              <a:spcAft>
                <a:spcPts val="0"/>
              </a:spcAft>
              <a:buClr>
                <a:schemeClr val="lt1"/>
              </a:buClr>
              <a:buSzPts val="3000"/>
              <a:buFont typeface="Urbanist"/>
              <a:buNone/>
              <a:defRPr/>
            </a:lvl9pPr>
          </a:lstStyle>
          <a:p/>
        </p:txBody>
      </p:sp>
      <p:sp>
        <p:nvSpPr>
          <p:cNvPr id="379" name="Google Shape;379;p32"/>
          <p:cNvSpPr txBox="1"/>
          <p:nvPr>
            <p:ph idx="9" type="subTitle"/>
          </p:nvPr>
        </p:nvSpPr>
        <p:spPr>
          <a:xfrm>
            <a:off x="3611850" y="2707575"/>
            <a:ext cx="2120400" cy="168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000"/>
              <a:buFont typeface="Urbanist"/>
              <a:buNone/>
              <a:defRPr sz="1000"/>
            </a:lvl1pPr>
            <a:lvl2pPr lvl="1">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380" name="Google Shape;380;p32"/>
          <p:cNvSpPr txBox="1"/>
          <p:nvPr>
            <p:ph idx="13" type="subTitle"/>
          </p:nvPr>
        </p:nvSpPr>
        <p:spPr>
          <a:xfrm>
            <a:off x="3611850" y="4076800"/>
            <a:ext cx="2120400" cy="168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000"/>
              <a:buFont typeface="Urbanist"/>
              <a:buNone/>
              <a:defRPr sz="1000"/>
            </a:lvl1pPr>
            <a:lvl2pPr lvl="1">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381" name="Google Shape;381;p32"/>
          <p:cNvSpPr txBox="1"/>
          <p:nvPr>
            <p:ph idx="14" type="subTitle"/>
          </p:nvPr>
        </p:nvSpPr>
        <p:spPr>
          <a:xfrm>
            <a:off x="6258900" y="3267725"/>
            <a:ext cx="2478300" cy="5007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a:buNone/>
              <a:defRPr sz="1200"/>
            </a:lvl1pPr>
            <a:lvl2pPr lvl="1">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382" name="Google Shape;382;p32"/>
          <p:cNvSpPr txBox="1"/>
          <p:nvPr>
            <p:ph idx="15" type="subTitle"/>
          </p:nvPr>
        </p:nvSpPr>
        <p:spPr>
          <a:xfrm>
            <a:off x="6258900" y="3955225"/>
            <a:ext cx="2478300" cy="330000"/>
          </a:xfrm>
          <a:prstGeom prst="rect">
            <a:avLst/>
          </a:prstGeom>
        </p:spPr>
        <p:txBody>
          <a:bodyPr anchorCtr="0" anchor="t" bIns="91425" lIns="0" spcFirstLastPara="1" rIns="91425" wrap="square" tIns="0">
            <a:noAutofit/>
          </a:bodyPr>
          <a:lstStyle>
            <a:lvl1pPr lvl="0">
              <a:spcBef>
                <a:spcPts val="0"/>
              </a:spcBef>
              <a:spcAft>
                <a:spcPts val="0"/>
              </a:spcAft>
              <a:buClr>
                <a:schemeClr val="accent3"/>
              </a:buClr>
              <a:buSzPts val="1600"/>
              <a:buFont typeface="Urbanist"/>
              <a:buNone/>
              <a:defRPr b="1" u="sng">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83" name="Shape 383"/>
        <p:cNvGrpSpPr/>
        <p:nvPr/>
      </p:nvGrpSpPr>
      <p:grpSpPr>
        <a:xfrm>
          <a:off x="0" y="0"/>
          <a:ext cx="0" cy="0"/>
          <a:chOff x="0" y="0"/>
          <a:chExt cx="0" cy="0"/>
        </a:xfrm>
      </p:grpSpPr>
      <p:sp>
        <p:nvSpPr>
          <p:cNvPr id="384" name="Google Shape;384;p3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85" name="Google Shape;385;p3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386" name="Shape 386"/>
        <p:cNvGrpSpPr/>
        <p:nvPr/>
      </p:nvGrpSpPr>
      <p:grpSpPr>
        <a:xfrm>
          <a:off x="0" y="0"/>
          <a:ext cx="0" cy="0"/>
          <a:chOff x="0" y="0"/>
          <a:chExt cx="0" cy="0"/>
        </a:xfrm>
      </p:grpSpPr>
      <p:sp>
        <p:nvSpPr>
          <p:cNvPr id="387" name="Google Shape;387;p34"/>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 and body">
    <p:spTree>
      <p:nvGrpSpPr>
        <p:cNvPr id="388" name="Shape 388"/>
        <p:cNvGrpSpPr/>
        <p:nvPr/>
      </p:nvGrpSpPr>
      <p:grpSpPr>
        <a:xfrm>
          <a:off x="0" y="0"/>
          <a:ext cx="0" cy="0"/>
          <a:chOff x="0" y="0"/>
          <a:chExt cx="0" cy="0"/>
        </a:xfrm>
      </p:grpSpPr>
      <p:sp>
        <p:nvSpPr>
          <p:cNvPr id="389" name="Google Shape;389;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90" name="Google Shape;390;p3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 and two columns">
    <p:spTree>
      <p:nvGrpSpPr>
        <p:cNvPr id="391" name="Shape 391"/>
        <p:cNvGrpSpPr/>
        <p:nvPr/>
      </p:nvGrpSpPr>
      <p:grpSpPr>
        <a:xfrm>
          <a:off x="0" y="0"/>
          <a:ext cx="0" cy="0"/>
          <a:chOff x="0" y="0"/>
          <a:chExt cx="0" cy="0"/>
        </a:xfrm>
      </p:grpSpPr>
      <p:sp>
        <p:nvSpPr>
          <p:cNvPr id="392" name="Google Shape;392;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93" name="Google Shape;393;p36"/>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394" name="Google Shape;394;p36"/>
          <p:cNvSpPr txBox="1"/>
          <p:nvPr>
            <p:ph idx="2" type="body"/>
          </p:nvPr>
        </p:nvSpPr>
        <p:spPr>
          <a:xfrm>
            <a:off x="4832400" y="1152475"/>
            <a:ext cx="3999900" cy="3416400"/>
          </a:xfrm>
          <a:prstGeom prst="rect">
            <a:avLst/>
          </a:prstGeom>
        </p:spPr>
        <p:txBody>
          <a:bodyPr anchorCtr="0" anchor="t" bIns="91425" lIns="91425" spcFirstLastPara="1" rIns="91425" wrap="square" tIns="91425">
            <a:spAutoFit/>
          </a:bodyPr>
          <a:lstStyle>
            <a:lvl1pPr indent="-317500" lvl="0" marL="457200">
              <a:spcBef>
                <a:spcPts val="0"/>
              </a:spcBef>
              <a:spcAft>
                <a:spcPts val="0"/>
              </a:spcAft>
              <a:buSzPts val="1400"/>
              <a:buChar char="●"/>
              <a:defRPr sz="1400"/>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95" name="Shape 395"/>
        <p:cNvGrpSpPr/>
        <p:nvPr/>
      </p:nvGrpSpPr>
      <p:grpSpPr>
        <a:xfrm>
          <a:off x="0" y="0"/>
          <a:ext cx="0" cy="0"/>
          <a:chOff x="0" y="0"/>
          <a:chExt cx="0" cy="0"/>
        </a:xfrm>
      </p:grpSpPr>
      <p:sp>
        <p:nvSpPr>
          <p:cNvPr id="396" name="Google Shape;396;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397" name="Shape 397"/>
        <p:cNvGrpSpPr/>
        <p:nvPr/>
      </p:nvGrpSpPr>
      <p:grpSpPr>
        <a:xfrm>
          <a:off x="0" y="0"/>
          <a:ext cx="0" cy="0"/>
          <a:chOff x="0" y="0"/>
          <a:chExt cx="0" cy="0"/>
        </a:xfrm>
      </p:grpSpPr>
      <p:sp>
        <p:nvSpPr>
          <p:cNvPr id="398" name="Google Shape;398;p38"/>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99" name="Google Shape;399;p38"/>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400" name="Shape 400"/>
        <p:cNvGrpSpPr/>
        <p:nvPr/>
      </p:nvGrpSpPr>
      <p:grpSpPr>
        <a:xfrm>
          <a:off x="0" y="0"/>
          <a:ext cx="0" cy="0"/>
          <a:chOff x="0" y="0"/>
          <a:chExt cx="0" cy="0"/>
        </a:xfrm>
      </p:grpSpPr>
      <p:sp>
        <p:nvSpPr>
          <p:cNvPr id="401" name="Google Shape;401;p39"/>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402" name="Shape 402"/>
        <p:cNvGrpSpPr/>
        <p:nvPr/>
      </p:nvGrpSpPr>
      <p:grpSpPr>
        <a:xfrm>
          <a:off x="0" y="0"/>
          <a:ext cx="0" cy="0"/>
          <a:chOff x="0" y="0"/>
          <a:chExt cx="0" cy="0"/>
        </a:xfrm>
      </p:grpSpPr>
      <p:sp>
        <p:nvSpPr>
          <p:cNvPr id="403" name="Google Shape;403;p40"/>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04" name="Google Shape;404;p40"/>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405" name="Google Shape;405;p40"/>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406" name="Shape 406"/>
        <p:cNvGrpSpPr/>
        <p:nvPr/>
      </p:nvGrpSpPr>
      <p:grpSpPr>
        <a:xfrm>
          <a:off x="0" y="0"/>
          <a:ext cx="0" cy="0"/>
          <a:chOff x="0" y="0"/>
          <a:chExt cx="0" cy="0"/>
        </a:xfrm>
      </p:grpSpPr>
      <p:sp>
        <p:nvSpPr>
          <p:cNvPr id="407" name="Google Shape;407;p41"/>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spcBef>
                <a:spcPts val="0"/>
              </a:spcBef>
              <a:spcAft>
                <a:spcPts val="0"/>
              </a:spcAft>
              <a:buSzPts val="1200"/>
              <a:buNone/>
              <a:defRPr/>
            </a:lvl1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408" name="Shape 408"/>
        <p:cNvGrpSpPr/>
        <p:nvPr/>
      </p:nvGrpSpPr>
      <p:grpSpPr>
        <a:xfrm>
          <a:off x="0" y="0"/>
          <a:ext cx="0" cy="0"/>
          <a:chOff x="0" y="0"/>
          <a:chExt cx="0" cy="0"/>
        </a:xfrm>
      </p:grpSpPr>
      <p:sp>
        <p:nvSpPr>
          <p:cNvPr id="409" name="Google Shape;409;p42"/>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10" name="Google Shape;410;p42"/>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04800" lvl="0" marL="457200" algn="ctr">
              <a:spcBef>
                <a:spcPts val="0"/>
              </a:spcBef>
              <a:spcAft>
                <a:spcPts val="0"/>
              </a:spcAft>
              <a:buSzPts val="1200"/>
              <a:buChar char="●"/>
              <a:defRPr/>
            </a:lvl1pPr>
            <a:lvl2pPr indent="-304800" lvl="1" marL="914400" algn="ctr">
              <a:spcBef>
                <a:spcPts val="0"/>
              </a:spcBef>
              <a:spcAft>
                <a:spcPts val="0"/>
              </a:spcAft>
              <a:buSzPts val="1200"/>
              <a:buChar char="○"/>
              <a:defRPr/>
            </a:lvl2pPr>
            <a:lvl3pPr indent="-304800" lvl="2" marL="1371600" algn="ctr">
              <a:spcBef>
                <a:spcPts val="0"/>
              </a:spcBef>
              <a:spcAft>
                <a:spcPts val="0"/>
              </a:spcAft>
              <a:buSzPts val="1200"/>
              <a:buChar char="■"/>
              <a:defRPr/>
            </a:lvl3pPr>
            <a:lvl4pPr indent="-304800" lvl="3" marL="1828800" algn="ctr">
              <a:spcBef>
                <a:spcPts val="0"/>
              </a:spcBef>
              <a:spcAft>
                <a:spcPts val="0"/>
              </a:spcAft>
              <a:buSzPts val="1200"/>
              <a:buChar char="●"/>
              <a:defRPr/>
            </a:lvl4pPr>
            <a:lvl5pPr indent="-304800" lvl="4" marL="2286000" algn="ctr">
              <a:spcBef>
                <a:spcPts val="0"/>
              </a:spcBef>
              <a:spcAft>
                <a:spcPts val="0"/>
              </a:spcAft>
              <a:buSzPts val="1200"/>
              <a:buChar char="○"/>
              <a:defRPr/>
            </a:lvl5pPr>
            <a:lvl6pPr indent="-304800" lvl="5" marL="2743200" algn="ctr">
              <a:spcBef>
                <a:spcPts val="0"/>
              </a:spcBef>
              <a:spcAft>
                <a:spcPts val="0"/>
              </a:spcAft>
              <a:buSzPts val="1200"/>
              <a:buChar char="■"/>
              <a:defRPr/>
            </a:lvl6pPr>
            <a:lvl7pPr indent="-304800" lvl="6" marL="3200400" algn="ctr">
              <a:spcBef>
                <a:spcPts val="0"/>
              </a:spcBef>
              <a:spcAft>
                <a:spcPts val="0"/>
              </a:spcAft>
              <a:buSzPts val="1200"/>
              <a:buChar char="●"/>
              <a:defRPr/>
            </a:lvl7pPr>
            <a:lvl8pPr indent="-304800" lvl="7" marL="3657600" algn="ctr">
              <a:spcBef>
                <a:spcPts val="0"/>
              </a:spcBef>
              <a:spcAft>
                <a:spcPts val="0"/>
              </a:spcAft>
              <a:buSzPts val="1200"/>
              <a:buChar char="○"/>
              <a:defRPr/>
            </a:lvl8pPr>
            <a:lvl9pPr indent="-304800" lvl="8" marL="4114800" algn="ctr">
              <a:spcBef>
                <a:spcPts val="0"/>
              </a:spcBef>
              <a:spcAft>
                <a:spcPts val="0"/>
              </a:spcAft>
              <a:buSzPts val="12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411" name="Shape 411"/>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412" name="Shape 412"/>
        <p:cNvGrpSpPr/>
        <p:nvPr/>
      </p:nvGrpSpPr>
      <p:grpSpPr>
        <a:xfrm>
          <a:off x="0" y="0"/>
          <a:ext cx="0" cy="0"/>
          <a:chOff x="0" y="0"/>
          <a:chExt cx="0" cy="0"/>
        </a:xfrm>
      </p:grpSpPr>
      <p:sp>
        <p:nvSpPr>
          <p:cNvPr id="413" name="Google Shape;413;p44"/>
          <p:cNvSpPr txBox="1"/>
          <p:nvPr>
            <p:ph type="title"/>
          </p:nvPr>
        </p:nvSpPr>
        <p:spPr>
          <a:xfrm>
            <a:off x="677325" y="1832775"/>
            <a:ext cx="3217200" cy="14841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14" name="Google Shape;414;p44"/>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15" name="Google Shape;415;p44"/>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16" name="Google Shape;416;p44"/>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17" name="Google Shape;417;p44"/>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18" name="Google Shape;418;p44"/>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19" name="Google Shape;419;p44"/>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Title, body and image">
    <p:spTree>
      <p:nvGrpSpPr>
        <p:cNvPr id="420" name="Shape 420"/>
        <p:cNvGrpSpPr/>
        <p:nvPr/>
      </p:nvGrpSpPr>
      <p:grpSpPr>
        <a:xfrm>
          <a:off x="0" y="0"/>
          <a:ext cx="0" cy="0"/>
          <a:chOff x="0" y="0"/>
          <a:chExt cx="0" cy="0"/>
        </a:xfrm>
      </p:grpSpPr>
      <p:sp>
        <p:nvSpPr>
          <p:cNvPr id="421" name="Google Shape;421;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22" name="Google Shape;422;p45"/>
          <p:cNvSpPr txBox="1"/>
          <p:nvPr>
            <p:ph idx="1" type="body"/>
          </p:nvPr>
        </p:nvSpPr>
        <p:spPr>
          <a:xfrm>
            <a:off x="311700" y="1152475"/>
            <a:ext cx="4473900" cy="34164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423" name="Google Shape;423;p45"/>
          <p:cNvSpPr/>
          <p:nvPr>
            <p:ph idx="2" type="pic"/>
          </p:nvPr>
        </p:nvSpPr>
        <p:spPr>
          <a:xfrm>
            <a:off x="4992024" y="1152775"/>
            <a:ext cx="3840300" cy="3416400"/>
          </a:xfrm>
          <a:prstGeom prst="rect">
            <a:avLst/>
          </a:prstGeom>
          <a:noFill/>
          <a:ln>
            <a:no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Two big ideas">
    <p:spTree>
      <p:nvGrpSpPr>
        <p:cNvPr id="424" name="Shape 424"/>
        <p:cNvGrpSpPr/>
        <p:nvPr/>
      </p:nvGrpSpPr>
      <p:grpSpPr>
        <a:xfrm>
          <a:off x="0" y="0"/>
          <a:ext cx="0" cy="0"/>
          <a:chOff x="0" y="0"/>
          <a:chExt cx="0" cy="0"/>
        </a:xfrm>
      </p:grpSpPr>
      <p:sp>
        <p:nvSpPr>
          <p:cNvPr id="425" name="Google Shape;425;p46"/>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26" name="Google Shape;426;p46"/>
          <p:cNvSpPr txBox="1"/>
          <p:nvPr>
            <p:ph idx="1" type="body"/>
          </p:nvPr>
        </p:nvSpPr>
        <p:spPr>
          <a:xfrm>
            <a:off x="483150" y="2237788"/>
            <a:ext cx="3619800" cy="23736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427" name="Google Shape;427;p46"/>
          <p:cNvSpPr txBox="1"/>
          <p:nvPr>
            <p:ph idx="2" type="body"/>
          </p:nvPr>
        </p:nvSpPr>
        <p:spPr>
          <a:xfrm>
            <a:off x="5048000" y="2237788"/>
            <a:ext cx="36198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28" name="Google Shape;428;p46"/>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29" name="Google Shape;429;p46"/>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Three big ideas">
    <p:spTree>
      <p:nvGrpSpPr>
        <p:cNvPr id="430" name="Shape 430"/>
        <p:cNvGrpSpPr/>
        <p:nvPr/>
      </p:nvGrpSpPr>
      <p:grpSpPr>
        <a:xfrm>
          <a:off x="0" y="0"/>
          <a:ext cx="0" cy="0"/>
          <a:chOff x="0" y="0"/>
          <a:chExt cx="0" cy="0"/>
        </a:xfrm>
      </p:grpSpPr>
      <p:sp>
        <p:nvSpPr>
          <p:cNvPr id="431" name="Google Shape;431;p47"/>
          <p:cNvSpPr txBox="1"/>
          <p:nvPr>
            <p:ph idx="1" type="body"/>
          </p:nvPr>
        </p:nvSpPr>
        <p:spPr>
          <a:xfrm>
            <a:off x="483175" y="2417500"/>
            <a:ext cx="2455500" cy="23736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432" name="Google Shape;432;p47"/>
          <p:cNvSpPr txBox="1"/>
          <p:nvPr>
            <p:ph idx="2" type="body"/>
          </p:nvPr>
        </p:nvSpPr>
        <p:spPr>
          <a:xfrm>
            <a:off x="3347725" y="2417500"/>
            <a:ext cx="24555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33" name="Google Shape;433;p47"/>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34" name="Google Shape;434;p47"/>
          <p:cNvSpPr txBox="1"/>
          <p:nvPr>
            <p:ph idx="3"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35" name="Google Shape;435;p47"/>
          <p:cNvSpPr txBox="1"/>
          <p:nvPr>
            <p:ph idx="4"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36" name="Google Shape;436;p47"/>
          <p:cNvSpPr txBox="1"/>
          <p:nvPr>
            <p:ph idx="5"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37" name="Google Shape;437;p47"/>
          <p:cNvSpPr txBox="1"/>
          <p:nvPr>
            <p:ph idx="6" type="body"/>
          </p:nvPr>
        </p:nvSpPr>
        <p:spPr>
          <a:xfrm>
            <a:off x="6212275" y="2417500"/>
            <a:ext cx="24555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Four big ideas">
    <p:spTree>
      <p:nvGrpSpPr>
        <p:cNvPr id="438" name="Shape 438"/>
        <p:cNvGrpSpPr/>
        <p:nvPr/>
      </p:nvGrpSpPr>
      <p:grpSpPr>
        <a:xfrm>
          <a:off x="0" y="0"/>
          <a:ext cx="0" cy="0"/>
          <a:chOff x="0" y="0"/>
          <a:chExt cx="0" cy="0"/>
        </a:xfrm>
      </p:grpSpPr>
      <p:sp>
        <p:nvSpPr>
          <p:cNvPr id="439" name="Google Shape;439;p48"/>
          <p:cNvSpPr txBox="1"/>
          <p:nvPr>
            <p:ph idx="1" type="body"/>
          </p:nvPr>
        </p:nvSpPr>
        <p:spPr>
          <a:xfrm>
            <a:off x="366725" y="1759093"/>
            <a:ext cx="3838500" cy="1138500"/>
          </a:xfrm>
          <a:prstGeom prst="rect">
            <a:avLst/>
          </a:prstGeom>
        </p:spPr>
        <p:txBody>
          <a:bodyPr anchorCtr="0" anchor="t" bIns="91425" lIns="91425" spcFirstLastPara="1" rIns="91425" wrap="square" tIns="91425">
            <a:spAutoFit/>
          </a:bodyPr>
          <a:lstStyle>
            <a:lvl1pPr indent="-317500" lvl="0" marL="457200">
              <a:spcBef>
                <a:spcPts val="0"/>
              </a:spcBef>
              <a:spcAft>
                <a:spcPts val="0"/>
              </a:spcAft>
              <a:buSzPts val="1400"/>
              <a:buChar char="●"/>
              <a:defRPr sz="1400"/>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440" name="Google Shape;440;p48"/>
          <p:cNvSpPr txBox="1"/>
          <p:nvPr>
            <p:ph idx="2" type="body"/>
          </p:nvPr>
        </p:nvSpPr>
        <p:spPr>
          <a:xfrm>
            <a:off x="4938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41" name="Google Shape;441;p48"/>
          <p:cNvSpPr txBox="1"/>
          <p:nvPr>
            <p:ph idx="3" type="body"/>
          </p:nvPr>
        </p:nvSpPr>
        <p:spPr>
          <a:xfrm>
            <a:off x="366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42" name="Google Shape;442;p48"/>
          <p:cNvSpPr txBox="1"/>
          <p:nvPr>
            <p:ph idx="4" type="body"/>
          </p:nvPr>
        </p:nvSpPr>
        <p:spPr>
          <a:xfrm>
            <a:off x="4938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43" name="Google Shape;443;p48"/>
          <p:cNvSpPr txBox="1"/>
          <p:nvPr>
            <p:ph type="title"/>
          </p:nvPr>
        </p:nvSpPr>
        <p:spPr>
          <a:xfrm>
            <a:off x="366750"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44" name="Google Shape;444;p48"/>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45" name="Google Shape;445;p48"/>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46" name="Google Shape;446;p48"/>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47" name="Google Shape;447;p48"/>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 and image">
    <p:spTree>
      <p:nvGrpSpPr>
        <p:cNvPr id="448" name="Shape 448"/>
        <p:cNvGrpSpPr/>
        <p:nvPr/>
      </p:nvGrpSpPr>
      <p:grpSpPr>
        <a:xfrm>
          <a:off x="0" y="0"/>
          <a:ext cx="0" cy="0"/>
          <a:chOff x="0" y="0"/>
          <a:chExt cx="0" cy="0"/>
        </a:xfrm>
      </p:grpSpPr>
      <p:sp>
        <p:nvSpPr>
          <p:cNvPr id="449" name="Google Shape;449;p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50" name="Google Shape;450;p49"/>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Two storyboards">
    <p:spTree>
      <p:nvGrpSpPr>
        <p:cNvPr id="451" name="Shape 451"/>
        <p:cNvGrpSpPr/>
        <p:nvPr/>
      </p:nvGrpSpPr>
      <p:grpSpPr>
        <a:xfrm>
          <a:off x="0" y="0"/>
          <a:ext cx="0" cy="0"/>
          <a:chOff x="0" y="0"/>
          <a:chExt cx="0" cy="0"/>
        </a:xfrm>
      </p:grpSpPr>
      <p:sp>
        <p:nvSpPr>
          <p:cNvPr id="452" name="Google Shape;452;p50"/>
          <p:cNvSpPr txBox="1"/>
          <p:nvPr>
            <p:ph idx="1" type="body"/>
          </p:nvPr>
        </p:nvSpPr>
        <p:spPr>
          <a:xfrm>
            <a:off x="311700" y="4080225"/>
            <a:ext cx="4027500" cy="9261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453" name="Google Shape;453;p50"/>
          <p:cNvSpPr/>
          <p:nvPr>
            <p:ph idx="2" type="pic"/>
          </p:nvPr>
        </p:nvSpPr>
        <p:spPr>
          <a:xfrm>
            <a:off x="4804825" y="1133300"/>
            <a:ext cx="4027500" cy="2392800"/>
          </a:xfrm>
          <a:prstGeom prst="rect">
            <a:avLst/>
          </a:prstGeom>
          <a:noFill/>
          <a:ln>
            <a:noFill/>
          </a:ln>
        </p:spPr>
      </p:sp>
      <p:sp>
        <p:nvSpPr>
          <p:cNvPr id="454" name="Google Shape;454;p50"/>
          <p:cNvSpPr/>
          <p:nvPr>
            <p:ph idx="3" type="pic"/>
          </p:nvPr>
        </p:nvSpPr>
        <p:spPr>
          <a:xfrm>
            <a:off x="311725" y="1133300"/>
            <a:ext cx="4027500" cy="2392800"/>
          </a:xfrm>
          <a:prstGeom prst="rect">
            <a:avLst/>
          </a:prstGeom>
          <a:noFill/>
          <a:ln>
            <a:noFill/>
          </a:ln>
        </p:spPr>
      </p:sp>
      <p:sp>
        <p:nvSpPr>
          <p:cNvPr id="455" name="Google Shape;455;p50"/>
          <p:cNvSpPr txBox="1"/>
          <p:nvPr>
            <p:ph idx="4" type="body"/>
          </p:nvPr>
        </p:nvSpPr>
        <p:spPr>
          <a:xfrm>
            <a:off x="4804825"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56" name="Google Shape;456;p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57" name="Google Shape;457;p50"/>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458" name="Google Shape;458;p50"/>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Three storyboards">
    <p:spTree>
      <p:nvGrpSpPr>
        <p:cNvPr id="459" name="Shape 459"/>
        <p:cNvGrpSpPr/>
        <p:nvPr/>
      </p:nvGrpSpPr>
      <p:grpSpPr>
        <a:xfrm>
          <a:off x="0" y="0"/>
          <a:ext cx="0" cy="0"/>
          <a:chOff x="0" y="0"/>
          <a:chExt cx="0" cy="0"/>
        </a:xfrm>
      </p:grpSpPr>
      <p:sp>
        <p:nvSpPr>
          <p:cNvPr id="460" name="Google Shape;460;p51"/>
          <p:cNvSpPr txBox="1"/>
          <p:nvPr>
            <p:ph idx="1" type="body"/>
          </p:nvPr>
        </p:nvSpPr>
        <p:spPr>
          <a:xfrm>
            <a:off x="311700" y="3911700"/>
            <a:ext cx="2627100" cy="10185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461" name="Google Shape;461;p51"/>
          <p:cNvSpPr/>
          <p:nvPr>
            <p:ph idx="2" type="pic"/>
          </p:nvPr>
        </p:nvSpPr>
        <p:spPr>
          <a:xfrm>
            <a:off x="6205225" y="1128325"/>
            <a:ext cx="2627100" cy="2273100"/>
          </a:xfrm>
          <a:prstGeom prst="rect">
            <a:avLst/>
          </a:prstGeom>
          <a:noFill/>
          <a:ln>
            <a:noFill/>
          </a:ln>
        </p:spPr>
      </p:sp>
      <p:sp>
        <p:nvSpPr>
          <p:cNvPr id="462" name="Google Shape;462;p51"/>
          <p:cNvSpPr/>
          <p:nvPr>
            <p:ph idx="3" type="pic"/>
          </p:nvPr>
        </p:nvSpPr>
        <p:spPr>
          <a:xfrm>
            <a:off x="311725" y="1128325"/>
            <a:ext cx="2627100" cy="2273100"/>
          </a:xfrm>
          <a:prstGeom prst="rect">
            <a:avLst/>
          </a:prstGeom>
          <a:noFill/>
          <a:ln>
            <a:noFill/>
          </a:ln>
        </p:spPr>
      </p:sp>
      <p:sp>
        <p:nvSpPr>
          <p:cNvPr id="463" name="Google Shape;463;p51"/>
          <p:cNvSpPr txBox="1"/>
          <p:nvPr>
            <p:ph idx="4" type="body"/>
          </p:nvPr>
        </p:nvSpPr>
        <p:spPr>
          <a:xfrm>
            <a:off x="6205225"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64" name="Google Shape;464;p51"/>
          <p:cNvSpPr/>
          <p:nvPr>
            <p:ph idx="5" type="pic"/>
          </p:nvPr>
        </p:nvSpPr>
        <p:spPr>
          <a:xfrm>
            <a:off x="3255250" y="1128325"/>
            <a:ext cx="2627100" cy="2273100"/>
          </a:xfrm>
          <a:prstGeom prst="rect">
            <a:avLst/>
          </a:prstGeom>
          <a:noFill/>
          <a:ln>
            <a:noFill/>
          </a:ln>
        </p:spPr>
      </p:sp>
      <p:sp>
        <p:nvSpPr>
          <p:cNvPr id="465" name="Google Shape;465;p51"/>
          <p:cNvSpPr txBox="1"/>
          <p:nvPr>
            <p:ph idx="6" type="body"/>
          </p:nvPr>
        </p:nvSpPr>
        <p:spPr>
          <a:xfrm>
            <a:off x="325525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66" name="Google Shape;466;p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67" name="Google Shape;467;p51"/>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468" name="Google Shape;468;p51"/>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469" name="Google Shape;469;p51"/>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Image only">
    <p:spTree>
      <p:nvGrpSpPr>
        <p:cNvPr id="470" name="Shape 470"/>
        <p:cNvGrpSpPr/>
        <p:nvPr/>
      </p:nvGrpSpPr>
      <p:grpSpPr>
        <a:xfrm>
          <a:off x="0" y="0"/>
          <a:ext cx="0" cy="0"/>
          <a:chOff x="0" y="0"/>
          <a:chExt cx="0" cy="0"/>
        </a:xfrm>
      </p:grpSpPr>
      <p:sp>
        <p:nvSpPr>
          <p:cNvPr id="471" name="Google Shape;471;p52"/>
          <p:cNvSpPr/>
          <p:nvPr>
            <p:ph idx="2" type="pic"/>
          </p:nvPr>
        </p:nvSpPr>
        <p:spPr>
          <a:xfrm>
            <a:off x="311700" y="445025"/>
            <a:ext cx="8520600" cy="4218300"/>
          </a:xfrm>
          <a:prstGeom prst="rect">
            <a:avLst/>
          </a:prstGeom>
          <a:noFill/>
          <a:ln>
            <a:noFill/>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Image grid">
    <p:spTree>
      <p:nvGrpSpPr>
        <p:cNvPr id="472" name="Shape 472"/>
        <p:cNvGrpSpPr/>
        <p:nvPr/>
      </p:nvGrpSpPr>
      <p:grpSpPr>
        <a:xfrm>
          <a:off x="0" y="0"/>
          <a:ext cx="0" cy="0"/>
          <a:chOff x="0" y="0"/>
          <a:chExt cx="0" cy="0"/>
        </a:xfrm>
      </p:grpSpPr>
      <p:sp>
        <p:nvSpPr>
          <p:cNvPr id="473" name="Google Shape;473;p53"/>
          <p:cNvSpPr/>
          <p:nvPr>
            <p:ph idx="2" type="pic"/>
          </p:nvPr>
        </p:nvSpPr>
        <p:spPr>
          <a:xfrm>
            <a:off x="3389600" y="118913"/>
            <a:ext cx="1643700" cy="1535100"/>
          </a:xfrm>
          <a:prstGeom prst="rect">
            <a:avLst/>
          </a:prstGeom>
          <a:noFill/>
          <a:ln>
            <a:noFill/>
          </a:ln>
        </p:spPr>
      </p:sp>
      <p:sp>
        <p:nvSpPr>
          <p:cNvPr id="474" name="Google Shape;474;p53"/>
          <p:cNvSpPr/>
          <p:nvPr>
            <p:ph idx="3" type="pic"/>
          </p:nvPr>
        </p:nvSpPr>
        <p:spPr>
          <a:xfrm>
            <a:off x="5195935" y="118913"/>
            <a:ext cx="1643700" cy="1535100"/>
          </a:xfrm>
          <a:prstGeom prst="rect">
            <a:avLst/>
          </a:prstGeom>
          <a:noFill/>
          <a:ln>
            <a:noFill/>
          </a:ln>
        </p:spPr>
      </p:sp>
      <p:sp>
        <p:nvSpPr>
          <p:cNvPr id="475" name="Google Shape;475;p53"/>
          <p:cNvSpPr/>
          <p:nvPr>
            <p:ph idx="4" type="pic"/>
          </p:nvPr>
        </p:nvSpPr>
        <p:spPr>
          <a:xfrm>
            <a:off x="7002270" y="118913"/>
            <a:ext cx="1643700" cy="1535100"/>
          </a:xfrm>
          <a:prstGeom prst="rect">
            <a:avLst/>
          </a:prstGeom>
          <a:noFill/>
          <a:ln>
            <a:noFill/>
          </a:ln>
        </p:spPr>
      </p:sp>
      <p:sp>
        <p:nvSpPr>
          <p:cNvPr id="476" name="Google Shape;476;p53"/>
          <p:cNvSpPr/>
          <p:nvPr>
            <p:ph idx="5" type="pic"/>
          </p:nvPr>
        </p:nvSpPr>
        <p:spPr>
          <a:xfrm>
            <a:off x="3389588" y="1804212"/>
            <a:ext cx="1643700" cy="1535100"/>
          </a:xfrm>
          <a:prstGeom prst="rect">
            <a:avLst/>
          </a:prstGeom>
          <a:noFill/>
          <a:ln>
            <a:noFill/>
          </a:ln>
        </p:spPr>
      </p:sp>
      <p:sp>
        <p:nvSpPr>
          <p:cNvPr id="477" name="Google Shape;477;p53"/>
          <p:cNvSpPr/>
          <p:nvPr>
            <p:ph idx="6" type="pic"/>
          </p:nvPr>
        </p:nvSpPr>
        <p:spPr>
          <a:xfrm>
            <a:off x="5195922" y="1804212"/>
            <a:ext cx="1643700" cy="1535100"/>
          </a:xfrm>
          <a:prstGeom prst="rect">
            <a:avLst/>
          </a:prstGeom>
          <a:noFill/>
          <a:ln>
            <a:noFill/>
          </a:ln>
        </p:spPr>
      </p:sp>
      <p:sp>
        <p:nvSpPr>
          <p:cNvPr id="478" name="Google Shape;478;p53"/>
          <p:cNvSpPr/>
          <p:nvPr>
            <p:ph idx="7" type="pic"/>
          </p:nvPr>
        </p:nvSpPr>
        <p:spPr>
          <a:xfrm>
            <a:off x="7002257" y="1804212"/>
            <a:ext cx="1643700" cy="1535100"/>
          </a:xfrm>
          <a:prstGeom prst="rect">
            <a:avLst/>
          </a:prstGeom>
          <a:noFill/>
          <a:ln>
            <a:noFill/>
          </a:ln>
        </p:spPr>
      </p:sp>
      <p:sp>
        <p:nvSpPr>
          <p:cNvPr id="479" name="Google Shape;479;p53"/>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80" name="Google Shape;480;p53"/>
          <p:cNvSpPr/>
          <p:nvPr>
            <p:ph idx="8" type="pic"/>
          </p:nvPr>
        </p:nvSpPr>
        <p:spPr>
          <a:xfrm>
            <a:off x="3389588" y="3489487"/>
            <a:ext cx="1643700" cy="1535100"/>
          </a:xfrm>
          <a:prstGeom prst="rect">
            <a:avLst/>
          </a:prstGeom>
          <a:noFill/>
          <a:ln>
            <a:noFill/>
          </a:ln>
        </p:spPr>
      </p:sp>
      <p:sp>
        <p:nvSpPr>
          <p:cNvPr id="481" name="Google Shape;481;p53"/>
          <p:cNvSpPr/>
          <p:nvPr>
            <p:ph idx="9" type="pic"/>
          </p:nvPr>
        </p:nvSpPr>
        <p:spPr>
          <a:xfrm>
            <a:off x="5195922" y="3489487"/>
            <a:ext cx="1643700" cy="1535100"/>
          </a:xfrm>
          <a:prstGeom prst="rect">
            <a:avLst/>
          </a:prstGeom>
          <a:noFill/>
          <a:ln>
            <a:noFill/>
          </a:ln>
        </p:spPr>
      </p:sp>
      <p:sp>
        <p:nvSpPr>
          <p:cNvPr id="482" name="Google Shape;482;p53"/>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theme" Target="../theme/theme3.xml"/><Relationship Id="rId20" Type="http://schemas.openxmlformats.org/officeDocument/2006/relationships/slideLayout" Target="../slideLayouts/slideLayout32.xml"/><Relationship Id="rId22" Type="http://schemas.openxmlformats.org/officeDocument/2006/relationships/slideLayout" Target="../slideLayouts/slideLayout34.xml"/><Relationship Id="rId21" Type="http://schemas.openxmlformats.org/officeDocument/2006/relationships/slideLayout" Target="../slideLayouts/slideLayout33.xml"/><Relationship Id="rId24" Type="http://schemas.openxmlformats.org/officeDocument/2006/relationships/slideLayout" Target="../slideLayouts/slideLayout36.xml"/><Relationship Id="rId23" Type="http://schemas.openxmlformats.org/officeDocument/2006/relationships/slideLayout" Target="../slideLayouts/slideLayout35.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26" Type="http://schemas.openxmlformats.org/officeDocument/2006/relationships/slideLayout" Target="../slideLayouts/slideLayout38.xml"/><Relationship Id="rId25" Type="http://schemas.openxmlformats.org/officeDocument/2006/relationships/slideLayout" Target="../slideLayouts/slideLayout37.xml"/><Relationship Id="rId28" Type="http://schemas.openxmlformats.org/officeDocument/2006/relationships/slideLayout" Target="../slideLayouts/slideLayout40.xml"/><Relationship Id="rId27" Type="http://schemas.openxmlformats.org/officeDocument/2006/relationships/slideLayout" Target="../slideLayouts/slideLayout39.xml"/><Relationship Id="rId5" Type="http://schemas.openxmlformats.org/officeDocument/2006/relationships/slideLayout" Target="../slideLayouts/slideLayout17.xml"/><Relationship Id="rId6" Type="http://schemas.openxmlformats.org/officeDocument/2006/relationships/slideLayout" Target="../slideLayouts/slideLayout18.xml"/><Relationship Id="rId29" Type="http://schemas.openxmlformats.org/officeDocument/2006/relationships/slideLayout" Target="../slideLayouts/slideLayout41.xml"/><Relationship Id="rId7" Type="http://schemas.openxmlformats.org/officeDocument/2006/relationships/slideLayout" Target="../slideLayouts/slideLayout19.xml"/><Relationship Id="rId8" Type="http://schemas.openxmlformats.org/officeDocument/2006/relationships/slideLayout" Target="../slideLayouts/slideLayout20.xml"/><Relationship Id="rId31" Type="http://schemas.openxmlformats.org/officeDocument/2006/relationships/slideLayout" Target="../slideLayouts/slideLayout43.xml"/><Relationship Id="rId30" Type="http://schemas.openxmlformats.org/officeDocument/2006/relationships/slideLayout" Target="../slideLayouts/slideLayout42.xml"/><Relationship Id="rId11" Type="http://schemas.openxmlformats.org/officeDocument/2006/relationships/slideLayout" Target="../slideLayouts/slideLayout23.xml"/><Relationship Id="rId33" Type="http://schemas.openxmlformats.org/officeDocument/2006/relationships/slideLayout" Target="../slideLayouts/slideLayout45.xml"/><Relationship Id="rId10" Type="http://schemas.openxmlformats.org/officeDocument/2006/relationships/slideLayout" Target="../slideLayouts/slideLayout22.xml"/><Relationship Id="rId32" Type="http://schemas.openxmlformats.org/officeDocument/2006/relationships/slideLayout" Target="../slideLayouts/slideLayout44.xml"/><Relationship Id="rId13" Type="http://schemas.openxmlformats.org/officeDocument/2006/relationships/slideLayout" Target="../slideLayouts/slideLayout25.xml"/><Relationship Id="rId35" Type="http://schemas.openxmlformats.org/officeDocument/2006/relationships/slideLayout" Target="../slideLayouts/slideLayout47.xml"/><Relationship Id="rId12" Type="http://schemas.openxmlformats.org/officeDocument/2006/relationships/slideLayout" Target="../slideLayouts/slideLayout24.xml"/><Relationship Id="rId34" Type="http://schemas.openxmlformats.org/officeDocument/2006/relationships/slideLayout" Target="../slideLayouts/slideLayout46.xml"/><Relationship Id="rId15" Type="http://schemas.openxmlformats.org/officeDocument/2006/relationships/slideLayout" Target="../slideLayouts/slideLayout27.xml"/><Relationship Id="rId37" Type="http://schemas.openxmlformats.org/officeDocument/2006/relationships/slideLayout" Target="../slideLayouts/slideLayout49.xml"/><Relationship Id="rId14" Type="http://schemas.openxmlformats.org/officeDocument/2006/relationships/slideLayout" Target="../slideLayouts/slideLayout26.xml"/><Relationship Id="rId36" Type="http://schemas.openxmlformats.org/officeDocument/2006/relationships/slideLayout" Target="../slideLayouts/slideLayout48.xml"/><Relationship Id="rId17" Type="http://schemas.openxmlformats.org/officeDocument/2006/relationships/slideLayout" Target="../slideLayouts/slideLayout29.xml"/><Relationship Id="rId39" Type="http://schemas.openxmlformats.org/officeDocument/2006/relationships/slideLayout" Target="../slideLayouts/slideLayout51.xml"/><Relationship Id="rId16" Type="http://schemas.openxmlformats.org/officeDocument/2006/relationships/slideLayout" Target="../slideLayouts/slideLayout28.xml"/><Relationship Id="rId38" Type="http://schemas.openxmlformats.org/officeDocument/2006/relationships/slideLayout" Target="../slideLayouts/slideLayout50.xml"/><Relationship Id="rId19" Type="http://schemas.openxmlformats.org/officeDocument/2006/relationships/slideLayout" Target="../slideLayouts/slideLayout31.xml"/><Relationship Id="rId1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65" name="Shape 65"/>
        <p:cNvGrpSpPr/>
        <p:nvPr/>
      </p:nvGrpSpPr>
      <p:grpSpPr>
        <a:xfrm>
          <a:off x="0" y="0"/>
          <a:ext cx="0" cy="0"/>
          <a:chOff x="0" y="0"/>
          <a:chExt cx="0" cy="0"/>
        </a:xfrm>
      </p:grpSpPr>
      <p:sp>
        <p:nvSpPr>
          <p:cNvPr id="66" name="Google Shape;66;p14"/>
          <p:cNvSpPr txBox="1"/>
          <p:nvPr>
            <p:ph idx="1" type="body"/>
          </p:nvPr>
        </p:nvSpPr>
        <p:spPr>
          <a:xfrm>
            <a:off x="228600" y="1452125"/>
            <a:ext cx="5760600" cy="3460200"/>
          </a:xfrm>
          <a:prstGeom prst="rect">
            <a:avLst/>
          </a:prstGeom>
          <a:noFill/>
          <a:ln>
            <a:noFill/>
          </a:ln>
        </p:spPr>
        <p:txBody>
          <a:bodyPr anchorCtr="0" anchor="t" bIns="91425" lIns="91425" spcFirstLastPara="1" rIns="91425" wrap="square" tIns="91425">
            <a:spAutoFit/>
          </a:bodyPr>
          <a:lstStyle>
            <a:lvl1pPr indent="-304800" lvl="0" marL="457200">
              <a:lnSpc>
                <a:spcPct val="115000"/>
              </a:lnSpc>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1pPr>
            <a:lvl2pPr indent="-304800" lvl="1" marL="9144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2pPr>
            <a:lvl3pPr indent="-304800" lvl="2" marL="13716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3pPr>
            <a:lvl4pPr indent="-304800" lvl="3" marL="18288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4pPr>
            <a:lvl5pPr indent="-304800" lvl="4" marL="22860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5pPr>
            <a:lvl6pPr indent="-304800" lvl="5" marL="27432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6pPr>
            <a:lvl7pPr indent="-304800" lvl="6" marL="32004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7pPr>
            <a:lvl8pPr indent="-304800" lvl="7" marL="36576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8pPr>
            <a:lvl9pPr indent="-304800" lvl="8" marL="4114800">
              <a:lnSpc>
                <a:spcPct val="115000"/>
              </a:lnSpc>
              <a:spcBef>
                <a:spcPts val="800"/>
              </a:spcBef>
              <a:spcAft>
                <a:spcPts val="800"/>
              </a:spcAft>
              <a:buClr>
                <a:schemeClr val="lt1"/>
              </a:buClr>
              <a:buSzPts val="1200"/>
              <a:buFont typeface="Urbanist"/>
              <a:buChar char="■"/>
              <a:defRPr sz="1200">
                <a:solidFill>
                  <a:schemeClr val="lt1"/>
                </a:solidFill>
                <a:latin typeface="Urbanist"/>
                <a:ea typeface="Urbanist"/>
                <a:cs typeface="Urbanist"/>
                <a:sym typeface="Urbanist"/>
              </a:defRPr>
            </a:lvl9pPr>
          </a:lstStyle>
          <a:p/>
        </p:txBody>
      </p:sp>
      <p:sp>
        <p:nvSpPr>
          <p:cNvPr id="67" name="Google Shape;67;p14"/>
          <p:cNvSpPr txBox="1"/>
          <p:nvPr>
            <p:ph type="title"/>
          </p:nvPr>
        </p:nvSpPr>
        <p:spPr>
          <a:xfrm>
            <a:off x="228600" y="85200"/>
            <a:ext cx="5236500" cy="1099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3000"/>
              <a:buFont typeface="Urbanist Medium"/>
              <a:buNone/>
              <a:defRPr sz="3000">
                <a:solidFill>
                  <a:schemeClr val="lt1"/>
                </a:solidFill>
                <a:latin typeface="Urbanist Medium"/>
                <a:ea typeface="Urbanist Medium"/>
                <a:cs typeface="Urbanist Medium"/>
                <a:sym typeface="Urbanist Medium"/>
              </a:defRPr>
            </a:lvl1pPr>
            <a:lvl2pPr lvl="1">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2pPr>
            <a:lvl3pPr lvl="2">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3pPr>
            <a:lvl4pPr lvl="3">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4pPr>
            <a:lvl5pPr lvl="4">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5pPr>
            <a:lvl6pPr lvl="5">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6pPr>
            <a:lvl7pPr lvl="6">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7pPr>
            <a:lvl8pPr lvl="7">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8pPr>
            <a:lvl9pPr lvl="8">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9pPr>
          </a:lstStyle>
          <a:p/>
        </p:txBody>
      </p:sp>
      <p:sp>
        <p:nvSpPr>
          <p:cNvPr id="68" name="Google Shape;68;p14"/>
          <p:cNvSpPr txBox="1"/>
          <p:nvPr>
            <p:ph idx="2" type="body"/>
          </p:nvPr>
        </p:nvSpPr>
        <p:spPr>
          <a:xfrm>
            <a:off x="4562525" y="1518250"/>
            <a:ext cx="3880800" cy="2765400"/>
          </a:xfrm>
          <a:prstGeom prst="rect">
            <a:avLst/>
          </a:prstGeom>
          <a:noFill/>
          <a:ln>
            <a:noFill/>
          </a:ln>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1pPr>
            <a:lvl2pPr indent="-304800" lvl="1" marL="9144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2pPr>
            <a:lvl3pPr indent="-304800" lvl="2" marL="13716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3pPr>
            <a:lvl4pPr indent="-304800" lvl="3" marL="18288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4pPr>
            <a:lvl5pPr indent="-304800" lvl="4" marL="22860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5pPr>
            <a:lvl6pPr indent="-304800" lvl="5" marL="27432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6pPr>
            <a:lvl7pPr indent="-304800" lvl="6" marL="32004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7pPr>
            <a:lvl8pPr indent="-304800" lvl="7" marL="36576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8pPr>
            <a:lvl9pPr indent="-304800" lvl="8" marL="41148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9pPr>
          </a:lstStyle>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6" r:id="rId37"/>
    <p:sldLayoutId id="2147483697" r:id="rId38"/>
    <p:sldLayoutId id="2147483698" r:id="rId3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616">
          <p15:clr>
            <a:srgbClr val="E46962"/>
          </p15:clr>
        </p15:guide>
        <p15:guide id="2" pos="144">
          <p15:clr>
            <a:srgbClr val="E46962"/>
          </p15:clr>
        </p15:guide>
        <p15:guide id="3" orient="horz" pos="144">
          <p15:clr>
            <a:srgbClr val="E46962"/>
          </p15:clr>
        </p15:guide>
        <p15:guide id="4" orient="horz" pos="3094">
          <p15:clr>
            <a:srgbClr val="E46962"/>
          </p15:clr>
        </p15:guide>
        <p15:guide id="5" pos="2850">
          <p15:clr>
            <a:srgbClr val="E46962"/>
          </p15:clr>
        </p15:guide>
        <p15:guide id="6" pos="2910">
          <p15:clr>
            <a:srgbClr val="E46962"/>
          </p15:clr>
        </p15:guide>
        <p15:guide id="7" pos="1468">
          <p15:clr>
            <a:srgbClr val="E46962"/>
          </p15:clr>
        </p15:guide>
        <p15:guide id="8" pos="1527">
          <p15:clr>
            <a:srgbClr val="E46962"/>
          </p15:clr>
        </p15:guide>
        <p15:guide id="9" pos="4233">
          <p15:clr>
            <a:srgbClr val="E46962"/>
          </p15:clr>
        </p15:guide>
        <p15:guide id="10" pos="4292">
          <p15:clr>
            <a:srgbClr val="E46962"/>
          </p15:clr>
        </p15:guide>
        <p15:guide id="11" pos="3773">
          <p15:clr>
            <a:srgbClr val="E46962"/>
          </p15:clr>
        </p15:guide>
        <p15:guide id="12" pos="3830">
          <p15:clr>
            <a:srgbClr val="E46962"/>
          </p15:clr>
        </p15:guide>
        <p15:guide id="13" pos="1930">
          <p15:clr>
            <a:srgbClr val="E46962"/>
          </p15:clr>
        </p15:guide>
        <p15:guide id="14" pos="1987">
          <p15:clr>
            <a:srgbClr val="E46962"/>
          </p15:clr>
        </p15:guide>
        <p15:guide id="15" orient="horz" pos="288">
          <p15:clr>
            <a:srgbClr val="E46962"/>
          </p15:clr>
        </p15:guide>
        <p15:guide id="16" orient="horz" pos="2950">
          <p15:clr>
            <a:srgbClr val="E46962"/>
          </p15:clr>
        </p15:guide>
        <p15:guide id="17" orient="horz" pos="1135">
          <p15:clr>
            <a:srgbClr val="E46962"/>
          </p15:clr>
        </p15:guide>
        <p15:guide id="18" orient="horz" pos="1194">
          <p15:clr>
            <a:srgbClr val="E46962"/>
          </p15:clr>
        </p15:guide>
        <p15:guide id="19" orient="horz" pos="2043">
          <p15:clr>
            <a:srgbClr val="E46962"/>
          </p15:clr>
        </p15:guide>
        <p15:guide id="20" orient="horz" pos="2103">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hyperlink" Target="http://drive.google.com/file/d/1dvDHMVj7Evm1PrQOPxPwE-wVnFq3NbzP/view" TargetMode="External"/><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hyperlink" Target="http://drive.google.com/file/d/1Ab3uy8LUsUuR0kH6P0VCmGpgpgJhMx1n/view" TargetMode="Externa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hyperlink" Target="http://drive.google.com/file/d/1Vlvw0V9iT6aNiMh3TMfYvJ6EC-AXHgw-/view" TargetMode="Externa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hyperlink" Target="http://drive.google.com/file/d/14sTC5pvkuAn24_nvU9lY292ocGlf_qco/view" TargetMode="Externa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hyperlink" Target="http://drive.google.com/file/d/16lzw0PCmOfY-os23jnFAwYk9_d62JiT2/view" TargetMode="Externa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hyperlink" Target="http://drive.google.com/file/d/1BL5dIU1sUDkBDr2yCggMXs-bYwX4-XAM/view" TargetMode="Externa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pic>
        <p:nvPicPr>
          <p:cNvPr id="487" name="Google Shape;487;p54"/>
          <p:cNvPicPr preferRelativeResize="0"/>
          <p:nvPr/>
        </p:nvPicPr>
        <p:blipFill>
          <a:blip r:embed="rId3">
            <a:alphaModFix/>
          </a:blip>
          <a:stretch>
            <a:fillRect/>
          </a:stretch>
        </p:blipFill>
        <p:spPr>
          <a:xfrm>
            <a:off x="0" y="0"/>
            <a:ext cx="9143999" cy="5143499"/>
          </a:xfrm>
          <a:prstGeom prst="rect">
            <a:avLst/>
          </a:prstGeom>
          <a:noFill/>
          <a:ln>
            <a:noFill/>
          </a:ln>
        </p:spPr>
      </p:pic>
      <p:sp>
        <p:nvSpPr>
          <p:cNvPr id="488" name="Google Shape;488;p54"/>
          <p:cNvSpPr txBox="1"/>
          <p:nvPr>
            <p:ph type="title"/>
          </p:nvPr>
        </p:nvSpPr>
        <p:spPr>
          <a:xfrm>
            <a:off x="885450" y="1764750"/>
            <a:ext cx="7373100" cy="1419000"/>
          </a:xfrm>
          <a:prstGeom prst="rect">
            <a:avLst/>
          </a:prstGeom>
        </p:spPr>
        <p:txBody>
          <a:bodyPr anchorCtr="0" anchor="t" bIns="0" lIns="0" spcFirstLastPara="1" rIns="0" wrap="square" tIns="0">
            <a:noAutofit/>
          </a:bodyPr>
          <a:lstStyle/>
          <a:p>
            <a:pPr indent="0" lvl="0" marL="0" rtl="0" algn="ctr">
              <a:spcBef>
                <a:spcPts val="0"/>
              </a:spcBef>
              <a:spcAft>
                <a:spcPts val="0"/>
              </a:spcAft>
              <a:buClr>
                <a:schemeClr val="dk1"/>
              </a:buClr>
              <a:buSzPts val="1100"/>
              <a:buNone/>
            </a:pPr>
            <a:r>
              <a:rPr b="1" lang="en" sz="4000">
                <a:solidFill>
                  <a:schemeClr val="lt1"/>
                </a:solidFill>
                <a:latin typeface="Urbanist"/>
                <a:ea typeface="Urbanist"/>
                <a:cs typeface="Urbanist"/>
                <a:sym typeface="Urbanist"/>
              </a:rPr>
              <a:t>Stability Amidst </a:t>
            </a:r>
            <a:endParaRPr b="1" sz="4000">
              <a:solidFill>
                <a:schemeClr val="lt1"/>
              </a:solidFill>
              <a:latin typeface="Urbanist"/>
              <a:ea typeface="Urbanist"/>
              <a:cs typeface="Urbanist"/>
              <a:sym typeface="Urbanist"/>
            </a:endParaRPr>
          </a:p>
          <a:p>
            <a:pPr indent="0" lvl="0" marL="0" rtl="0" algn="ctr">
              <a:spcBef>
                <a:spcPts val="0"/>
              </a:spcBef>
              <a:spcAft>
                <a:spcPts val="0"/>
              </a:spcAft>
              <a:buClr>
                <a:schemeClr val="dk1"/>
              </a:buClr>
              <a:buSzPts val="1100"/>
              <a:buNone/>
            </a:pPr>
            <a:r>
              <a:rPr b="1" lang="en" sz="4000">
                <a:solidFill>
                  <a:schemeClr val="lt1"/>
                </a:solidFill>
                <a:latin typeface="Urbanist"/>
                <a:ea typeface="Urbanist"/>
                <a:cs typeface="Urbanist"/>
                <a:sym typeface="Urbanist"/>
              </a:rPr>
              <a:t>the Chaos of</a:t>
            </a:r>
            <a:endParaRPr b="1" sz="4000">
              <a:solidFill>
                <a:schemeClr val="lt1"/>
              </a:solidFill>
              <a:latin typeface="Urbanist"/>
              <a:ea typeface="Urbanist"/>
              <a:cs typeface="Urbanist"/>
              <a:sym typeface="Urbanist"/>
            </a:endParaRPr>
          </a:p>
          <a:p>
            <a:pPr indent="0" lvl="0" marL="0" rtl="0" algn="ctr">
              <a:spcBef>
                <a:spcPts val="0"/>
              </a:spcBef>
              <a:spcAft>
                <a:spcPts val="0"/>
              </a:spcAft>
              <a:buClr>
                <a:schemeClr val="dk1"/>
              </a:buClr>
              <a:buSzPts val="1100"/>
              <a:buNone/>
            </a:pPr>
            <a:r>
              <a:rPr b="1" lang="en" sz="4000">
                <a:solidFill>
                  <a:schemeClr val="lt1"/>
                </a:solidFill>
                <a:latin typeface="Urbanist"/>
                <a:ea typeface="Urbanist"/>
                <a:cs typeface="Urbanist"/>
                <a:sym typeface="Urbanist"/>
              </a:rPr>
              <a:t> Double Pendulums</a:t>
            </a:r>
            <a:endParaRPr b="1" sz="4200">
              <a:solidFill>
                <a:schemeClr val="lt1"/>
              </a:solidFill>
              <a:latin typeface="Urbanist"/>
              <a:ea typeface="Urbanist"/>
              <a:cs typeface="Urbanist"/>
              <a:sym typeface="Urbanist"/>
            </a:endParaRPr>
          </a:p>
        </p:txBody>
      </p:sp>
      <p:sp>
        <p:nvSpPr>
          <p:cNvPr id="489" name="Google Shape;489;p54"/>
          <p:cNvSpPr txBox="1"/>
          <p:nvPr>
            <p:ph idx="1" type="subTitle"/>
          </p:nvPr>
        </p:nvSpPr>
        <p:spPr>
          <a:xfrm>
            <a:off x="4106775" y="3497050"/>
            <a:ext cx="4402800" cy="252000"/>
          </a:xfrm>
          <a:prstGeom prst="rect">
            <a:avLst/>
          </a:prstGeom>
          <a:effectLst>
            <a:outerShdw blurRad="57150" rotWithShape="0" algn="bl" dir="5400000" dist="19050">
              <a:srgbClr val="000000">
                <a:alpha val="50000"/>
              </a:srgbClr>
            </a:outerShdw>
          </a:effectLst>
        </p:spPr>
        <p:txBody>
          <a:bodyPr anchorCtr="0" anchor="t" bIns="0" lIns="0" spcFirstLastPara="1" rIns="0" wrap="square" tIns="0">
            <a:noAutofit/>
          </a:bodyPr>
          <a:lstStyle/>
          <a:p>
            <a:pPr indent="0" lvl="0" marL="0" rtl="0" algn="l">
              <a:lnSpc>
                <a:spcPct val="85000"/>
              </a:lnSpc>
              <a:spcBef>
                <a:spcPts val="0"/>
              </a:spcBef>
              <a:spcAft>
                <a:spcPts val="0"/>
              </a:spcAft>
              <a:buNone/>
            </a:pPr>
            <a:r>
              <a:rPr lang="en">
                <a:solidFill>
                  <a:schemeClr val="lt1"/>
                </a:solidFill>
                <a:latin typeface="Urbanist Medium"/>
                <a:ea typeface="Urbanist Medium"/>
                <a:cs typeface="Urbanist Medium"/>
                <a:sym typeface="Urbanist Medium"/>
              </a:rPr>
              <a:t>Nate Russell</a:t>
            </a:r>
            <a:endParaRPr>
              <a:solidFill>
                <a:schemeClr val="lt1"/>
              </a:solidFill>
              <a:latin typeface="Urbanist Medium"/>
              <a:ea typeface="Urbanist Medium"/>
              <a:cs typeface="Urbanist Medium"/>
              <a:sym typeface="Urbanist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63"/>
          <p:cNvSpPr txBox="1"/>
          <p:nvPr>
            <p:ph idx="1" type="subTitle"/>
          </p:nvPr>
        </p:nvSpPr>
        <p:spPr>
          <a:xfrm>
            <a:off x="228600" y="1738950"/>
            <a:ext cx="4402800" cy="25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53" name="Google Shape;553;p63"/>
          <p:cNvSpPr txBox="1"/>
          <p:nvPr>
            <p:ph type="title"/>
          </p:nvPr>
        </p:nvSpPr>
        <p:spPr>
          <a:xfrm>
            <a:off x="228600" y="228600"/>
            <a:ext cx="6658800" cy="1419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554" name="Google Shape;554;p63" title="double_pendulum_fractal_chaotic.mp4">
            <a:hlinkClick r:id="rId3"/>
          </p:cNvPr>
          <p:cNvPicPr preferRelativeResize="0"/>
          <p:nvPr/>
        </p:nvPicPr>
        <p:blipFill>
          <a:blip r:embed="rId4">
            <a:alphaModFix/>
          </a:blip>
          <a:stretch>
            <a:fillRect/>
          </a:stretch>
        </p:blipFill>
        <p:spPr>
          <a:xfrm>
            <a:off x="2099863" y="412550"/>
            <a:ext cx="5038176" cy="4318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4"/>
                                        </p:tgtEl>
                                        <p:attrNameLst>
                                          <p:attrName>style.visibility</p:attrName>
                                        </p:attrNameLst>
                                      </p:cBhvr>
                                      <p:to>
                                        <p:strVal val="visible"/>
                                      </p:to>
                                    </p:set>
                                    <p:animEffect filter="fade" transition="in">
                                      <p:cBhvr>
                                        <p:cTn dur="1000"/>
                                        <p:tgtEl>
                                          <p:spTgt spid="5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64"/>
          <p:cNvSpPr txBox="1"/>
          <p:nvPr>
            <p:ph idx="1" type="subTitle"/>
          </p:nvPr>
        </p:nvSpPr>
        <p:spPr>
          <a:xfrm>
            <a:off x="228600" y="1738950"/>
            <a:ext cx="4402800" cy="25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60" name="Google Shape;560;p64"/>
          <p:cNvSpPr txBox="1"/>
          <p:nvPr>
            <p:ph type="title"/>
          </p:nvPr>
        </p:nvSpPr>
        <p:spPr>
          <a:xfrm>
            <a:off x="228600" y="228600"/>
            <a:ext cx="6658800" cy="1419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561" name="Google Shape;561;p64" title="double_pendulum_fractal_chaoticer.mp4">
            <a:hlinkClick r:id="rId3"/>
          </p:cNvPr>
          <p:cNvPicPr preferRelativeResize="0"/>
          <p:nvPr/>
        </p:nvPicPr>
        <p:blipFill>
          <a:blip r:embed="rId4">
            <a:alphaModFix/>
          </a:blip>
          <a:stretch>
            <a:fillRect/>
          </a:stretch>
        </p:blipFill>
        <p:spPr>
          <a:xfrm>
            <a:off x="2025737" y="389225"/>
            <a:ext cx="5092526" cy="43650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1"/>
                                        </p:tgtEl>
                                        <p:attrNameLst>
                                          <p:attrName>style.visibility</p:attrName>
                                        </p:attrNameLst>
                                      </p:cBhvr>
                                      <p:to>
                                        <p:strVal val="visible"/>
                                      </p:to>
                                    </p:set>
                                    <p:animEffect filter="fade" transition="in">
                                      <p:cBhvr>
                                        <p:cTn dur="1000"/>
                                        <p:tgtEl>
                                          <p:spTgt spid="5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65"/>
          <p:cNvSpPr txBox="1"/>
          <p:nvPr>
            <p:ph idx="1" type="subTitle"/>
          </p:nvPr>
        </p:nvSpPr>
        <p:spPr>
          <a:xfrm>
            <a:off x="228600" y="1738950"/>
            <a:ext cx="4402800" cy="25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67" name="Google Shape;567;p65"/>
          <p:cNvSpPr txBox="1"/>
          <p:nvPr>
            <p:ph type="title"/>
          </p:nvPr>
        </p:nvSpPr>
        <p:spPr>
          <a:xfrm>
            <a:off x="228600" y="228600"/>
            <a:ext cx="6658800" cy="1419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568" name="Google Shape;568;p65" title="double_pendulum_fractal_chaoticest.mp4">
            <a:hlinkClick r:id="rId3"/>
          </p:cNvPr>
          <p:cNvPicPr preferRelativeResize="0"/>
          <p:nvPr/>
        </p:nvPicPr>
        <p:blipFill>
          <a:blip r:embed="rId4">
            <a:alphaModFix/>
          </a:blip>
          <a:stretch>
            <a:fillRect/>
          </a:stretch>
        </p:blipFill>
        <p:spPr>
          <a:xfrm>
            <a:off x="2028950" y="432237"/>
            <a:ext cx="4992199" cy="4279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8"/>
                                        </p:tgtEl>
                                        <p:attrNameLst>
                                          <p:attrName>style.visibility</p:attrName>
                                        </p:attrNameLst>
                                      </p:cBhvr>
                                      <p:to>
                                        <p:strVal val="visible"/>
                                      </p:to>
                                    </p:set>
                                    <p:animEffect filter="fade" transition="in">
                                      <p:cBhvr>
                                        <p:cTn dur="1000"/>
                                        <p:tgtEl>
                                          <p:spTgt spid="5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66"/>
          <p:cNvSpPr txBox="1"/>
          <p:nvPr>
            <p:ph type="title"/>
          </p:nvPr>
        </p:nvSpPr>
        <p:spPr>
          <a:xfrm>
            <a:off x="354450" y="319225"/>
            <a:ext cx="7373100" cy="1419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None/>
            </a:pPr>
            <a:r>
              <a:rPr lang="en" sz="3200">
                <a:solidFill>
                  <a:schemeClr val="lt1"/>
                </a:solidFill>
              </a:rPr>
              <a:t>Further Paths</a:t>
            </a:r>
            <a:endParaRPr sz="3200">
              <a:solidFill>
                <a:schemeClr val="lt1"/>
              </a:solidFill>
            </a:endParaRPr>
          </a:p>
        </p:txBody>
      </p:sp>
      <p:sp>
        <p:nvSpPr>
          <p:cNvPr id="574" name="Google Shape;574;p66"/>
          <p:cNvSpPr txBox="1"/>
          <p:nvPr>
            <p:ph idx="1" type="subTitle"/>
          </p:nvPr>
        </p:nvSpPr>
        <p:spPr>
          <a:xfrm>
            <a:off x="427425" y="995825"/>
            <a:ext cx="4539900" cy="2069400"/>
          </a:xfrm>
          <a:prstGeom prst="rect">
            <a:avLst/>
          </a:prstGeom>
          <a:effectLst>
            <a:outerShdw blurRad="57150" rotWithShape="0" algn="bl" dir="5400000" dist="19050">
              <a:srgbClr val="000000">
                <a:alpha val="50000"/>
              </a:srgbClr>
            </a:outerShdw>
          </a:effectLst>
        </p:spPr>
        <p:txBody>
          <a:bodyPr anchorCtr="0" anchor="t" bIns="0" lIns="0" spcFirstLastPara="1" rIns="0" wrap="square" tIns="0">
            <a:noAutofit/>
          </a:bodyPr>
          <a:lstStyle/>
          <a:p>
            <a:pPr indent="0" lvl="0" marL="0" rtl="0" algn="l">
              <a:lnSpc>
                <a:spcPct val="85000"/>
              </a:lnSpc>
              <a:spcBef>
                <a:spcPts val="0"/>
              </a:spcBef>
              <a:spcAft>
                <a:spcPts val="0"/>
              </a:spcAft>
              <a:buNone/>
            </a:pPr>
            <a:r>
              <a:rPr lang="en">
                <a:solidFill>
                  <a:schemeClr val="lt1"/>
                </a:solidFill>
                <a:latin typeface="Urbanist Medium"/>
                <a:ea typeface="Urbanist Medium"/>
                <a:cs typeface="Urbanist Medium"/>
                <a:sym typeface="Urbanist Medium"/>
              </a:rPr>
              <a:t>Although the resolution from our simulation is not enough to show it, there exist some small islands away from the main fractal that maintain their stability.</a:t>
            </a:r>
            <a:endParaRPr>
              <a:solidFill>
                <a:schemeClr val="lt1"/>
              </a:solidFill>
              <a:latin typeface="Urbanist Medium"/>
              <a:ea typeface="Urbanist Medium"/>
              <a:cs typeface="Urbanist Medium"/>
              <a:sym typeface="Urbanist Medium"/>
            </a:endParaRPr>
          </a:p>
          <a:p>
            <a:pPr indent="0" lvl="0" marL="0" rtl="0" algn="l">
              <a:lnSpc>
                <a:spcPct val="85000"/>
              </a:lnSpc>
              <a:spcBef>
                <a:spcPts val="0"/>
              </a:spcBef>
              <a:spcAft>
                <a:spcPts val="0"/>
              </a:spcAft>
              <a:buNone/>
            </a:pPr>
            <a:r>
              <a:t/>
            </a:r>
            <a:endParaRPr>
              <a:solidFill>
                <a:schemeClr val="lt1"/>
              </a:solidFill>
              <a:latin typeface="Urbanist Medium"/>
              <a:ea typeface="Urbanist Medium"/>
              <a:cs typeface="Urbanist Medium"/>
              <a:sym typeface="Urbanist Medium"/>
            </a:endParaRPr>
          </a:p>
          <a:p>
            <a:pPr indent="0" lvl="0" marL="0" rtl="0" algn="l">
              <a:lnSpc>
                <a:spcPct val="85000"/>
              </a:lnSpc>
              <a:spcBef>
                <a:spcPts val="0"/>
              </a:spcBef>
              <a:spcAft>
                <a:spcPts val="0"/>
              </a:spcAft>
              <a:buNone/>
            </a:pPr>
            <a:r>
              <a:rPr lang="en">
                <a:solidFill>
                  <a:schemeClr val="lt1"/>
                </a:solidFill>
                <a:latin typeface="Urbanist Medium"/>
                <a:ea typeface="Urbanist Medium"/>
                <a:cs typeface="Urbanist Medium"/>
                <a:sym typeface="Urbanist Medium"/>
              </a:rPr>
              <a:t>I discarded the idea of using a kernel to sharply define the shape of the fractal, as the raw data better demonstrated the core concept of convergence vs divergence.</a:t>
            </a:r>
            <a:endParaRPr>
              <a:solidFill>
                <a:schemeClr val="lt1"/>
              </a:solidFill>
              <a:latin typeface="Urbanist Medium"/>
              <a:ea typeface="Urbanist Medium"/>
              <a:cs typeface="Urbanist Medium"/>
              <a:sym typeface="Urbanist Medium"/>
            </a:endParaRPr>
          </a:p>
          <a:p>
            <a:pPr indent="0" lvl="0" marL="0" rtl="0" algn="l">
              <a:lnSpc>
                <a:spcPct val="85000"/>
              </a:lnSpc>
              <a:spcBef>
                <a:spcPts val="0"/>
              </a:spcBef>
              <a:spcAft>
                <a:spcPts val="0"/>
              </a:spcAft>
              <a:buNone/>
            </a:pPr>
            <a:r>
              <a:t/>
            </a:r>
            <a:endParaRPr>
              <a:solidFill>
                <a:schemeClr val="lt1"/>
              </a:solidFill>
              <a:latin typeface="Urbanist Medium"/>
              <a:ea typeface="Urbanist Medium"/>
              <a:cs typeface="Urbanist Medium"/>
              <a:sym typeface="Urbanist Medium"/>
            </a:endParaRPr>
          </a:p>
          <a:p>
            <a:pPr indent="0" lvl="0" marL="0" rtl="0" algn="l">
              <a:lnSpc>
                <a:spcPct val="85000"/>
              </a:lnSpc>
              <a:spcBef>
                <a:spcPts val="0"/>
              </a:spcBef>
              <a:spcAft>
                <a:spcPts val="0"/>
              </a:spcAft>
              <a:buNone/>
            </a:pPr>
            <a:r>
              <a:rPr lang="en">
                <a:solidFill>
                  <a:schemeClr val="lt1"/>
                </a:solidFill>
                <a:latin typeface="Urbanist Medium"/>
                <a:ea typeface="Urbanist Medium"/>
                <a:cs typeface="Urbanist Medium"/>
                <a:sym typeface="Urbanist Medium"/>
              </a:rPr>
              <a:t>I settled on simulating the pendula in position space to nicely demonstrate the constrained path it follows, however starting the pendulums with varying momenta rather than position </a:t>
            </a:r>
            <a:r>
              <a:rPr lang="en">
                <a:solidFill>
                  <a:schemeClr val="lt1"/>
                </a:solidFill>
                <a:latin typeface="Urbanist Medium"/>
                <a:ea typeface="Urbanist Medium"/>
                <a:cs typeface="Urbanist Medium"/>
                <a:sym typeface="Urbanist Medium"/>
              </a:rPr>
              <a:t>yields</a:t>
            </a:r>
            <a:r>
              <a:rPr lang="en">
                <a:solidFill>
                  <a:schemeClr val="lt1"/>
                </a:solidFill>
                <a:latin typeface="Urbanist Medium"/>
                <a:ea typeface="Urbanist Medium"/>
                <a:cs typeface="Urbanist Medium"/>
                <a:sym typeface="Urbanist Medium"/>
              </a:rPr>
              <a:t> an entirely new fractal worth exploring.</a:t>
            </a:r>
            <a:endParaRPr>
              <a:solidFill>
                <a:schemeClr val="lt1"/>
              </a:solidFill>
              <a:latin typeface="Urbanist Medium"/>
              <a:ea typeface="Urbanist Medium"/>
              <a:cs typeface="Urbanist Medium"/>
              <a:sym typeface="Urbanist Medium"/>
            </a:endParaRPr>
          </a:p>
          <a:p>
            <a:pPr indent="0" lvl="0" marL="0" rtl="0" algn="l">
              <a:lnSpc>
                <a:spcPct val="85000"/>
              </a:lnSpc>
              <a:spcBef>
                <a:spcPts val="0"/>
              </a:spcBef>
              <a:spcAft>
                <a:spcPts val="0"/>
              </a:spcAft>
              <a:buNone/>
            </a:pPr>
            <a:r>
              <a:t/>
            </a:r>
            <a:endParaRPr>
              <a:solidFill>
                <a:schemeClr val="lt1"/>
              </a:solidFill>
              <a:latin typeface="Urbanist Medium"/>
              <a:ea typeface="Urbanist Medium"/>
              <a:cs typeface="Urbanist Medium"/>
              <a:sym typeface="Urbanist Medium"/>
            </a:endParaRPr>
          </a:p>
          <a:p>
            <a:pPr indent="0" lvl="0" marL="0" rtl="0" algn="l">
              <a:lnSpc>
                <a:spcPct val="85000"/>
              </a:lnSpc>
              <a:spcBef>
                <a:spcPts val="0"/>
              </a:spcBef>
              <a:spcAft>
                <a:spcPts val="0"/>
              </a:spcAft>
              <a:buNone/>
            </a:pPr>
            <a:r>
              <a:t/>
            </a:r>
            <a:endParaRPr>
              <a:solidFill>
                <a:schemeClr val="lt1"/>
              </a:solidFill>
              <a:latin typeface="Urbanist Medium"/>
              <a:ea typeface="Urbanist Medium"/>
              <a:cs typeface="Urbanist Medium"/>
              <a:sym typeface="Urbanist Medium"/>
            </a:endParaRPr>
          </a:p>
          <a:p>
            <a:pPr indent="0" lvl="0" marL="0" rtl="0" algn="l">
              <a:lnSpc>
                <a:spcPct val="85000"/>
              </a:lnSpc>
              <a:spcBef>
                <a:spcPts val="0"/>
              </a:spcBef>
              <a:spcAft>
                <a:spcPts val="0"/>
              </a:spcAft>
              <a:buNone/>
            </a:pPr>
            <a:r>
              <a:t/>
            </a:r>
            <a:endParaRPr>
              <a:solidFill>
                <a:schemeClr val="lt1"/>
              </a:solidFill>
              <a:latin typeface="Urbanist Medium"/>
              <a:ea typeface="Urbanist Medium"/>
              <a:cs typeface="Urbanist Medium"/>
              <a:sym typeface="Urbanist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55"/>
          <p:cNvSpPr txBox="1"/>
          <p:nvPr>
            <p:ph type="title"/>
          </p:nvPr>
        </p:nvSpPr>
        <p:spPr>
          <a:xfrm>
            <a:off x="354450" y="319225"/>
            <a:ext cx="7373100" cy="1419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None/>
            </a:pPr>
            <a:r>
              <a:rPr lang="en" sz="3200">
                <a:solidFill>
                  <a:schemeClr val="lt1"/>
                </a:solidFill>
              </a:rPr>
              <a:t>Overview</a:t>
            </a:r>
            <a:endParaRPr sz="3200">
              <a:solidFill>
                <a:schemeClr val="lt1"/>
              </a:solidFill>
            </a:endParaRPr>
          </a:p>
        </p:txBody>
      </p:sp>
      <p:sp>
        <p:nvSpPr>
          <p:cNvPr id="495" name="Google Shape;495;p55"/>
          <p:cNvSpPr txBox="1"/>
          <p:nvPr>
            <p:ph idx="1" type="subTitle"/>
          </p:nvPr>
        </p:nvSpPr>
        <p:spPr>
          <a:xfrm>
            <a:off x="427425" y="995825"/>
            <a:ext cx="4313100" cy="1419000"/>
          </a:xfrm>
          <a:prstGeom prst="rect">
            <a:avLst/>
          </a:prstGeom>
          <a:effectLst>
            <a:outerShdw blurRad="57150" rotWithShape="0" algn="bl" dir="5400000" dist="19050">
              <a:srgbClr val="000000">
                <a:alpha val="50000"/>
              </a:srgbClr>
            </a:outerShdw>
          </a:effectLst>
        </p:spPr>
        <p:txBody>
          <a:bodyPr anchorCtr="0" anchor="t" bIns="0" lIns="0" spcFirstLastPara="1" rIns="0" wrap="square" tIns="0">
            <a:noAutofit/>
          </a:bodyPr>
          <a:lstStyle/>
          <a:p>
            <a:pPr indent="0" lvl="0" marL="0" rtl="0" algn="l">
              <a:lnSpc>
                <a:spcPct val="85000"/>
              </a:lnSpc>
              <a:spcBef>
                <a:spcPts val="0"/>
              </a:spcBef>
              <a:spcAft>
                <a:spcPts val="0"/>
              </a:spcAft>
              <a:buNone/>
            </a:pPr>
            <a:r>
              <a:rPr lang="en">
                <a:solidFill>
                  <a:schemeClr val="lt1"/>
                </a:solidFill>
                <a:latin typeface="Urbanist Medium"/>
                <a:ea typeface="Urbanist Medium"/>
                <a:cs typeface="Urbanist Medium"/>
                <a:sym typeface="Urbanist Medium"/>
              </a:rPr>
              <a:t>Double pendulums are a well known and commonly used example of a chaotic system. However, there are many initial positions, mainly ones low in potential energy, that result in predictable, non-chaotic systems.</a:t>
            </a:r>
            <a:endParaRPr>
              <a:solidFill>
                <a:schemeClr val="lt1"/>
              </a:solidFill>
              <a:latin typeface="Urbanist Medium"/>
              <a:ea typeface="Urbanist Medium"/>
              <a:cs typeface="Urbanist Medium"/>
              <a:sym typeface="Urbanist Medium"/>
            </a:endParaRPr>
          </a:p>
          <a:p>
            <a:pPr indent="0" lvl="0" marL="0" rtl="0" algn="l">
              <a:lnSpc>
                <a:spcPct val="85000"/>
              </a:lnSpc>
              <a:spcBef>
                <a:spcPts val="0"/>
              </a:spcBef>
              <a:spcAft>
                <a:spcPts val="0"/>
              </a:spcAft>
              <a:buNone/>
            </a:pPr>
            <a:r>
              <a:t/>
            </a:r>
            <a:endParaRPr>
              <a:solidFill>
                <a:schemeClr val="lt1"/>
              </a:solidFill>
              <a:latin typeface="Urbanist Medium"/>
              <a:ea typeface="Urbanist Medium"/>
              <a:cs typeface="Urbanist Medium"/>
              <a:sym typeface="Urbanist Medium"/>
            </a:endParaRPr>
          </a:p>
          <a:p>
            <a:pPr indent="0" lvl="0" marL="0" rtl="0" algn="l">
              <a:lnSpc>
                <a:spcPct val="85000"/>
              </a:lnSpc>
              <a:spcBef>
                <a:spcPts val="0"/>
              </a:spcBef>
              <a:spcAft>
                <a:spcPts val="0"/>
              </a:spcAft>
              <a:buNone/>
            </a:pPr>
            <a:r>
              <a:rPr lang="en">
                <a:solidFill>
                  <a:schemeClr val="lt1"/>
                </a:solidFill>
                <a:latin typeface="Urbanist Medium"/>
                <a:ea typeface="Urbanist Medium"/>
                <a:cs typeface="Urbanist Medium"/>
                <a:sym typeface="Urbanist Medium"/>
              </a:rPr>
              <a:t>We explore this region by watching a grid of double pendulums over time, and noting the regions that don’t evolve into chaotic noise.</a:t>
            </a:r>
            <a:endParaRPr>
              <a:solidFill>
                <a:schemeClr val="lt1"/>
              </a:solidFill>
              <a:latin typeface="Urbanist Medium"/>
              <a:ea typeface="Urbanist Medium"/>
              <a:cs typeface="Urbanist Medium"/>
              <a:sym typeface="Urbanist Medium"/>
            </a:endParaRPr>
          </a:p>
          <a:p>
            <a:pPr indent="0" lvl="0" marL="0" rtl="0" algn="l">
              <a:lnSpc>
                <a:spcPct val="85000"/>
              </a:lnSpc>
              <a:spcBef>
                <a:spcPts val="0"/>
              </a:spcBef>
              <a:spcAft>
                <a:spcPts val="0"/>
              </a:spcAft>
              <a:buNone/>
            </a:pPr>
            <a:r>
              <a:t/>
            </a:r>
            <a:endParaRPr>
              <a:solidFill>
                <a:schemeClr val="lt1"/>
              </a:solidFill>
              <a:latin typeface="Urbanist Medium"/>
              <a:ea typeface="Urbanist Medium"/>
              <a:cs typeface="Urbanist Medium"/>
              <a:sym typeface="Urbanist Medium"/>
            </a:endParaRPr>
          </a:p>
          <a:p>
            <a:pPr indent="0" lvl="0" marL="0" rtl="0" algn="l">
              <a:lnSpc>
                <a:spcPct val="85000"/>
              </a:lnSpc>
              <a:spcBef>
                <a:spcPts val="0"/>
              </a:spcBef>
              <a:spcAft>
                <a:spcPts val="0"/>
              </a:spcAft>
              <a:buNone/>
            </a:pPr>
            <a:r>
              <a:rPr lang="en">
                <a:solidFill>
                  <a:schemeClr val="lt1"/>
                </a:solidFill>
                <a:latin typeface="Urbanist Medium"/>
                <a:ea typeface="Urbanist Medium"/>
                <a:cs typeface="Urbanist Medium"/>
                <a:sym typeface="Urbanist Medium"/>
              </a:rPr>
              <a:t>We can also trace the path of a pendulum in position space across the stable region.</a:t>
            </a:r>
            <a:endParaRPr>
              <a:solidFill>
                <a:schemeClr val="lt1"/>
              </a:solidFill>
              <a:latin typeface="Urbanist Medium"/>
              <a:ea typeface="Urbanist Medium"/>
              <a:cs typeface="Urbanist Medium"/>
              <a:sym typeface="Urbanist Medium"/>
            </a:endParaRPr>
          </a:p>
        </p:txBody>
      </p:sp>
      <p:pic>
        <p:nvPicPr>
          <p:cNvPr id="496" name="Google Shape;496;p55"/>
          <p:cNvPicPr preferRelativeResize="0"/>
          <p:nvPr/>
        </p:nvPicPr>
        <p:blipFill>
          <a:blip r:embed="rId3">
            <a:alphaModFix/>
          </a:blip>
          <a:stretch>
            <a:fillRect/>
          </a:stretch>
        </p:blipFill>
        <p:spPr>
          <a:xfrm>
            <a:off x="5127675" y="1090025"/>
            <a:ext cx="3936519" cy="24238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56"/>
          <p:cNvSpPr txBox="1"/>
          <p:nvPr>
            <p:ph type="title"/>
          </p:nvPr>
        </p:nvSpPr>
        <p:spPr>
          <a:xfrm>
            <a:off x="354450" y="319225"/>
            <a:ext cx="7373100" cy="1419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None/>
            </a:pPr>
            <a:r>
              <a:rPr lang="en" sz="3200">
                <a:solidFill>
                  <a:schemeClr val="lt1"/>
                </a:solidFill>
              </a:rPr>
              <a:t>Simulating a Double Pendulum</a:t>
            </a:r>
            <a:endParaRPr sz="3200">
              <a:solidFill>
                <a:schemeClr val="lt1"/>
              </a:solidFill>
            </a:endParaRPr>
          </a:p>
        </p:txBody>
      </p:sp>
      <p:sp>
        <p:nvSpPr>
          <p:cNvPr id="502" name="Google Shape;502;p56"/>
          <p:cNvSpPr txBox="1"/>
          <p:nvPr>
            <p:ph idx="1" type="subTitle"/>
          </p:nvPr>
        </p:nvSpPr>
        <p:spPr>
          <a:xfrm>
            <a:off x="427425" y="995825"/>
            <a:ext cx="5292000" cy="1419000"/>
          </a:xfrm>
          <a:prstGeom prst="rect">
            <a:avLst/>
          </a:prstGeom>
          <a:effectLst>
            <a:outerShdw blurRad="57150" rotWithShape="0" algn="bl" dir="5400000" dist="19050">
              <a:srgbClr val="000000">
                <a:alpha val="50000"/>
              </a:srgbClr>
            </a:outerShdw>
          </a:effectLst>
        </p:spPr>
        <p:txBody>
          <a:bodyPr anchorCtr="0" anchor="t" bIns="0" lIns="0" spcFirstLastPara="1" rIns="0" wrap="square" tIns="0">
            <a:noAutofit/>
          </a:bodyPr>
          <a:lstStyle/>
          <a:p>
            <a:pPr indent="0" lvl="0" marL="0" rtl="0" algn="l">
              <a:lnSpc>
                <a:spcPct val="85000"/>
              </a:lnSpc>
              <a:spcBef>
                <a:spcPts val="0"/>
              </a:spcBef>
              <a:spcAft>
                <a:spcPts val="0"/>
              </a:spcAft>
              <a:buNone/>
            </a:pPr>
            <a:r>
              <a:rPr lang="en">
                <a:solidFill>
                  <a:schemeClr val="lt1"/>
                </a:solidFill>
                <a:latin typeface="Urbanist Medium"/>
                <a:ea typeface="Urbanist Medium"/>
                <a:cs typeface="Urbanist Medium"/>
                <a:sym typeface="Urbanist Medium"/>
              </a:rPr>
              <a:t>We use the Runge-Kutta method, specifically RK4, to simulate the changes in position and velocity over small time-sets dt. While it’s important to note that the Runge-Kutta method does not conserve energy, our simulation will not run long enough for the energy to significantly diverge.</a:t>
            </a:r>
            <a:br>
              <a:rPr lang="en">
                <a:solidFill>
                  <a:schemeClr val="lt1"/>
                </a:solidFill>
                <a:latin typeface="Urbanist Medium"/>
                <a:ea typeface="Urbanist Medium"/>
                <a:cs typeface="Urbanist Medium"/>
                <a:sym typeface="Urbanist Medium"/>
              </a:rPr>
            </a:br>
            <a:br>
              <a:rPr lang="en">
                <a:solidFill>
                  <a:schemeClr val="lt1"/>
                </a:solidFill>
                <a:latin typeface="Urbanist Medium"/>
                <a:ea typeface="Urbanist Medium"/>
                <a:cs typeface="Urbanist Medium"/>
                <a:sym typeface="Urbanist Medium"/>
              </a:rPr>
            </a:br>
            <a:r>
              <a:rPr lang="en">
                <a:solidFill>
                  <a:schemeClr val="lt1"/>
                </a:solidFill>
                <a:latin typeface="Urbanist Medium"/>
                <a:ea typeface="Urbanist Medium"/>
                <a:cs typeface="Urbanist Medium"/>
                <a:sym typeface="Urbanist Medium"/>
              </a:rPr>
              <a:t>Since we intend to simulate a large grid of pendulums, our RK4 function needs to be vectorized in order to compute multiple pendulums at once. Solving each pendulum individually would lead to absurd run-times.</a:t>
            </a:r>
            <a:endParaRPr>
              <a:solidFill>
                <a:schemeClr val="lt1"/>
              </a:solidFill>
              <a:latin typeface="Urbanist Medium"/>
              <a:ea typeface="Urbanist Medium"/>
              <a:cs typeface="Urbanist Medium"/>
              <a:sym typeface="Urbanist Medium"/>
            </a:endParaRPr>
          </a:p>
          <a:p>
            <a:pPr indent="0" lvl="0" marL="0" rtl="0" algn="l">
              <a:lnSpc>
                <a:spcPct val="85000"/>
              </a:lnSpc>
              <a:spcBef>
                <a:spcPts val="0"/>
              </a:spcBef>
              <a:spcAft>
                <a:spcPts val="0"/>
              </a:spcAft>
              <a:buNone/>
            </a:pPr>
            <a:r>
              <a:t/>
            </a:r>
            <a:endParaRPr>
              <a:solidFill>
                <a:schemeClr val="lt1"/>
              </a:solidFill>
              <a:latin typeface="Urbanist Medium"/>
              <a:ea typeface="Urbanist Medium"/>
              <a:cs typeface="Urbanist Medium"/>
              <a:sym typeface="Urbanist Medium"/>
            </a:endParaRPr>
          </a:p>
          <a:p>
            <a:pPr indent="0" lvl="0" marL="0" rtl="0" algn="l">
              <a:lnSpc>
                <a:spcPct val="85000"/>
              </a:lnSpc>
              <a:spcBef>
                <a:spcPts val="0"/>
              </a:spcBef>
              <a:spcAft>
                <a:spcPts val="0"/>
              </a:spcAft>
              <a:buNone/>
            </a:pPr>
            <a:r>
              <a:rPr lang="en">
                <a:solidFill>
                  <a:schemeClr val="lt1"/>
                </a:solidFill>
                <a:latin typeface="Urbanist Medium"/>
                <a:ea typeface="Urbanist Medium"/>
                <a:cs typeface="Urbanist Medium"/>
                <a:sym typeface="Urbanist Medium"/>
              </a:rPr>
              <a:t>This still needs a great number of calculations, so we use Numba to avoid needing to rely on nested loops, which </a:t>
            </a:r>
            <a:r>
              <a:rPr lang="en">
                <a:solidFill>
                  <a:schemeClr val="lt1"/>
                </a:solidFill>
                <a:latin typeface="Urbanist Medium"/>
                <a:ea typeface="Urbanist Medium"/>
                <a:cs typeface="Urbanist Medium"/>
                <a:sym typeface="Urbanist Medium"/>
              </a:rPr>
              <a:t>severely</a:t>
            </a:r>
            <a:r>
              <a:rPr lang="en">
                <a:solidFill>
                  <a:schemeClr val="lt1"/>
                </a:solidFill>
                <a:latin typeface="Urbanist Medium"/>
                <a:ea typeface="Urbanist Medium"/>
                <a:cs typeface="Urbanist Medium"/>
                <a:sym typeface="Urbanist Medium"/>
              </a:rPr>
              <a:t> slow our calculation. </a:t>
            </a:r>
            <a:endParaRPr>
              <a:solidFill>
                <a:schemeClr val="lt1"/>
              </a:solidFill>
              <a:latin typeface="Urbanist Medium"/>
              <a:ea typeface="Urbanist Medium"/>
              <a:cs typeface="Urbanist Medium"/>
              <a:sym typeface="Urbanist Medium"/>
            </a:endParaRPr>
          </a:p>
        </p:txBody>
      </p:sp>
      <p:pic>
        <p:nvPicPr>
          <p:cNvPr id="503" name="Google Shape;503;p56"/>
          <p:cNvPicPr preferRelativeResize="0"/>
          <p:nvPr/>
        </p:nvPicPr>
        <p:blipFill>
          <a:blip r:embed="rId3">
            <a:alphaModFix/>
          </a:blip>
          <a:stretch>
            <a:fillRect/>
          </a:stretch>
        </p:blipFill>
        <p:spPr>
          <a:xfrm>
            <a:off x="6080702" y="629800"/>
            <a:ext cx="2151374" cy="40539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57"/>
          <p:cNvSpPr txBox="1"/>
          <p:nvPr>
            <p:ph type="title"/>
          </p:nvPr>
        </p:nvSpPr>
        <p:spPr>
          <a:xfrm>
            <a:off x="354450" y="319225"/>
            <a:ext cx="7373100" cy="1419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None/>
            </a:pPr>
            <a:r>
              <a:rPr lang="en" sz="3200">
                <a:solidFill>
                  <a:schemeClr val="lt1"/>
                </a:solidFill>
              </a:rPr>
              <a:t>Initial Run</a:t>
            </a:r>
            <a:endParaRPr sz="3200">
              <a:solidFill>
                <a:schemeClr val="lt1"/>
              </a:solidFill>
            </a:endParaRPr>
          </a:p>
        </p:txBody>
      </p:sp>
      <p:sp>
        <p:nvSpPr>
          <p:cNvPr id="509" name="Google Shape;509;p57"/>
          <p:cNvSpPr txBox="1"/>
          <p:nvPr>
            <p:ph idx="1" type="subTitle"/>
          </p:nvPr>
        </p:nvSpPr>
        <p:spPr>
          <a:xfrm>
            <a:off x="427425" y="995825"/>
            <a:ext cx="4539900" cy="2069400"/>
          </a:xfrm>
          <a:prstGeom prst="rect">
            <a:avLst/>
          </a:prstGeom>
          <a:effectLst>
            <a:outerShdw blurRad="57150" rotWithShape="0" algn="bl" dir="5400000" dist="19050">
              <a:srgbClr val="000000">
                <a:alpha val="50000"/>
              </a:srgbClr>
            </a:outerShdw>
          </a:effectLst>
        </p:spPr>
        <p:txBody>
          <a:bodyPr anchorCtr="0" anchor="t" bIns="0" lIns="0" spcFirstLastPara="1" rIns="0" wrap="square" tIns="0">
            <a:noAutofit/>
          </a:bodyPr>
          <a:lstStyle/>
          <a:p>
            <a:pPr indent="0" lvl="0" marL="0" rtl="0" algn="l">
              <a:lnSpc>
                <a:spcPct val="85000"/>
              </a:lnSpc>
              <a:spcBef>
                <a:spcPts val="0"/>
              </a:spcBef>
              <a:spcAft>
                <a:spcPts val="0"/>
              </a:spcAft>
              <a:buNone/>
            </a:pPr>
            <a:r>
              <a:rPr lang="en">
                <a:solidFill>
                  <a:schemeClr val="lt1"/>
                </a:solidFill>
                <a:latin typeface="Urbanist Medium"/>
                <a:ea typeface="Urbanist Medium"/>
                <a:cs typeface="Urbanist Medium"/>
                <a:sym typeface="Urbanist Medium"/>
              </a:rPr>
              <a:t>If we plot the lower pendulums’ y positions after letting them evolve for even a short amount of time, we</a:t>
            </a:r>
            <a:r>
              <a:rPr lang="en">
                <a:solidFill>
                  <a:schemeClr val="lt1"/>
                </a:solidFill>
                <a:latin typeface="Urbanist Medium"/>
                <a:ea typeface="Urbanist Medium"/>
                <a:cs typeface="Urbanist Medium"/>
                <a:sym typeface="Urbanist Medium"/>
              </a:rPr>
              <a:t> can immediately see a fractal emerge.</a:t>
            </a:r>
            <a:endParaRPr>
              <a:solidFill>
                <a:schemeClr val="lt1"/>
              </a:solidFill>
              <a:latin typeface="Urbanist Medium"/>
              <a:ea typeface="Urbanist Medium"/>
              <a:cs typeface="Urbanist Medium"/>
              <a:sym typeface="Urbanist Medium"/>
            </a:endParaRPr>
          </a:p>
          <a:p>
            <a:pPr indent="0" lvl="0" marL="0" rtl="0" algn="l">
              <a:lnSpc>
                <a:spcPct val="85000"/>
              </a:lnSpc>
              <a:spcBef>
                <a:spcPts val="0"/>
              </a:spcBef>
              <a:spcAft>
                <a:spcPts val="0"/>
              </a:spcAft>
              <a:buNone/>
            </a:pPr>
            <a:r>
              <a:t/>
            </a:r>
            <a:endParaRPr>
              <a:solidFill>
                <a:schemeClr val="lt1"/>
              </a:solidFill>
              <a:latin typeface="Urbanist Medium"/>
              <a:ea typeface="Urbanist Medium"/>
              <a:cs typeface="Urbanist Medium"/>
              <a:sym typeface="Urbanist Medium"/>
            </a:endParaRPr>
          </a:p>
          <a:p>
            <a:pPr indent="0" lvl="0" marL="0" rtl="0" algn="l">
              <a:lnSpc>
                <a:spcPct val="85000"/>
              </a:lnSpc>
              <a:spcBef>
                <a:spcPts val="0"/>
              </a:spcBef>
              <a:spcAft>
                <a:spcPts val="0"/>
              </a:spcAft>
              <a:buNone/>
            </a:pPr>
            <a:r>
              <a:rPr lang="en">
                <a:solidFill>
                  <a:schemeClr val="lt1"/>
                </a:solidFill>
                <a:latin typeface="Urbanist Medium"/>
                <a:ea typeface="Urbanist Medium"/>
                <a:cs typeface="Urbanist Medium"/>
                <a:sym typeface="Urbanist Medium"/>
              </a:rPr>
              <a:t>Surrounding it is chaotic noise, with bright yellows suggesting that the lower pendulum is being tossed high in the air.</a:t>
            </a:r>
            <a:endParaRPr>
              <a:solidFill>
                <a:schemeClr val="lt1"/>
              </a:solidFill>
              <a:latin typeface="Urbanist Medium"/>
              <a:ea typeface="Urbanist Medium"/>
              <a:cs typeface="Urbanist Medium"/>
              <a:sym typeface="Urbanist Medium"/>
            </a:endParaRPr>
          </a:p>
          <a:p>
            <a:pPr indent="0" lvl="0" marL="0" rtl="0" algn="l">
              <a:lnSpc>
                <a:spcPct val="85000"/>
              </a:lnSpc>
              <a:spcBef>
                <a:spcPts val="0"/>
              </a:spcBef>
              <a:spcAft>
                <a:spcPts val="0"/>
              </a:spcAft>
              <a:buNone/>
            </a:pPr>
            <a:r>
              <a:t/>
            </a:r>
            <a:endParaRPr>
              <a:solidFill>
                <a:schemeClr val="lt1"/>
              </a:solidFill>
              <a:latin typeface="Urbanist Medium"/>
              <a:ea typeface="Urbanist Medium"/>
              <a:cs typeface="Urbanist Medium"/>
              <a:sym typeface="Urbanist Medium"/>
            </a:endParaRPr>
          </a:p>
          <a:p>
            <a:pPr indent="0" lvl="0" marL="0" rtl="0" algn="l">
              <a:lnSpc>
                <a:spcPct val="85000"/>
              </a:lnSpc>
              <a:spcBef>
                <a:spcPts val="0"/>
              </a:spcBef>
              <a:spcAft>
                <a:spcPts val="0"/>
              </a:spcAft>
              <a:buNone/>
            </a:pPr>
            <a:r>
              <a:rPr lang="en">
                <a:solidFill>
                  <a:schemeClr val="lt1"/>
                </a:solidFill>
                <a:latin typeface="Urbanist Medium"/>
                <a:ea typeface="Urbanist Medium"/>
                <a:cs typeface="Urbanist Medium"/>
                <a:sym typeface="Urbanist Medium"/>
              </a:rPr>
              <a:t>However, the fractal exhibits smooth regular, outward-</a:t>
            </a:r>
            <a:r>
              <a:rPr lang="en">
                <a:solidFill>
                  <a:schemeClr val="lt1"/>
                </a:solidFill>
                <a:latin typeface="Urbanist Medium"/>
                <a:ea typeface="Urbanist Medium"/>
                <a:cs typeface="Urbanist Medium"/>
                <a:sym typeface="Urbanist Medium"/>
              </a:rPr>
              <a:t>travelling</a:t>
            </a:r>
            <a:r>
              <a:rPr lang="en">
                <a:solidFill>
                  <a:schemeClr val="lt1"/>
                </a:solidFill>
                <a:latin typeface="Urbanist Medium"/>
                <a:ea typeface="Urbanist Medium"/>
                <a:cs typeface="Urbanist Medium"/>
                <a:sym typeface="Urbanist Medium"/>
              </a:rPr>
              <a:t> ripples  that suggest predictable behavior being exhibited by the </a:t>
            </a:r>
            <a:r>
              <a:rPr lang="en">
                <a:solidFill>
                  <a:schemeClr val="lt1"/>
                </a:solidFill>
                <a:latin typeface="Urbanist Medium"/>
                <a:ea typeface="Urbanist Medium"/>
                <a:cs typeface="Urbanist Medium"/>
                <a:sym typeface="Urbanist Medium"/>
              </a:rPr>
              <a:t>pendulums</a:t>
            </a:r>
            <a:r>
              <a:rPr lang="en">
                <a:solidFill>
                  <a:schemeClr val="lt1"/>
                </a:solidFill>
                <a:latin typeface="Urbanist Medium"/>
                <a:ea typeface="Urbanist Medium"/>
                <a:cs typeface="Urbanist Medium"/>
                <a:sym typeface="Urbanist Medium"/>
              </a:rPr>
              <a:t>. </a:t>
            </a:r>
            <a:endParaRPr>
              <a:solidFill>
                <a:schemeClr val="lt1"/>
              </a:solidFill>
              <a:latin typeface="Urbanist Medium"/>
              <a:ea typeface="Urbanist Medium"/>
              <a:cs typeface="Urbanist Medium"/>
              <a:sym typeface="Urbanist Medium"/>
            </a:endParaRPr>
          </a:p>
          <a:p>
            <a:pPr indent="0" lvl="0" marL="0" rtl="0" algn="l">
              <a:lnSpc>
                <a:spcPct val="85000"/>
              </a:lnSpc>
              <a:spcBef>
                <a:spcPts val="0"/>
              </a:spcBef>
              <a:spcAft>
                <a:spcPts val="0"/>
              </a:spcAft>
              <a:buNone/>
            </a:pPr>
            <a:r>
              <a:t/>
            </a:r>
            <a:endParaRPr>
              <a:solidFill>
                <a:schemeClr val="lt1"/>
              </a:solidFill>
              <a:latin typeface="Urbanist Medium"/>
              <a:ea typeface="Urbanist Medium"/>
              <a:cs typeface="Urbanist Medium"/>
              <a:sym typeface="Urbanist Medium"/>
            </a:endParaRPr>
          </a:p>
          <a:p>
            <a:pPr indent="0" lvl="0" marL="0" rtl="0" algn="l">
              <a:lnSpc>
                <a:spcPct val="85000"/>
              </a:lnSpc>
              <a:spcBef>
                <a:spcPts val="0"/>
              </a:spcBef>
              <a:spcAft>
                <a:spcPts val="0"/>
              </a:spcAft>
              <a:buNone/>
            </a:pPr>
            <a:r>
              <a:rPr lang="en">
                <a:solidFill>
                  <a:schemeClr val="lt1"/>
                </a:solidFill>
                <a:latin typeface="Urbanist Medium"/>
                <a:ea typeface="Urbanist Medium"/>
                <a:cs typeface="Urbanist Medium"/>
                <a:sym typeface="Urbanist Medium"/>
              </a:rPr>
              <a:t>The fact that the fractal is approximately ellipse shape and centered at no elevation (no kinetic energy) suggests that pendulums with small initial angles, and thus lower initial potential energy, are much less likely to behave chaotically. </a:t>
            </a:r>
            <a:endParaRPr>
              <a:solidFill>
                <a:schemeClr val="lt1"/>
              </a:solidFill>
              <a:latin typeface="Urbanist Medium"/>
              <a:ea typeface="Urbanist Medium"/>
              <a:cs typeface="Urbanist Medium"/>
              <a:sym typeface="Urbanist Medium"/>
            </a:endParaRPr>
          </a:p>
        </p:txBody>
      </p:sp>
      <p:pic>
        <p:nvPicPr>
          <p:cNvPr id="510" name="Google Shape;510;p57"/>
          <p:cNvPicPr preferRelativeResize="0"/>
          <p:nvPr/>
        </p:nvPicPr>
        <p:blipFill>
          <a:blip r:embed="rId3">
            <a:alphaModFix/>
          </a:blip>
          <a:stretch>
            <a:fillRect/>
          </a:stretch>
        </p:blipFill>
        <p:spPr>
          <a:xfrm>
            <a:off x="5236138" y="1040788"/>
            <a:ext cx="2967925" cy="3061925"/>
          </a:xfrm>
          <a:prstGeom prst="rect">
            <a:avLst/>
          </a:prstGeom>
          <a:noFill/>
          <a:ln>
            <a:noFill/>
          </a:ln>
        </p:spPr>
      </p:pic>
      <p:pic>
        <p:nvPicPr>
          <p:cNvPr id="511" name="Google Shape;511;p57"/>
          <p:cNvPicPr preferRelativeResize="0"/>
          <p:nvPr/>
        </p:nvPicPr>
        <p:blipFill>
          <a:blip r:embed="rId4">
            <a:alphaModFix/>
          </a:blip>
          <a:stretch>
            <a:fillRect/>
          </a:stretch>
        </p:blipFill>
        <p:spPr>
          <a:xfrm>
            <a:off x="8195013" y="1040800"/>
            <a:ext cx="615394" cy="30619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58"/>
          <p:cNvSpPr txBox="1"/>
          <p:nvPr>
            <p:ph type="title"/>
          </p:nvPr>
        </p:nvSpPr>
        <p:spPr>
          <a:xfrm>
            <a:off x="354450" y="319225"/>
            <a:ext cx="7373100" cy="1419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None/>
            </a:pPr>
            <a:r>
              <a:rPr lang="en" sz="3200">
                <a:solidFill>
                  <a:schemeClr val="lt1"/>
                </a:solidFill>
              </a:rPr>
              <a:t>Traced Paths</a:t>
            </a:r>
            <a:endParaRPr sz="3200">
              <a:solidFill>
                <a:schemeClr val="lt1"/>
              </a:solidFill>
            </a:endParaRPr>
          </a:p>
        </p:txBody>
      </p:sp>
      <p:sp>
        <p:nvSpPr>
          <p:cNvPr id="517" name="Google Shape;517;p58"/>
          <p:cNvSpPr txBox="1"/>
          <p:nvPr>
            <p:ph idx="1" type="subTitle"/>
          </p:nvPr>
        </p:nvSpPr>
        <p:spPr>
          <a:xfrm>
            <a:off x="427425" y="995825"/>
            <a:ext cx="4539900" cy="2069400"/>
          </a:xfrm>
          <a:prstGeom prst="rect">
            <a:avLst/>
          </a:prstGeom>
          <a:effectLst>
            <a:outerShdw blurRad="57150" rotWithShape="0" algn="bl" dir="5400000" dist="19050">
              <a:srgbClr val="000000">
                <a:alpha val="50000"/>
              </a:srgbClr>
            </a:outerShdw>
          </a:effectLst>
        </p:spPr>
        <p:txBody>
          <a:bodyPr anchorCtr="0" anchor="t" bIns="0" lIns="0" spcFirstLastPara="1" rIns="0" wrap="square" tIns="0">
            <a:noAutofit/>
          </a:bodyPr>
          <a:lstStyle/>
          <a:p>
            <a:pPr indent="0" lvl="0" marL="0" rtl="0" algn="l">
              <a:lnSpc>
                <a:spcPct val="85000"/>
              </a:lnSpc>
              <a:spcBef>
                <a:spcPts val="0"/>
              </a:spcBef>
              <a:spcAft>
                <a:spcPts val="0"/>
              </a:spcAft>
              <a:buNone/>
            </a:pPr>
            <a:r>
              <a:rPr lang="en">
                <a:solidFill>
                  <a:schemeClr val="lt1"/>
                </a:solidFill>
                <a:latin typeface="Urbanist Medium"/>
                <a:ea typeface="Urbanist Medium"/>
                <a:cs typeface="Urbanist Medium"/>
                <a:sym typeface="Urbanist Medium"/>
              </a:rPr>
              <a:t>If we follow the path </a:t>
            </a:r>
            <a:r>
              <a:rPr lang="en">
                <a:solidFill>
                  <a:schemeClr val="lt1"/>
                </a:solidFill>
                <a:latin typeface="Urbanist Medium"/>
                <a:ea typeface="Urbanist Medium"/>
                <a:cs typeface="Urbanist Medium"/>
                <a:sym typeface="Urbanist Medium"/>
              </a:rPr>
              <a:t>specified</a:t>
            </a:r>
            <a:r>
              <a:rPr lang="en">
                <a:solidFill>
                  <a:schemeClr val="lt1"/>
                </a:solidFill>
                <a:latin typeface="Urbanist Medium"/>
                <a:ea typeface="Urbanist Medium"/>
                <a:cs typeface="Urbanist Medium"/>
                <a:sym typeface="Urbanist Medium"/>
              </a:rPr>
              <a:t> pendula trace through momentum space, we can see that they trace a non-chaotic path that appears somewhat bounded by the fractal.</a:t>
            </a:r>
            <a:endParaRPr>
              <a:solidFill>
                <a:schemeClr val="lt1"/>
              </a:solidFill>
              <a:latin typeface="Urbanist Medium"/>
              <a:ea typeface="Urbanist Medium"/>
              <a:cs typeface="Urbanist Medium"/>
              <a:sym typeface="Urbanist Medium"/>
            </a:endParaRPr>
          </a:p>
          <a:p>
            <a:pPr indent="0" lvl="0" marL="0" rtl="0" algn="l">
              <a:lnSpc>
                <a:spcPct val="85000"/>
              </a:lnSpc>
              <a:spcBef>
                <a:spcPts val="0"/>
              </a:spcBef>
              <a:spcAft>
                <a:spcPts val="0"/>
              </a:spcAft>
              <a:buNone/>
            </a:pPr>
            <a:r>
              <a:t/>
            </a:r>
            <a:endParaRPr>
              <a:solidFill>
                <a:schemeClr val="lt1"/>
              </a:solidFill>
              <a:latin typeface="Urbanist Medium"/>
              <a:ea typeface="Urbanist Medium"/>
              <a:cs typeface="Urbanist Medium"/>
              <a:sym typeface="Urbanist Medium"/>
            </a:endParaRPr>
          </a:p>
          <a:p>
            <a:pPr indent="0" lvl="0" marL="0" rtl="0" algn="l">
              <a:lnSpc>
                <a:spcPct val="85000"/>
              </a:lnSpc>
              <a:spcBef>
                <a:spcPts val="0"/>
              </a:spcBef>
              <a:spcAft>
                <a:spcPts val="0"/>
              </a:spcAft>
              <a:buClr>
                <a:schemeClr val="dk1"/>
              </a:buClr>
              <a:buSzPts val="1100"/>
              <a:buFont typeface="Arial"/>
              <a:buNone/>
            </a:pPr>
            <a:r>
              <a:rPr lang="en">
                <a:solidFill>
                  <a:schemeClr val="lt1"/>
                </a:solidFill>
                <a:latin typeface="Urbanist Medium"/>
                <a:ea typeface="Urbanist Medium"/>
                <a:cs typeface="Urbanist Medium"/>
                <a:sym typeface="Urbanist Medium"/>
              </a:rPr>
              <a:t>If the initial angles lie at the edge of the fractal, the trajectory might explore the interior of the fractal briefly before becoming chaotic. However, starting within the bounds of the fractal will lead to a non-chaotic system.</a:t>
            </a:r>
            <a:endParaRPr>
              <a:solidFill>
                <a:schemeClr val="lt1"/>
              </a:solidFill>
              <a:latin typeface="Urbanist Medium"/>
              <a:ea typeface="Urbanist Medium"/>
              <a:cs typeface="Urbanist Medium"/>
              <a:sym typeface="Urbanist Medium"/>
            </a:endParaRPr>
          </a:p>
          <a:p>
            <a:pPr indent="0" lvl="0" marL="0" rtl="0" algn="l">
              <a:lnSpc>
                <a:spcPct val="85000"/>
              </a:lnSpc>
              <a:spcBef>
                <a:spcPts val="0"/>
              </a:spcBef>
              <a:spcAft>
                <a:spcPts val="0"/>
              </a:spcAft>
              <a:buNone/>
            </a:pPr>
            <a:r>
              <a:t/>
            </a:r>
            <a:endParaRPr>
              <a:solidFill>
                <a:schemeClr val="lt1"/>
              </a:solidFill>
              <a:latin typeface="Urbanist Medium"/>
              <a:ea typeface="Urbanist Medium"/>
              <a:cs typeface="Urbanist Medium"/>
              <a:sym typeface="Urbanist Medium"/>
            </a:endParaRPr>
          </a:p>
          <a:p>
            <a:pPr indent="0" lvl="0" marL="0" rtl="0" algn="l">
              <a:lnSpc>
                <a:spcPct val="85000"/>
              </a:lnSpc>
              <a:spcBef>
                <a:spcPts val="0"/>
              </a:spcBef>
              <a:spcAft>
                <a:spcPts val="0"/>
              </a:spcAft>
              <a:buNone/>
            </a:pPr>
            <a:r>
              <a:rPr lang="en">
                <a:solidFill>
                  <a:schemeClr val="lt1"/>
                </a:solidFill>
                <a:latin typeface="Urbanist Medium"/>
                <a:ea typeface="Urbanist Medium"/>
                <a:cs typeface="Urbanist Medium"/>
                <a:sym typeface="Urbanist Medium"/>
              </a:rPr>
              <a:t>A sufficient amount of runs show that the traced path </a:t>
            </a:r>
            <a:r>
              <a:rPr lang="en">
                <a:solidFill>
                  <a:schemeClr val="lt1"/>
                </a:solidFill>
                <a:latin typeface="Urbanist Medium"/>
                <a:ea typeface="Urbanist Medium"/>
                <a:cs typeface="Urbanist Medium"/>
                <a:sym typeface="Urbanist Medium"/>
              </a:rPr>
              <a:t>progresses</a:t>
            </a:r>
            <a:r>
              <a:rPr lang="en">
                <a:solidFill>
                  <a:schemeClr val="lt1"/>
                </a:solidFill>
                <a:latin typeface="Urbanist Medium"/>
                <a:ea typeface="Urbanist Medium"/>
                <a:cs typeface="Urbanist Medium"/>
                <a:sym typeface="Urbanist Medium"/>
              </a:rPr>
              <a:t> slightly, but does not deviate from its course significantly enough to become chaotic.</a:t>
            </a:r>
            <a:endParaRPr>
              <a:solidFill>
                <a:schemeClr val="lt1"/>
              </a:solidFill>
              <a:latin typeface="Urbanist Medium"/>
              <a:ea typeface="Urbanist Medium"/>
              <a:cs typeface="Urbanist Medium"/>
              <a:sym typeface="Urbanist Medium"/>
            </a:endParaRPr>
          </a:p>
          <a:p>
            <a:pPr indent="0" lvl="0" marL="0" rtl="0" algn="l">
              <a:lnSpc>
                <a:spcPct val="85000"/>
              </a:lnSpc>
              <a:spcBef>
                <a:spcPts val="0"/>
              </a:spcBef>
              <a:spcAft>
                <a:spcPts val="0"/>
              </a:spcAft>
              <a:buNone/>
            </a:pPr>
            <a:r>
              <a:t/>
            </a:r>
            <a:endParaRPr>
              <a:solidFill>
                <a:schemeClr val="lt1"/>
              </a:solidFill>
              <a:latin typeface="Urbanist Medium"/>
              <a:ea typeface="Urbanist Medium"/>
              <a:cs typeface="Urbanist Medium"/>
              <a:sym typeface="Urbanist Medium"/>
            </a:endParaRPr>
          </a:p>
          <a:p>
            <a:pPr indent="0" lvl="0" marL="0" rtl="0" algn="l">
              <a:lnSpc>
                <a:spcPct val="85000"/>
              </a:lnSpc>
              <a:spcBef>
                <a:spcPts val="0"/>
              </a:spcBef>
              <a:spcAft>
                <a:spcPts val="0"/>
              </a:spcAft>
              <a:buNone/>
            </a:pPr>
            <a:r>
              <a:t/>
            </a:r>
            <a:endParaRPr>
              <a:solidFill>
                <a:schemeClr val="lt1"/>
              </a:solidFill>
              <a:latin typeface="Urbanist Medium"/>
              <a:ea typeface="Urbanist Medium"/>
              <a:cs typeface="Urbanist Medium"/>
              <a:sym typeface="Urbanist Medium"/>
            </a:endParaRPr>
          </a:p>
          <a:p>
            <a:pPr indent="0" lvl="0" marL="0" rtl="0" algn="l">
              <a:lnSpc>
                <a:spcPct val="85000"/>
              </a:lnSpc>
              <a:spcBef>
                <a:spcPts val="0"/>
              </a:spcBef>
              <a:spcAft>
                <a:spcPts val="0"/>
              </a:spcAft>
              <a:buNone/>
            </a:pPr>
            <a:r>
              <a:t/>
            </a:r>
            <a:endParaRPr>
              <a:solidFill>
                <a:schemeClr val="lt1"/>
              </a:solidFill>
              <a:latin typeface="Urbanist Medium"/>
              <a:ea typeface="Urbanist Medium"/>
              <a:cs typeface="Urbanist Medium"/>
              <a:sym typeface="Urbanist Medium"/>
            </a:endParaRPr>
          </a:p>
        </p:txBody>
      </p:sp>
      <p:pic>
        <p:nvPicPr>
          <p:cNvPr id="518" name="Google Shape;518;p58"/>
          <p:cNvPicPr preferRelativeResize="0"/>
          <p:nvPr/>
        </p:nvPicPr>
        <p:blipFill>
          <a:blip r:embed="rId3">
            <a:alphaModFix/>
          </a:blip>
          <a:stretch>
            <a:fillRect/>
          </a:stretch>
        </p:blipFill>
        <p:spPr>
          <a:xfrm>
            <a:off x="5899100" y="228600"/>
            <a:ext cx="2738427" cy="2285151"/>
          </a:xfrm>
          <a:prstGeom prst="rect">
            <a:avLst/>
          </a:prstGeom>
          <a:noFill/>
          <a:ln>
            <a:noFill/>
          </a:ln>
        </p:spPr>
      </p:pic>
      <p:pic>
        <p:nvPicPr>
          <p:cNvPr id="519" name="Google Shape;519;p58"/>
          <p:cNvPicPr preferRelativeResize="0"/>
          <p:nvPr/>
        </p:nvPicPr>
        <p:blipFill>
          <a:blip r:embed="rId4">
            <a:alphaModFix/>
          </a:blip>
          <a:stretch>
            <a:fillRect/>
          </a:stretch>
        </p:blipFill>
        <p:spPr>
          <a:xfrm>
            <a:off x="5899100" y="2513751"/>
            <a:ext cx="2779622" cy="232494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59"/>
          <p:cNvSpPr txBox="1"/>
          <p:nvPr>
            <p:ph idx="1" type="subTitle"/>
          </p:nvPr>
        </p:nvSpPr>
        <p:spPr>
          <a:xfrm>
            <a:off x="228600" y="1738950"/>
            <a:ext cx="4402800" cy="25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25" name="Google Shape;525;p59"/>
          <p:cNvSpPr txBox="1"/>
          <p:nvPr>
            <p:ph type="title"/>
          </p:nvPr>
        </p:nvSpPr>
        <p:spPr>
          <a:xfrm>
            <a:off x="228600" y="228600"/>
            <a:ext cx="6658800" cy="1419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526" name="Google Shape;526;p59" title="double_pendulum_fractal_final.mp4">
            <a:hlinkClick r:id="rId3"/>
          </p:cNvPr>
          <p:cNvPicPr preferRelativeResize="0"/>
          <p:nvPr/>
        </p:nvPicPr>
        <p:blipFill>
          <a:blip r:embed="rId4">
            <a:alphaModFix/>
          </a:blip>
          <a:stretch>
            <a:fillRect/>
          </a:stretch>
        </p:blipFill>
        <p:spPr>
          <a:xfrm>
            <a:off x="2031925" y="394537"/>
            <a:ext cx="5080149" cy="4354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6"/>
                                        </p:tgtEl>
                                        <p:attrNameLst>
                                          <p:attrName>style.visibility</p:attrName>
                                        </p:attrNameLst>
                                      </p:cBhvr>
                                      <p:to>
                                        <p:strVal val="visible"/>
                                      </p:to>
                                    </p:set>
                                    <p:animEffect filter="fade" transition="in">
                                      <p:cBhvr>
                                        <p:cTn dur="1000"/>
                                        <p:tgtEl>
                                          <p:spTgt spid="5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60"/>
          <p:cNvSpPr txBox="1"/>
          <p:nvPr>
            <p:ph idx="1" type="subTitle"/>
          </p:nvPr>
        </p:nvSpPr>
        <p:spPr>
          <a:xfrm>
            <a:off x="228600" y="1738950"/>
            <a:ext cx="4402800" cy="25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32" name="Google Shape;532;p60"/>
          <p:cNvSpPr txBox="1"/>
          <p:nvPr>
            <p:ph type="title"/>
          </p:nvPr>
        </p:nvSpPr>
        <p:spPr>
          <a:xfrm>
            <a:off x="228600" y="228600"/>
            <a:ext cx="6658800" cy="1419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533" name="Google Shape;533;p60" title="double_pendulum_fractal_6th.mp4">
            <a:hlinkClick r:id="rId3"/>
          </p:cNvPr>
          <p:cNvPicPr preferRelativeResize="0"/>
          <p:nvPr/>
        </p:nvPicPr>
        <p:blipFill>
          <a:blip r:embed="rId4">
            <a:alphaModFix/>
          </a:blip>
          <a:stretch>
            <a:fillRect/>
          </a:stretch>
        </p:blipFill>
        <p:spPr>
          <a:xfrm>
            <a:off x="2054575" y="413950"/>
            <a:ext cx="5034855" cy="43155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3"/>
                                        </p:tgtEl>
                                        <p:attrNameLst>
                                          <p:attrName>style.visibility</p:attrName>
                                        </p:attrNameLst>
                                      </p:cBhvr>
                                      <p:to>
                                        <p:strVal val="visible"/>
                                      </p:to>
                                    </p:set>
                                    <p:animEffect filter="fade" transition="in">
                                      <p:cBhvr>
                                        <p:cTn dur="1000"/>
                                        <p:tgtEl>
                                          <p:spTgt spid="5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61"/>
          <p:cNvSpPr txBox="1"/>
          <p:nvPr>
            <p:ph idx="1" type="subTitle"/>
          </p:nvPr>
        </p:nvSpPr>
        <p:spPr>
          <a:xfrm>
            <a:off x="228600" y="1738950"/>
            <a:ext cx="4402800" cy="25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39" name="Google Shape;539;p61"/>
          <p:cNvSpPr txBox="1"/>
          <p:nvPr>
            <p:ph type="title"/>
          </p:nvPr>
        </p:nvSpPr>
        <p:spPr>
          <a:xfrm>
            <a:off x="228600" y="228600"/>
            <a:ext cx="6658800" cy="1419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540" name="Google Shape;540;p61" title="double_pendulum_fractal_pocket.mp4">
            <a:hlinkClick r:id="rId3"/>
          </p:cNvPr>
          <p:cNvPicPr preferRelativeResize="0"/>
          <p:nvPr/>
        </p:nvPicPr>
        <p:blipFill>
          <a:blip r:embed="rId4">
            <a:alphaModFix/>
          </a:blip>
          <a:stretch>
            <a:fillRect/>
          </a:stretch>
        </p:blipFill>
        <p:spPr>
          <a:xfrm>
            <a:off x="1983012" y="392873"/>
            <a:ext cx="5084074" cy="435776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0"/>
                                        </p:tgtEl>
                                        <p:attrNameLst>
                                          <p:attrName>style.visibility</p:attrName>
                                        </p:attrNameLst>
                                      </p:cBhvr>
                                      <p:to>
                                        <p:strVal val="visible"/>
                                      </p:to>
                                    </p:set>
                                    <p:animEffect filter="fade" transition="in">
                                      <p:cBhvr>
                                        <p:cTn dur="1000"/>
                                        <p:tgtEl>
                                          <p:spTgt spid="5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62"/>
          <p:cNvSpPr txBox="1"/>
          <p:nvPr>
            <p:ph idx="1" type="subTitle"/>
          </p:nvPr>
        </p:nvSpPr>
        <p:spPr>
          <a:xfrm>
            <a:off x="427425" y="995825"/>
            <a:ext cx="4539900" cy="2069400"/>
          </a:xfrm>
          <a:prstGeom prst="rect">
            <a:avLst/>
          </a:prstGeom>
          <a:effectLst>
            <a:outerShdw blurRad="57150" rotWithShape="0" algn="bl" dir="5400000" dist="19050">
              <a:srgbClr val="000000">
                <a:alpha val="50000"/>
              </a:srgbClr>
            </a:outerShdw>
          </a:effectLst>
        </p:spPr>
        <p:txBody>
          <a:bodyPr anchorCtr="0" anchor="t" bIns="0" lIns="0" spcFirstLastPara="1" rIns="0" wrap="square" tIns="0">
            <a:noAutofit/>
          </a:bodyPr>
          <a:lstStyle/>
          <a:p>
            <a:pPr indent="0" lvl="0" marL="0" rtl="0" algn="l">
              <a:lnSpc>
                <a:spcPct val="85000"/>
              </a:lnSpc>
              <a:spcBef>
                <a:spcPts val="0"/>
              </a:spcBef>
              <a:spcAft>
                <a:spcPts val="0"/>
              </a:spcAft>
              <a:buNone/>
            </a:pPr>
            <a:r>
              <a:rPr lang="en">
                <a:solidFill>
                  <a:schemeClr val="lt1"/>
                </a:solidFill>
                <a:latin typeface="Urbanist Medium"/>
                <a:ea typeface="Urbanist Medium"/>
                <a:cs typeface="Urbanist Medium"/>
                <a:sym typeface="Urbanist Medium"/>
              </a:rPr>
              <a:t>Following are some pendulums that start barely outside of the fractal and quickly diverge, following an irregular path across position space.</a:t>
            </a:r>
            <a:endParaRPr>
              <a:solidFill>
                <a:schemeClr val="lt1"/>
              </a:solidFill>
              <a:latin typeface="Urbanist Medium"/>
              <a:ea typeface="Urbanist Medium"/>
              <a:cs typeface="Urbanist Medium"/>
              <a:sym typeface="Urbanist Medium"/>
            </a:endParaRPr>
          </a:p>
          <a:p>
            <a:pPr indent="0" lvl="0" marL="0" rtl="0" algn="l">
              <a:lnSpc>
                <a:spcPct val="85000"/>
              </a:lnSpc>
              <a:spcBef>
                <a:spcPts val="0"/>
              </a:spcBef>
              <a:spcAft>
                <a:spcPts val="0"/>
              </a:spcAft>
              <a:buNone/>
            </a:pPr>
            <a:r>
              <a:t/>
            </a:r>
            <a:endParaRPr>
              <a:solidFill>
                <a:schemeClr val="lt1"/>
              </a:solidFill>
              <a:latin typeface="Urbanist Medium"/>
              <a:ea typeface="Urbanist Medium"/>
              <a:cs typeface="Urbanist Medium"/>
              <a:sym typeface="Urbanist Medium"/>
            </a:endParaRPr>
          </a:p>
          <a:p>
            <a:pPr indent="0" lvl="0" marL="0" rtl="0" algn="l">
              <a:lnSpc>
                <a:spcPct val="85000"/>
              </a:lnSpc>
              <a:spcBef>
                <a:spcPts val="0"/>
              </a:spcBef>
              <a:spcAft>
                <a:spcPts val="0"/>
              </a:spcAft>
              <a:buNone/>
            </a:pPr>
            <a:r>
              <a:rPr lang="en">
                <a:solidFill>
                  <a:schemeClr val="lt1"/>
                </a:solidFill>
                <a:latin typeface="Urbanist Medium"/>
                <a:ea typeface="Urbanist Medium"/>
                <a:cs typeface="Urbanist Medium"/>
                <a:sym typeface="Urbanist Medium"/>
              </a:rPr>
              <a:t>For each of these I slightly increase the total energy of the system by slightly lifting the pendulum directly attached to the fulcrum. The resulting paths are very different from each other.</a:t>
            </a:r>
            <a:endParaRPr>
              <a:solidFill>
                <a:schemeClr val="lt1"/>
              </a:solidFill>
              <a:latin typeface="Urbanist Medium"/>
              <a:ea typeface="Urbanist Medium"/>
              <a:cs typeface="Urbanist Medium"/>
              <a:sym typeface="Urbanist Medium"/>
            </a:endParaRPr>
          </a:p>
          <a:p>
            <a:pPr indent="0" lvl="0" marL="0" rtl="0" algn="l">
              <a:lnSpc>
                <a:spcPct val="85000"/>
              </a:lnSpc>
              <a:spcBef>
                <a:spcPts val="0"/>
              </a:spcBef>
              <a:spcAft>
                <a:spcPts val="0"/>
              </a:spcAft>
              <a:buNone/>
            </a:pPr>
            <a:r>
              <a:t/>
            </a:r>
            <a:endParaRPr>
              <a:solidFill>
                <a:schemeClr val="lt1"/>
              </a:solidFill>
              <a:latin typeface="Urbanist Medium"/>
              <a:ea typeface="Urbanist Medium"/>
              <a:cs typeface="Urbanist Medium"/>
              <a:sym typeface="Urbanist Medium"/>
            </a:endParaRPr>
          </a:p>
          <a:p>
            <a:pPr indent="0" lvl="0" marL="0" rtl="0" algn="l">
              <a:lnSpc>
                <a:spcPct val="85000"/>
              </a:lnSpc>
              <a:spcBef>
                <a:spcPts val="0"/>
              </a:spcBef>
              <a:spcAft>
                <a:spcPts val="0"/>
              </a:spcAft>
              <a:buNone/>
            </a:pPr>
            <a:r>
              <a:t/>
            </a:r>
            <a:endParaRPr>
              <a:solidFill>
                <a:schemeClr val="lt1"/>
              </a:solidFill>
              <a:latin typeface="Urbanist Medium"/>
              <a:ea typeface="Urbanist Medium"/>
              <a:cs typeface="Urbanist Medium"/>
              <a:sym typeface="Urbanist Medium"/>
            </a:endParaRPr>
          </a:p>
          <a:p>
            <a:pPr indent="0" lvl="0" marL="0" rtl="0" algn="l">
              <a:lnSpc>
                <a:spcPct val="85000"/>
              </a:lnSpc>
              <a:spcBef>
                <a:spcPts val="0"/>
              </a:spcBef>
              <a:spcAft>
                <a:spcPts val="0"/>
              </a:spcAft>
              <a:buNone/>
            </a:pPr>
            <a:r>
              <a:t/>
            </a:r>
            <a:endParaRPr>
              <a:solidFill>
                <a:schemeClr val="lt1"/>
              </a:solidFill>
              <a:latin typeface="Urbanist Medium"/>
              <a:ea typeface="Urbanist Medium"/>
              <a:cs typeface="Urbanist Medium"/>
              <a:sym typeface="Urbanist Medium"/>
            </a:endParaRPr>
          </a:p>
          <a:p>
            <a:pPr indent="0" lvl="0" marL="0" rtl="0" algn="l">
              <a:lnSpc>
                <a:spcPct val="85000"/>
              </a:lnSpc>
              <a:spcBef>
                <a:spcPts val="0"/>
              </a:spcBef>
              <a:spcAft>
                <a:spcPts val="0"/>
              </a:spcAft>
              <a:buNone/>
            </a:pPr>
            <a:r>
              <a:t/>
            </a:r>
            <a:endParaRPr>
              <a:solidFill>
                <a:schemeClr val="lt1"/>
              </a:solidFill>
              <a:latin typeface="Urbanist Medium"/>
              <a:ea typeface="Urbanist Medium"/>
              <a:cs typeface="Urbanist Medium"/>
              <a:sym typeface="Urbanist Medium"/>
            </a:endParaRPr>
          </a:p>
          <a:p>
            <a:pPr indent="0" lvl="0" marL="0" rtl="0" algn="l">
              <a:lnSpc>
                <a:spcPct val="85000"/>
              </a:lnSpc>
              <a:spcBef>
                <a:spcPts val="0"/>
              </a:spcBef>
              <a:spcAft>
                <a:spcPts val="0"/>
              </a:spcAft>
              <a:buNone/>
            </a:pPr>
            <a:r>
              <a:t/>
            </a:r>
            <a:endParaRPr>
              <a:solidFill>
                <a:schemeClr val="lt1"/>
              </a:solidFill>
              <a:latin typeface="Urbanist Medium"/>
              <a:ea typeface="Urbanist Medium"/>
              <a:cs typeface="Urbanist Medium"/>
              <a:sym typeface="Urbanist Medium"/>
            </a:endParaRPr>
          </a:p>
          <a:p>
            <a:pPr indent="0" lvl="0" marL="0" rtl="0" algn="l">
              <a:lnSpc>
                <a:spcPct val="85000"/>
              </a:lnSpc>
              <a:spcBef>
                <a:spcPts val="0"/>
              </a:spcBef>
              <a:spcAft>
                <a:spcPts val="0"/>
              </a:spcAft>
              <a:buNone/>
            </a:pPr>
            <a:r>
              <a:t/>
            </a:r>
            <a:endParaRPr>
              <a:solidFill>
                <a:schemeClr val="lt1"/>
              </a:solidFill>
              <a:latin typeface="Urbanist Medium"/>
              <a:ea typeface="Urbanist Medium"/>
              <a:cs typeface="Urbanist Medium"/>
              <a:sym typeface="Urbanist Medium"/>
            </a:endParaRPr>
          </a:p>
        </p:txBody>
      </p:sp>
      <p:sp>
        <p:nvSpPr>
          <p:cNvPr id="546" name="Google Shape;546;p62"/>
          <p:cNvSpPr txBox="1"/>
          <p:nvPr>
            <p:ph type="title"/>
          </p:nvPr>
        </p:nvSpPr>
        <p:spPr>
          <a:xfrm>
            <a:off x="354450" y="319225"/>
            <a:ext cx="7373100" cy="444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None/>
            </a:pPr>
            <a:r>
              <a:rPr lang="en" sz="3200">
                <a:solidFill>
                  <a:schemeClr val="lt1"/>
                </a:solidFill>
              </a:rPr>
              <a:t>Unstable Pendulums</a:t>
            </a:r>
            <a:endParaRPr sz="3200">
              <a:solidFill>
                <a:schemeClr val="lt1"/>
              </a:solidFill>
            </a:endParaRPr>
          </a:p>
        </p:txBody>
      </p:sp>
      <p:pic>
        <p:nvPicPr>
          <p:cNvPr id="547" name="Google Shape;547;p62"/>
          <p:cNvPicPr preferRelativeResize="0"/>
          <p:nvPr/>
        </p:nvPicPr>
        <p:blipFill>
          <a:blip r:embed="rId3">
            <a:alphaModFix/>
          </a:blip>
          <a:stretch>
            <a:fillRect/>
          </a:stretch>
        </p:blipFill>
        <p:spPr>
          <a:xfrm>
            <a:off x="5119725" y="915625"/>
            <a:ext cx="3871875" cy="388598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Dark Particles">
  <a:themeElements>
    <a:clrScheme name="Simple Light">
      <a:dk1>
        <a:srgbClr val="000000"/>
      </a:dk1>
      <a:lt1>
        <a:srgbClr val="FFFFFF"/>
      </a:lt1>
      <a:dk2>
        <a:srgbClr val="F5F5F5"/>
      </a:dk2>
      <a:lt2>
        <a:srgbClr val="323232"/>
      </a:lt2>
      <a:accent1>
        <a:srgbClr val="434343"/>
      </a:accent1>
      <a:accent2>
        <a:srgbClr val="252525"/>
      </a:accent2>
      <a:accent3>
        <a:srgbClr val="DEFF9A"/>
      </a:accent3>
      <a:accent4>
        <a:srgbClr val="DAFFDE"/>
      </a:accent4>
      <a:accent5>
        <a:srgbClr val="4CDC8B"/>
      </a:accent5>
      <a:accent6>
        <a:srgbClr val="4C7FDC"/>
      </a:accent6>
      <a:hlink>
        <a:srgbClr val="18181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