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erriweather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erriweather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erriweather-italic.fntdata"/><Relationship Id="rId14" Type="http://schemas.openxmlformats.org/officeDocument/2006/relationships/font" Target="fonts/Merriweather-bold.fntdata"/><Relationship Id="rId16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ace73e3b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ace73e3b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ace73e3bd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ace73e3bd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ace73e3bd8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ace73e3bd8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ace73e3bd8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ace73e3bd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ace73e3bd8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ace73e3bd8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ace73e3bd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ace73e3bd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ZpUfPVdZT68j3ALsReanBkLiBkpm-s8y/view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2556300" y="3073750"/>
            <a:ext cx="29889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2177400" y="1461550"/>
            <a:ext cx="4789200" cy="1936500"/>
          </a:xfrm>
          <a:prstGeom prst="flowChartAlternateProcess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240100" y="1665800"/>
            <a:ext cx="4663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Fractal Dimension of Splat Paintings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027425" y="2797050"/>
            <a:ext cx="2965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Leo Pedersen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5F06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2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is Fractal Dimension?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 fractal dimension is a number that describes </a:t>
            </a:r>
            <a:r>
              <a:rPr b="1" lang="en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how completely a pattern fills space</a:t>
            </a:r>
            <a:r>
              <a:rPr lang="en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as you look at it more and more closely.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Splatter PNG Transparent Splatter.PNG Images. | PlusPNG"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2603">
            <a:off x="6756850" y="62551"/>
            <a:ext cx="2301525" cy="1148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tical Line Images, Art, Graphics Transparent"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675" y="2875650"/>
            <a:ext cx="2922674" cy="87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quare-filled icon. Free download transparent .PNG | Creazilla"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6150" y="2571750"/>
            <a:ext cx="1391049" cy="1391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erpinski-trekant - Wikipedia, den frie encyklopædi"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5500" y="2063200"/>
            <a:ext cx="2258775" cy="19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5F06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Method: Minkowski-Bouligand Box Counting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3" name="Google Shape;73;p15" title="Screenshot 2025-12-02 at 3.22.37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57602"/>
            <a:ext cx="4955376" cy="18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 title="Screenshot 2025-12-02 at 3.26.0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382427"/>
            <a:ext cx="344805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latter PNG Transparent Splatter.PNG Images. | PlusPNG"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41488">
            <a:off x="4796826" y="2393150"/>
            <a:ext cx="3752551" cy="31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5F06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2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is Fractal Dimension?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 fractal dimension is a number that describes </a:t>
            </a:r>
            <a:r>
              <a:rPr b="1" lang="en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how completely a pattern fills space</a:t>
            </a:r>
            <a:r>
              <a:rPr lang="en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as you look at it more and more closely.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Splatter PNG Transparent Splatter.PNG Images. | PlusPNG"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2603">
            <a:off x="6756850" y="62551"/>
            <a:ext cx="2301525" cy="1148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tical Line Images, Art, Graphics Transparent"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675" y="2875650"/>
            <a:ext cx="2922674" cy="87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quare-filled icon. Free download transparent .PNG | Creazilla"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5500" y="2571750"/>
            <a:ext cx="1741700" cy="1741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erpinski-trekant - Wikipedia, den frie encyklopædi" id="85" name="Google Shape;8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5500" y="2063200"/>
            <a:ext cx="2258775" cy="1955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86" name="Google Shape;8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4975" y="2817787"/>
            <a:ext cx="898975" cy="898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87" name="Google Shape;8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67375" y="2534762"/>
            <a:ext cx="898975" cy="8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5F06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2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is Fractal Dimension?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116288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 fractal dimension is a number that describes </a:t>
            </a:r>
            <a:r>
              <a:rPr b="1" lang="en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how completely a pattern fills space</a:t>
            </a:r>
            <a:r>
              <a:rPr lang="en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as you look at it more and more closely.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Splatter PNG Transparent Splatter.PNG Images. | PlusPNG"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2603">
            <a:off x="6756850" y="62551"/>
            <a:ext cx="2301525" cy="1148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tical Line Images, Art, Graphics Transparent"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675" y="2875650"/>
            <a:ext cx="2922674" cy="87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quare-filled icon. Free download transparent .PNG | Creazilla"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5275" y="2571750"/>
            <a:ext cx="1641925" cy="1641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erpinski-trekant - Wikipedia, den frie encyklopædi" id="97" name="Google Shape;9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5500" y="2063200"/>
            <a:ext cx="2258775" cy="1955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98" name="Google Shape;9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3050" y="3014525"/>
            <a:ext cx="605251" cy="605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99" name="Google Shape;9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3050" y="2472000"/>
            <a:ext cx="605251" cy="605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100" name="Google Shape;10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0425" y="2471998"/>
            <a:ext cx="605251" cy="605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101" name="Google Shape;10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80025" y="3061325"/>
            <a:ext cx="605251" cy="605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102" name="Google Shape;10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64288" y="3402044"/>
            <a:ext cx="762175" cy="762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103" name="Google Shape;10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72187" y="2472000"/>
            <a:ext cx="786799" cy="786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104" name="Google Shape;10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02200" y="3389730"/>
            <a:ext cx="786799" cy="786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105" name="Google Shape;105;p17"/>
          <p:cNvPicPr preferRelativeResize="0"/>
          <p:nvPr/>
        </p:nvPicPr>
        <p:blipFill rotWithShape="1">
          <a:blip r:embed="rId7">
            <a:alphaModFix/>
          </a:blip>
          <a:srcRect b="0" l="0" r="-11098" t="-5351"/>
          <a:stretch/>
        </p:blipFill>
        <p:spPr>
          <a:xfrm>
            <a:off x="4452575" y="2394850"/>
            <a:ext cx="762175" cy="72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5F0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311700" y="42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is Fractal Dimension?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311700" y="110721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 fractal dimension is a number that describes </a:t>
            </a:r>
            <a:r>
              <a:rPr b="1" lang="en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how completely a pattern fills space</a:t>
            </a:r>
            <a:r>
              <a:rPr lang="en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as you look at it more and more closely.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Splatter PNG Transparent Splatter.PNG Images. | PlusPNG"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2603">
            <a:off x="6756850" y="62551"/>
            <a:ext cx="2301525" cy="1148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tical Line Images, Art, Graphics Transparent"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675" y="2875650"/>
            <a:ext cx="2922674" cy="87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quare-filled icon. Free download transparent .PNG | Creazilla" id="114" name="Google Shape;11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2376" y="2372176"/>
            <a:ext cx="2054400" cy="2054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erpinski-trekant - Wikipedia, den frie encyklopædi" id="115" name="Google Shape;11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5500" y="2063200"/>
            <a:ext cx="2258775" cy="1955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116" name="Google Shape;11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3050" y="3014525"/>
            <a:ext cx="605251" cy="605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117" name="Google Shape;11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3050" y="2472000"/>
            <a:ext cx="605251" cy="605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118" name="Google Shape;11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0425" y="2471998"/>
            <a:ext cx="605251" cy="605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119" name="Google Shape;11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80025" y="3061325"/>
            <a:ext cx="605251" cy="605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120" name="Google Shape;12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62675" y="2457823"/>
            <a:ext cx="605251" cy="605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121" name="Google Shape;12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62675" y="3061323"/>
            <a:ext cx="605251" cy="605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122" name="Google Shape;12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4775" y="3732373"/>
            <a:ext cx="605251" cy="605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123" name="Google Shape;12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80025" y="3732373"/>
            <a:ext cx="605251" cy="605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124" name="Google Shape;12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62675" y="3732373"/>
            <a:ext cx="605251" cy="605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125" name="Google Shape;12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01269" y="3053670"/>
            <a:ext cx="742683" cy="74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126" name="Google Shape;12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8857" y="2330531"/>
            <a:ext cx="742683" cy="74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127" name="Google Shape;12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51876" y="2330528"/>
            <a:ext cx="742683" cy="74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128" name="Google Shape;12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9" y="2330535"/>
            <a:ext cx="742683" cy="74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129" name="Google Shape;12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39959" y="3077244"/>
            <a:ext cx="742683" cy="74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130" name="Google Shape;13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01270" y="3752441"/>
            <a:ext cx="742683" cy="74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131" name="Google Shape;13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15377" y="3752441"/>
            <a:ext cx="742683" cy="74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ic Square Outline - Transparent PNG &amp; SVG vector file" id="132" name="Google Shape;13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9" y="3752441"/>
            <a:ext cx="742683" cy="74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5F06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 title="anim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8675" y="75945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rkhard Militzer at UC Berkeley" id="138" name="Google Shape;13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175" y="495700"/>
            <a:ext cx="1108975" cy="124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 title="cool_shirt.jpg"/>
          <p:cNvPicPr preferRelativeResize="0"/>
          <p:nvPr/>
        </p:nvPicPr>
        <p:blipFill rotWithShape="1">
          <a:blip r:embed="rId6">
            <a:alphaModFix/>
          </a:blip>
          <a:srcRect b="0" l="6950" r="0" t="10881"/>
          <a:stretch/>
        </p:blipFill>
        <p:spPr>
          <a:xfrm>
            <a:off x="464050" y="1742725"/>
            <a:ext cx="1810598" cy="2312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4572000" y="4371650"/>
            <a:ext cx="44178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77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Fractal dimension: 1.4044312255939448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