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882"/>
    <p:restoredTop sz="96327"/>
  </p:normalViewPr>
  <p:slideViewPr>
    <p:cSldViewPr snapToGrid="0">
      <p:cViewPr varScale="1">
        <p:scale>
          <a:sx n="65" d="100"/>
          <a:sy n="65" d="100"/>
        </p:scale>
        <p:origin x="20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285E-12D2-403E-638A-146ADA558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0700" y="1980101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Quipu Growth: Generating Inca Knot Networks Using Biased Random Walks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53F14-558A-62D5-EE3F-98B468926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AUTHOR: Socrates Osorio </a:t>
            </a:r>
            <a:r>
              <a:rPr lang="en-US" sz="1800" dirty="0" err="1"/>
              <a:t>diaz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F8D8C-3DB9-3253-21F2-D4E0A01E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4" y="1237363"/>
            <a:ext cx="4971274" cy="438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68FF-B4A5-82BA-8658-244EF7F6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7" y="293389"/>
            <a:ext cx="11479694" cy="6286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Topic</a:t>
            </a:r>
            <a:br>
              <a:rPr lang="en-US" b="1" dirty="0"/>
            </a:br>
            <a:r>
              <a:rPr lang="en-US" b="1" dirty="0"/>
              <a:t>Simulate the growth of a simple Inca-style quipu (cord + hanging cords + knots).</a:t>
            </a:r>
            <a:br>
              <a:rPr lang="en-US" b="1" dirty="0"/>
            </a:br>
            <a:r>
              <a:rPr lang="en-US" b="1" dirty="0"/>
              <a:t>Model how cords grow and how numbers (0-999) are encoded using knots.</a:t>
            </a:r>
            <a:br>
              <a:rPr lang="en-US" b="1" dirty="0"/>
            </a:br>
            <a:br>
              <a:rPr lang="en-US" b="1" dirty="0"/>
            </a:br>
            <a:r>
              <a:rPr lang="en-US" b="1" u="sng" dirty="0"/>
              <a:t>Model</a:t>
            </a:r>
            <a:br>
              <a:rPr lang="en-US" b="1" dirty="0"/>
            </a:br>
            <a:r>
              <a:rPr lang="en-US" b="1" dirty="0"/>
              <a:t>Main cord grows using a biased random walk (mostly right).</a:t>
            </a:r>
            <a:br>
              <a:rPr lang="en-US" b="1" dirty="0"/>
            </a:br>
            <a:r>
              <a:rPr lang="en-US" b="1" dirty="0"/>
              <a:t>Pendant cords grow downward using a biased random walk.</a:t>
            </a:r>
            <a:br>
              <a:rPr lang="en-US" b="1" dirty="0"/>
            </a:br>
            <a:r>
              <a:rPr lang="en-US" b="1" dirty="0"/>
              <a:t>Main cord occasionally spawns new pendants.</a:t>
            </a:r>
            <a:br>
              <a:rPr lang="en-US" b="1" dirty="0"/>
            </a:br>
            <a:r>
              <a:rPr lang="en-US" b="1" dirty="0"/>
              <a:t>Cords stop when reaching max length or leaving a boundary.</a:t>
            </a:r>
            <a:br>
              <a:rPr lang="en-US" b="1" dirty="0"/>
            </a:br>
            <a:br>
              <a:rPr lang="en-US" b="1" dirty="0"/>
            </a:br>
            <a:r>
              <a:rPr lang="en-US" b="1" u="sng" dirty="0"/>
              <a:t>Knot Encoding</a:t>
            </a:r>
            <a:br>
              <a:rPr lang="en-US" b="1" dirty="0"/>
            </a:br>
            <a:r>
              <a:rPr lang="en-US" b="1" dirty="0"/>
              <a:t>Each pendant gets a random number 0-999.</a:t>
            </a:r>
            <a:br>
              <a:rPr lang="en-US" b="1" dirty="0"/>
            </a:br>
            <a:r>
              <a:rPr lang="en-US" b="1" dirty="0"/>
              <a:t>Its length is split into:</a:t>
            </a:r>
            <a:br>
              <a:rPr lang="en-US" b="1" dirty="0"/>
            </a:br>
            <a:r>
              <a:rPr lang="en-US" b="1" dirty="0"/>
              <a:t>Top third → hundreds digit</a:t>
            </a:r>
            <a:br>
              <a:rPr lang="en-US" b="1" dirty="0"/>
            </a:br>
            <a:r>
              <a:rPr lang="en-US" b="1" dirty="0"/>
              <a:t>Middle third → tens digit</a:t>
            </a:r>
            <a:br>
              <a:rPr lang="en-US" b="1" dirty="0"/>
            </a:br>
            <a:r>
              <a:rPr lang="en-US" b="1" dirty="0"/>
              <a:t>Bottom third → ones digit</a:t>
            </a:r>
            <a:br>
              <a:rPr lang="en-US" b="1" dirty="0"/>
            </a:br>
            <a:r>
              <a:rPr lang="en-US" b="1" dirty="0"/>
              <a:t>That many knots are placed in each band.</a:t>
            </a:r>
            <a:br>
              <a:rPr lang="en-US" b="1" dirty="0"/>
            </a:br>
            <a:br>
              <a:rPr lang="en-US" b="1" dirty="0"/>
            </a:br>
            <a:r>
              <a:rPr lang="en-US" b="1" u="sng" dirty="0"/>
              <a:t>Numerical Methods</a:t>
            </a:r>
            <a:br>
              <a:rPr lang="en-US" b="1" dirty="0"/>
            </a:br>
            <a:r>
              <a:rPr lang="en-US" b="1" dirty="0"/>
              <a:t>Stochastic simulation using biased random walks + noise.</a:t>
            </a:r>
            <a:br>
              <a:rPr lang="en-US" b="1" dirty="0"/>
            </a:br>
            <a:r>
              <a:rPr lang="en-US" b="1" dirty="0"/>
              <a:t>Use arc length to place knots accurately along curved cords.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Qué era exactamente un quipu y por qué no se ha podido descifrar este  instrumento inca hasta ahora? - Infobae">
            <a:extLst>
              <a:ext uri="{FF2B5EF4-FFF2-40B4-BE49-F238E27FC236}">
                <a16:creationId xmlns:a16="http://schemas.microsoft.com/office/drawing/2014/main" id="{A3151265-E45B-92D0-FAB4-81D67234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53" y="1891198"/>
            <a:ext cx="5467738" cy="30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81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_3d">
            <a:hlinkClick r:id="" action="ppaction://media"/>
            <a:extLst>
              <a:ext uri="{FF2B5EF4-FFF2-40B4-BE49-F238E27FC236}">
                <a16:creationId xmlns:a16="http://schemas.microsoft.com/office/drawing/2014/main" id="{E7962869-5023-662A-E2DD-B7FD22B575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9048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74C37F-1911-972C-2E2C-2C6E6ED5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51" y="568917"/>
            <a:ext cx="2807208" cy="2807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725EE9-D523-A458-1A17-8F336A67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87" y="388650"/>
            <a:ext cx="3129321" cy="316774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299F1F-25F3-A3B7-9322-7CD2D9DD9D4B}"/>
              </a:ext>
            </a:extLst>
          </p:cNvPr>
          <p:cNvCxnSpPr/>
          <p:nvPr/>
        </p:nvCxnSpPr>
        <p:spPr>
          <a:xfrm>
            <a:off x="5679832" y="1972521"/>
            <a:ext cx="87923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4339DF9-A6FD-3FFE-9D72-DE6427F6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3" y="4111811"/>
            <a:ext cx="5734554" cy="2357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06A1B-3427-D095-5619-112EFAA68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596" y="3873650"/>
            <a:ext cx="2927708" cy="25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2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115</TotalTime>
  <Words>172</Words>
  <Application>Microsoft Macintosh PowerPoint</Application>
  <PresentationFormat>Widescreen</PresentationFormat>
  <Paragraphs>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Quipu Growth: Generating Inca Knot Networks Using Biased Random Walks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Quipu Growth: Generating Inca Knot Networks Using Biased Random Walks</dc:title>
  <dc:creator>Socrates Osorio Diaz</dc:creator>
  <cp:lastModifiedBy>Socrates Osorio Diaz</cp:lastModifiedBy>
  <cp:revision>5</cp:revision>
  <dcterms:created xsi:type="dcterms:W3CDTF">2025-12-02T09:48:04Z</dcterms:created>
  <dcterms:modified xsi:type="dcterms:W3CDTF">2025-12-06T22:28:44Z</dcterms:modified>
</cp:coreProperties>
</file>