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8"/>
  </p:normalViewPr>
  <p:slideViewPr>
    <p:cSldViewPr snapToGrid="0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DAFF-612A-1FB9-5A31-AFCC4B86F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E18E9-59F6-E050-5B03-5A9E23EB4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9D4EC-A304-A133-3B73-57B4C2FE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83FF-FF78-3273-87B0-EAC7AA53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A893-79E5-7F62-DFE4-75383124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39280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4C12-78CF-AD75-14C8-67498C93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3A730-B65A-B948-DE7D-294A070D6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51569-1AB5-3DF2-E988-966B3B39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8797C-AEF9-3597-A354-2DB92E5D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5786E-451D-B428-9667-3CCBE881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53496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3208F-9F1F-A3B4-6736-1DF848293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680E6-5C18-9C4E-11ED-C63E9D2AA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350F-3B22-615F-21AD-31AE3FE3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27C7-5E49-5A32-2FBD-E320EBF1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80E38-372A-7EAC-EB9F-4CC9990F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32017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3BFE-CF2D-9AF4-5239-A1119D7A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5D40-F900-3C01-BDE0-6892F4E53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F814-3024-A13D-FF71-2FF0D966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A3F32-0F01-B8B3-D663-B4E58E4E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513A-EF69-B3A5-702E-953E2A6A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34700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9186-9950-D4D3-CC32-9C09B58B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6BF30-0231-50C2-1139-855B92DA8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C4CBA-DBF0-AFD8-BC6B-7C8ABDFE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F125B-ACA3-5786-CB2D-3DC0423B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2E6D-5912-3777-5E85-84B99414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12107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FC1C-7CC1-BFF4-2B37-2FBEDC78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93021-35B5-0374-A64F-43DC01815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0903D-D378-FD6B-05E0-3D4F4D29C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B82F5-C1E3-8D2B-25BA-C7D57F71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44FF5-3330-2176-68E8-FDFFB869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23B19-559C-9D31-ABCA-39768727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037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A051-69B5-354B-3671-57558829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AF9F8-927D-8B26-A85D-DA495994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5B3BA-9A61-E378-3236-2C1DDF93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C9A7F-69E5-5650-6718-D2FD1915E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DC9AB-EC85-1752-F729-CD78A7A12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0794-D21C-DBE1-6B81-95EBDB09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93A93-91BD-C7EB-ADE7-C59790A0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0DBB7-EF7F-2201-FC92-78476917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5454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DEFE7-1AE6-89EA-C6DA-5439ECCE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1DA23-D697-F499-50B2-4551B749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30B98-6CEC-1A0D-D73E-BEA8DAC7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62BF-25F6-5EB6-EC53-A9405AC9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3603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D9B51-8049-3ACB-29A3-84318375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CE360-3AEA-E4C6-30DA-D80667FE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8E732-D26E-1DBD-1568-D4C6667D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92227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7C70-D347-715F-DD22-0860DCA3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32E8-F780-5ABA-55F6-D46E7784D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08F32-5CF2-0DFF-E1F4-452CEC628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DCB86-BF92-94D3-1458-F87A77F2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03E7B-5151-3466-AE85-9867505E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A5895-E275-7097-DEF8-E236CFCD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23497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1579-B3F6-B894-BDE9-85C7B6BD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713AD-6EBE-4E5F-1811-2F1ECC9DC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94CD5-AD29-BE84-030D-03C3F1679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DDC74-920A-3409-2308-694DEC5E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C09C6-3048-E0D0-3023-3E9CC2EF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95D03-5FB1-F2F2-EE86-E83C4DF7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14991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B88C6-3176-0A41-4DCC-5E999C58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85C2-3778-DF06-6AE2-923694083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478E5-A644-5D58-FE95-CB218C4CA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E2354-BAE3-5349-9AFE-0B4DCD41EF63}" type="datetimeFigureOut">
              <a:rPr lang="en-PE" smtClean="0"/>
              <a:t>2/12/25</a:t>
            </a:fld>
            <a:endParaRPr lang="en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94D4-4A6B-FAB1-9B5C-E29CEB313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651F3-37D6-994C-61AD-9D364E186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F6132D-584E-4A4E-91B6-19024400BA58}" type="slidenum">
              <a:rPr lang="en-PE" smtClean="0"/>
              <a:t>‹#›</a:t>
            </a:fld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37029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A11D4-1523-FA37-6AE2-985884552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7941"/>
            <a:ext cx="9144000" cy="1172029"/>
          </a:xfrm>
        </p:spPr>
        <p:txBody>
          <a:bodyPr>
            <a:normAutofit/>
          </a:bodyPr>
          <a:lstStyle/>
          <a:p>
            <a:r>
              <a:rPr lang="en-PE" sz="3600" dirty="0"/>
              <a:t>Simulating a Variation of the Cover Orange Game with Acid Rain and Random Walks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5A5F0-4DD4-F891-D076-1902FB00C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9970"/>
            <a:ext cx="9144000" cy="1655762"/>
          </a:xfrm>
        </p:spPr>
        <p:txBody>
          <a:bodyPr/>
          <a:lstStyle/>
          <a:p>
            <a:r>
              <a:rPr lang="en-PE" dirty="0"/>
              <a:t>Rodrigo Ortiz</a:t>
            </a:r>
          </a:p>
        </p:txBody>
      </p:sp>
      <p:pic>
        <p:nvPicPr>
          <p:cNvPr id="1026" name="Picture 2" descr="Cover Orange Series : FDG Entertainment : Free Download, Borrow, and  Streaming : Internet Archive">
            <a:extLst>
              <a:ext uri="{FF2B5EF4-FFF2-40B4-BE49-F238E27FC236}">
                <a16:creationId xmlns:a16="http://schemas.microsoft.com/office/drawing/2014/main" id="{36D46708-BCC2-41EC-26EE-8A136372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38" y="2579914"/>
            <a:ext cx="5412524" cy="4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9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C3AD-785A-8046-8726-5D1376FA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E" dirty="0"/>
              <a:t>Topic and Simulation Methods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4B9F-2AA2-EFCA-796C-03A8213F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E" dirty="0"/>
              <a:t>This project will simulate a variation of the Cover Orange game, where the orange must survive an acid rainstorm produced by a moving cloud.</a:t>
            </a:r>
          </a:p>
          <a:p>
            <a:r>
              <a:rPr lang="en-PE" dirty="0"/>
              <a:t>Using stochastic modeling, we will understand how randomness can affect the orange's survival.</a:t>
            </a:r>
          </a:p>
          <a:p>
            <a:r>
              <a:rPr lang="en-PE" dirty="0"/>
              <a:t>The project used </a:t>
            </a:r>
            <a:r>
              <a:rPr lang="en-PE" b="1" dirty="0"/>
              <a:t>biased random walks</a:t>
            </a:r>
            <a:r>
              <a:rPr lang="en-PE" dirty="0"/>
              <a:t>.</a:t>
            </a:r>
          </a:p>
          <a:p>
            <a:endParaRPr lang="en-PE" dirty="0"/>
          </a:p>
        </p:txBody>
      </p:sp>
    </p:spTree>
    <p:extLst>
      <p:ext uri="{BB962C8B-B14F-4D97-AF65-F5344CB8AC3E}">
        <p14:creationId xmlns:p14="http://schemas.microsoft.com/office/powerpoint/2010/main" val="294360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.mp4">
            <a:hlinkClick r:id="" action="ppaction://media"/>
            <a:extLst>
              <a:ext uri="{FF2B5EF4-FFF2-40B4-BE49-F238E27FC236}">
                <a16:creationId xmlns:a16="http://schemas.microsoft.com/office/drawing/2014/main" id="{683FF560-23C6-ED0E-7AA0-5F1FC0DC3A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9285" y="-348344"/>
            <a:ext cx="7293429" cy="7293430"/>
          </a:xfrm>
        </p:spPr>
      </p:pic>
    </p:spTree>
    <p:extLst>
      <p:ext uri="{BB962C8B-B14F-4D97-AF65-F5344CB8AC3E}">
        <p14:creationId xmlns:p14="http://schemas.microsoft.com/office/powerpoint/2010/main" val="38243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</Words>
  <Application>Microsoft Macintosh PowerPoint</Application>
  <PresentationFormat>Widescreen</PresentationFormat>
  <Paragraphs>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Simulating a Variation of the Cover Orange Game with Acid Rain and Random Walks</vt:lpstr>
      <vt:lpstr>Topic and Simulation Methods Used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Jose Ortiz</dc:creator>
  <cp:lastModifiedBy>Rodrigo Jose Ortiz</cp:lastModifiedBy>
  <cp:revision>4</cp:revision>
  <dcterms:created xsi:type="dcterms:W3CDTF">2025-12-02T08:08:51Z</dcterms:created>
  <dcterms:modified xsi:type="dcterms:W3CDTF">2025-12-02T08:16:46Z</dcterms:modified>
</cp:coreProperties>
</file>