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30" r:id="rId1"/>
    <p:sldMasterId id="2147483731" r:id="rId2"/>
  </p:sldMasterIdLst>
  <p:notesMasterIdLst>
    <p:notesMasterId r:id="rId7"/>
  </p:notesMasterIdLst>
  <p:sldIdLst>
    <p:sldId id="256" r:id="rId3"/>
    <p:sldId id="257" r:id="rId4"/>
    <p:sldId id="258" r:id="rId5"/>
    <p:sldId id="259" r:id="rId6"/>
  </p:sldIdLst>
  <p:sldSz cx="9144000" cy="5143500" type="screen16x9"/>
  <p:notesSz cx="6858000" cy="9144000"/>
  <p:embeddedFontLst>
    <p:embeddedFont>
      <p:font typeface="Cambria Math" panose="02040503050406030204" pitchFamily="18" charset="0"/>
      <p:regular r:id="rId8"/>
    </p:embeddedFont>
    <p:embeddedFont>
      <p:font typeface="Nunito Sans" pitchFamily="2" charset="77"/>
      <p:regular r:id="rId9"/>
      <p:bold r:id="rId10"/>
      <p:italic r:id="rId11"/>
      <p:boldItalic r:id="rId12"/>
    </p:embeddedFont>
    <p:embeddedFont>
      <p:font typeface="Nunito Sans SemiBold" pitchFamily="2" charset="77"/>
      <p:regular r:id="rId13"/>
      <p:bold r:id="rId14"/>
      <p:italic r:id="rId15"/>
      <p:boldItalic r:id="rId16"/>
    </p:embeddedFont>
    <p:embeddedFont>
      <p:font typeface="Poppins" pitchFamily="2" charset="77"/>
      <p:regular r:id="rId17"/>
      <p:bold r:id="rId18"/>
      <p:italic r:id="rId19"/>
      <p:boldItalic r:id="rId20"/>
    </p:embeddedFont>
    <p:embeddedFont>
      <p:font typeface="Poppins Medium" panose="00000600000000000000" pitchFamily="2" charset="77"/>
      <p:regular r:id="rId21"/>
      <p:bold r:id="rId22"/>
      <p:italic r:id="rId23"/>
      <p:boldItalic r:id="rId24"/>
    </p:embeddedFont>
    <p:embeddedFont>
      <p:font typeface="Poppins SemiBold" panose="00000700000000000000" pitchFamily="2" charset="77"/>
      <p:regular r:id="rId25"/>
      <p:bold r:id="rId26"/>
      <p:italic r:id="rId27"/>
      <p:boldItalic r:id="rId28"/>
    </p:embeddedFont>
    <p:embeddedFont>
      <p:font typeface="Urbanist" panose="020B0A04040200000203" pitchFamily="34" charset="77"/>
      <p:regular r:id="rId29"/>
      <p:bold r:id="rId30"/>
      <p:italic r:id="rId31"/>
      <p:boldItalic r:id="rId32"/>
    </p:embeddedFont>
    <p:embeddedFont>
      <p:font typeface="Urbanist Medium" panose="020B0A04040200000203" pitchFamily="34" charset="77"/>
      <p:regular r:id="rId33"/>
      <p:bold r:id="rId34"/>
      <p:italic r:id="rId35"/>
      <p:boldItalic r:id="rId36"/>
    </p:embeddedFont>
    <p:embeddedFont>
      <p:font typeface="Urbanist SemiBold" panose="020B0A04040200000203" pitchFamily="34" charset="77"/>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11"/>
    <p:restoredTop sz="94692"/>
  </p:normalViewPr>
  <p:slideViewPr>
    <p:cSldViewPr snapToGrid="0">
      <p:cViewPr varScale="1">
        <p:scale>
          <a:sx n="153" d="100"/>
          <a:sy n="153" d="100"/>
        </p:scale>
        <p:origin x="376"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6.fntdata"/><Relationship Id="rId18" Type="http://schemas.openxmlformats.org/officeDocument/2006/relationships/font" Target="fonts/font11.fntdata"/><Relationship Id="rId26" Type="http://schemas.openxmlformats.org/officeDocument/2006/relationships/font" Target="fonts/font19.fntdata"/><Relationship Id="rId39" Type="http://schemas.openxmlformats.org/officeDocument/2006/relationships/font" Target="fonts/font32.fntdata"/><Relationship Id="rId21" Type="http://schemas.openxmlformats.org/officeDocument/2006/relationships/font" Target="fonts/font14.fntdata"/><Relationship Id="rId34" Type="http://schemas.openxmlformats.org/officeDocument/2006/relationships/font" Target="fonts/font27.fntdata"/><Relationship Id="rId42" Type="http://schemas.openxmlformats.org/officeDocument/2006/relationships/viewProps" Target="viewProps.xml"/><Relationship Id="rId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font" Target="fonts/font9.fntdata"/><Relationship Id="rId20" Type="http://schemas.openxmlformats.org/officeDocument/2006/relationships/font" Target="fonts/font13.fntdata"/><Relationship Id="rId29" Type="http://schemas.openxmlformats.org/officeDocument/2006/relationships/font" Target="fonts/font22.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font" Target="fonts/font4.fntdata"/><Relationship Id="rId24" Type="http://schemas.openxmlformats.org/officeDocument/2006/relationships/font" Target="fonts/font17.fntdata"/><Relationship Id="rId32" Type="http://schemas.openxmlformats.org/officeDocument/2006/relationships/font" Target="fonts/font25.fntdata"/><Relationship Id="rId37" Type="http://schemas.openxmlformats.org/officeDocument/2006/relationships/font" Target="fonts/font30.fntdata"/><Relationship Id="rId40" Type="http://schemas.openxmlformats.org/officeDocument/2006/relationships/font" Target="fonts/font33.fntdata"/><Relationship Id="rId5" Type="http://schemas.openxmlformats.org/officeDocument/2006/relationships/slide" Target="slides/slide3.xml"/><Relationship Id="rId15" Type="http://schemas.openxmlformats.org/officeDocument/2006/relationships/font" Target="fonts/font8.fntdata"/><Relationship Id="rId23" Type="http://schemas.openxmlformats.org/officeDocument/2006/relationships/font" Target="fonts/font16.fntdata"/><Relationship Id="rId28" Type="http://schemas.openxmlformats.org/officeDocument/2006/relationships/font" Target="fonts/font21.fntdata"/><Relationship Id="rId36" Type="http://schemas.openxmlformats.org/officeDocument/2006/relationships/font" Target="fonts/font29.fntdata"/><Relationship Id="rId10" Type="http://schemas.openxmlformats.org/officeDocument/2006/relationships/font" Target="fonts/font3.fntdata"/><Relationship Id="rId19" Type="http://schemas.openxmlformats.org/officeDocument/2006/relationships/font" Target="fonts/font12.fntdata"/><Relationship Id="rId31" Type="http://schemas.openxmlformats.org/officeDocument/2006/relationships/font" Target="fonts/font24.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font" Target="fonts/font2.fntdata"/><Relationship Id="rId14" Type="http://schemas.openxmlformats.org/officeDocument/2006/relationships/font" Target="fonts/font7.fntdata"/><Relationship Id="rId22" Type="http://schemas.openxmlformats.org/officeDocument/2006/relationships/font" Target="fonts/font15.fntdata"/><Relationship Id="rId27" Type="http://schemas.openxmlformats.org/officeDocument/2006/relationships/font" Target="fonts/font20.fntdata"/><Relationship Id="rId30" Type="http://schemas.openxmlformats.org/officeDocument/2006/relationships/font" Target="fonts/font23.fntdata"/><Relationship Id="rId35" Type="http://schemas.openxmlformats.org/officeDocument/2006/relationships/font" Target="fonts/font28.fntdata"/><Relationship Id="rId43" Type="http://schemas.openxmlformats.org/officeDocument/2006/relationships/theme" Target="theme/theme1.xml"/><Relationship Id="rId8" Type="http://schemas.openxmlformats.org/officeDocument/2006/relationships/font" Target="fonts/font1.fntdata"/><Relationship Id="rId3" Type="http://schemas.openxmlformats.org/officeDocument/2006/relationships/slide" Target="slides/slide1.xml"/><Relationship Id="rId12" Type="http://schemas.openxmlformats.org/officeDocument/2006/relationships/font" Target="fonts/font5.fntdata"/><Relationship Id="rId17" Type="http://schemas.openxmlformats.org/officeDocument/2006/relationships/font" Target="fonts/font10.fntdata"/><Relationship Id="rId25" Type="http://schemas.openxmlformats.org/officeDocument/2006/relationships/font" Target="fonts/font18.fntdata"/><Relationship Id="rId33" Type="http://schemas.openxmlformats.org/officeDocument/2006/relationships/font" Target="fonts/font26.fntdata"/><Relationship Id="rId38" Type="http://schemas.openxmlformats.org/officeDocument/2006/relationships/font" Target="fonts/font3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3aca0d38033_0_4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3aca0d38033_0_4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g3aca0d38033_0_9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9" name="Google Shape;859;g3aca0d38033_0_9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3aca0d38033_0_10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3aca0d38033_0_10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ALT 1">
  <p:cSld name="BLANK_4">
    <p:spTree>
      <p:nvGrpSpPr>
        <p:cNvPr id="1" name="Shape 9"/>
        <p:cNvGrpSpPr/>
        <p:nvPr/>
      </p:nvGrpSpPr>
      <p:grpSpPr>
        <a:xfrm>
          <a:off x="0" y="0"/>
          <a:ext cx="0" cy="0"/>
          <a:chOff x="0" y="0"/>
          <a:chExt cx="0" cy="0"/>
        </a:xfrm>
      </p:grpSpPr>
      <p:pic>
        <p:nvPicPr>
          <p:cNvPr id="10" name="Google Shape;10;p2"/>
          <p:cNvPicPr preferRelativeResize="0"/>
          <p:nvPr/>
        </p:nvPicPr>
        <p:blipFill rotWithShape="1">
          <a:blip r:embed="rId2">
            <a:alphaModFix amt="50000"/>
          </a:blip>
          <a:srcRect l="3133" t="16785" r="7834" b="8145"/>
          <a:stretch/>
        </p:blipFill>
        <p:spPr>
          <a:xfrm rot="10800000" flipH="1">
            <a:off x="0" y="-3474"/>
            <a:ext cx="9161550" cy="5154499"/>
          </a:xfrm>
          <a:prstGeom prst="rect">
            <a:avLst/>
          </a:prstGeom>
          <a:noFill/>
          <a:ln>
            <a:noFill/>
          </a:ln>
        </p:spPr>
      </p:pic>
      <p:sp>
        <p:nvSpPr>
          <p:cNvPr id="11" name="Google Shape;11;p2"/>
          <p:cNvSpPr/>
          <p:nvPr/>
        </p:nvSpPr>
        <p:spPr>
          <a:xfrm rot="10800000" flipH="1">
            <a:off x="0" y="4676700"/>
            <a:ext cx="9149700" cy="4668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12" name="Google Shape;12;p2"/>
          <p:cNvSpPr txBox="1">
            <a:spLocks noGrp="1"/>
          </p:cNvSpPr>
          <p:nvPr>
            <p:ph type="subTitle" idx="1"/>
          </p:nvPr>
        </p:nvSpPr>
        <p:spPr>
          <a:xfrm>
            <a:off x="228600" y="1738950"/>
            <a:ext cx="4402800" cy="2520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600"/>
              <a:buFont typeface="Urbanist"/>
              <a:buNone/>
              <a:defRPr>
                <a:solidFill>
                  <a:schemeClr val="dk2"/>
                </a:solidFill>
              </a:defRPr>
            </a:lvl1pPr>
            <a:lvl2pPr lvl="1">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2pPr>
            <a:lvl3pPr lvl="2">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3pPr>
            <a:lvl4pPr lvl="3">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4pPr>
            <a:lvl5pPr lvl="4">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5pPr>
            <a:lvl6pPr lvl="5">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6pPr>
            <a:lvl7pPr lvl="6">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7pPr>
            <a:lvl8pPr lvl="7">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8pPr>
            <a:lvl9pPr lvl="8">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9pPr>
          </a:lstStyle>
          <a:p>
            <a:endParaRPr/>
          </a:p>
        </p:txBody>
      </p:sp>
      <p:sp>
        <p:nvSpPr>
          <p:cNvPr id="13" name="Google Shape;13;p2"/>
          <p:cNvSpPr txBox="1">
            <a:spLocks noGrp="1"/>
          </p:cNvSpPr>
          <p:nvPr>
            <p:ph type="subTitle" idx="2"/>
          </p:nvPr>
        </p:nvSpPr>
        <p:spPr>
          <a:xfrm>
            <a:off x="320625" y="4675975"/>
            <a:ext cx="2700000" cy="236400"/>
          </a:xfrm>
          <a:prstGeom prst="rect">
            <a:avLst/>
          </a:prstGeom>
        </p:spPr>
        <p:txBody>
          <a:bodyPr spcFirstLastPara="1" wrap="square" lIns="0" tIns="0" rIns="0" bIns="0" anchor="b" anchorCtr="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a:endParaRPr/>
          </a:p>
        </p:txBody>
      </p:sp>
      <p:sp>
        <p:nvSpPr>
          <p:cNvPr id="14" name="Google Shape;14;p2"/>
          <p:cNvSpPr txBox="1">
            <a:spLocks noGrp="1"/>
          </p:cNvSpPr>
          <p:nvPr>
            <p:ph type="subTitle" idx="3"/>
          </p:nvPr>
        </p:nvSpPr>
        <p:spPr>
          <a:xfrm>
            <a:off x="4716740" y="4675975"/>
            <a:ext cx="2294700" cy="236400"/>
          </a:xfrm>
          <a:prstGeom prst="rect">
            <a:avLst/>
          </a:prstGeom>
        </p:spPr>
        <p:txBody>
          <a:bodyPr spcFirstLastPara="1" wrap="square" lIns="0" tIns="0" rIns="0" bIns="0" anchor="b" anchorCtr="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a:endParaRPr/>
          </a:p>
        </p:txBody>
      </p:sp>
      <p:sp>
        <p:nvSpPr>
          <p:cNvPr id="15" name="Google Shape;15;p2"/>
          <p:cNvSpPr txBox="1">
            <a:spLocks noGrp="1"/>
          </p:cNvSpPr>
          <p:nvPr>
            <p:ph type="subTitle" idx="4"/>
          </p:nvPr>
        </p:nvSpPr>
        <p:spPr>
          <a:xfrm>
            <a:off x="6859200" y="4683725"/>
            <a:ext cx="2056500" cy="228600"/>
          </a:xfrm>
          <a:prstGeom prst="rect">
            <a:avLst/>
          </a:prstGeom>
        </p:spPr>
        <p:txBody>
          <a:bodyPr spcFirstLastPara="1" wrap="square" lIns="0" tIns="0" rIns="0" bIns="0" anchor="b" anchorCtr="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a:endParaRPr/>
          </a:p>
        </p:txBody>
      </p:sp>
      <p:sp>
        <p:nvSpPr>
          <p:cNvPr id="16" name="Google Shape;16;p2"/>
          <p:cNvSpPr/>
          <p:nvPr/>
        </p:nvSpPr>
        <p:spPr>
          <a:xfrm>
            <a:off x="228600" y="48375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17" name="Google Shape;17;p2"/>
          <p:cNvSpPr/>
          <p:nvPr/>
        </p:nvSpPr>
        <p:spPr>
          <a:xfrm>
            <a:off x="4618950" y="4839000"/>
            <a:ext cx="45900" cy="4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18" name="Google Shape;18;p2"/>
          <p:cNvSpPr txBox="1">
            <a:spLocks noGrp="1"/>
          </p:cNvSpPr>
          <p:nvPr>
            <p:ph type="title"/>
          </p:nvPr>
        </p:nvSpPr>
        <p:spPr>
          <a:xfrm>
            <a:off x="228600" y="228600"/>
            <a:ext cx="6658800" cy="1419000"/>
          </a:xfrm>
          <a:prstGeom prst="rect">
            <a:avLst/>
          </a:prstGeom>
        </p:spPr>
        <p:txBody>
          <a:bodyPr spcFirstLastPara="1" wrap="square" lIns="0" tIns="0" rIns="0" bIns="0" anchor="t" anchorCtr="0">
            <a:noAutofit/>
          </a:bodyPr>
          <a:lstStyle>
            <a:lvl1pPr lvl="0">
              <a:lnSpc>
                <a:spcPct val="85000"/>
              </a:lnSpc>
              <a:spcBef>
                <a:spcPts val="0"/>
              </a:spcBef>
              <a:spcAft>
                <a:spcPts val="0"/>
              </a:spcAft>
              <a:buNone/>
              <a:defRPr sz="4800">
                <a:solidFill>
                  <a:schemeClr val="dk2"/>
                </a:solidFill>
              </a:defRPr>
            </a:lvl1pPr>
            <a:lvl2pPr lvl="1">
              <a:lnSpc>
                <a:spcPct val="85000"/>
              </a:lnSpc>
              <a:spcBef>
                <a:spcPts val="0"/>
              </a:spcBef>
              <a:spcAft>
                <a:spcPts val="0"/>
              </a:spcAft>
              <a:buNone/>
              <a:defRPr sz="4800">
                <a:solidFill>
                  <a:schemeClr val="dk2"/>
                </a:solidFill>
              </a:defRPr>
            </a:lvl2pPr>
            <a:lvl3pPr lvl="2">
              <a:lnSpc>
                <a:spcPct val="85000"/>
              </a:lnSpc>
              <a:spcBef>
                <a:spcPts val="0"/>
              </a:spcBef>
              <a:spcAft>
                <a:spcPts val="0"/>
              </a:spcAft>
              <a:buNone/>
              <a:defRPr sz="4800">
                <a:solidFill>
                  <a:schemeClr val="dk2"/>
                </a:solidFill>
              </a:defRPr>
            </a:lvl3pPr>
            <a:lvl4pPr lvl="3">
              <a:lnSpc>
                <a:spcPct val="85000"/>
              </a:lnSpc>
              <a:spcBef>
                <a:spcPts val="0"/>
              </a:spcBef>
              <a:spcAft>
                <a:spcPts val="0"/>
              </a:spcAft>
              <a:buNone/>
              <a:defRPr sz="4800">
                <a:solidFill>
                  <a:schemeClr val="dk2"/>
                </a:solidFill>
              </a:defRPr>
            </a:lvl4pPr>
            <a:lvl5pPr lvl="4">
              <a:lnSpc>
                <a:spcPct val="85000"/>
              </a:lnSpc>
              <a:spcBef>
                <a:spcPts val="0"/>
              </a:spcBef>
              <a:spcAft>
                <a:spcPts val="0"/>
              </a:spcAft>
              <a:buNone/>
              <a:defRPr sz="4800">
                <a:solidFill>
                  <a:schemeClr val="dk2"/>
                </a:solidFill>
              </a:defRPr>
            </a:lvl5pPr>
            <a:lvl6pPr lvl="5">
              <a:lnSpc>
                <a:spcPct val="85000"/>
              </a:lnSpc>
              <a:spcBef>
                <a:spcPts val="0"/>
              </a:spcBef>
              <a:spcAft>
                <a:spcPts val="0"/>
              </a:spcAft>
              <a:buNone/>
              <a:defRPr sz="4800">
                <a:solidFill>
                  <a:schemeClr val="dk2"/>
                </a:solidFill>
              </a:defRPr>
            </a:lvl6pPr>
            <a:lvl7pPr lvl="6">
              <a:lnSpc>
                <a:spcPct val="85000"/>
              </a:lnSpc>
              <a:spcBef>
                <a:spcPts val="0"/>
              </a:spcBef>
              <a:spcAft>
                <a:spcPts val="0"/>
              </a:spcAft>
              <a:buNone/>
              <a:defRPr sz="4800">
                <a:solidFill>
                  <a:schemeClr val="dk2"/>
                </a:solidFill>
              </a:defRPr>
            </a:lvl7pPr>
            <a:lvl8pPr lvl="7">
              <a:lnSpc>
                <a:spcPct val="85000"/>
              </a:lnSpc>
              <a:spcBef>
                <a:spcPts val="0"/>
              </a:spcBef>
              <a:spcAft>
                <a:spcPts val="0"/>
              </a:spcAft>
              <a:buNone/>
              <a:defRPr sz="4800">
                <a:solidFill>
                  <a:schemeClr val="dk2"/>
                </a:solidFill>
              </a:defRPr>
            </a:lvl8pPr>
            <a:lvl9pPr lvl="8">
              <a:lnSpc>
                <a:spcPct val="85000"/>
              </a:lnSpc>
              <a:spcBef>
                <a:spcPts val="0"/>
              </a:spcBef>
              <a:spcAft>
                <a:spcPts val="0"/>
              </a:spcAft>
              <a:buNone/>
              <a:defRPr sz="4800">
                <a:solidFill>
                  <a:schemeClr val="dk2"/>
                </a:solidFill>
              </a:defRPr>
            </a:lvl9pPr>
          </a:lstStyle>
          <a:p>
            <a:endParaRPr/>
          </a:p>
        </p:txBody>
      </p:sp>
      <p:cxnSp>
        <p:nvCxnSpPr>
          <p:cNvPr id="19" name="Google Shape;19;p2"/>
          <p:cNvCxnSpPr/>
          <p:nvPr/>
        </p:nvCxnSpPr>
        <p:spPr>
          <a:xfrm>
            <a:off x="238800" y="4683300"/>
            <a:ext cx="8676900" cy="0"/>
          </a:xfrm>
          <a:prstGeom prst="straightConnector1">
            <a:avLst/>
          </a:prstGeom>
          <a:noFill/>
          <a:ln w="9525" cap="flat" cmpd="sng">
            <a:solidFill>
              <a:schemeClr val="accent1"/>
            </a:solidFill>
            <a:prstDash val="solid"/>
            <a:round/>
            <a:headEnd type="none" w="med" len="med"/>
            <a:tailEnd type="none" w="med" len="med"/>
          </a:ln>
        </p:spPr>
      </p:cxnSp>
      <p:sp>
        <p:nvSpPr>
          <p:cNvPr id="20" name="Google Shape;20;p2"/>
          <p:cNvSpPr txBox="1">
            <a:spLocks noGrp="1"/>
          </p:cNvSpPr>
          <p:nvPr>
            <p:ph type="subTitle" idx="5"/>
          </p:nvPr>
        </p:nvSpPr>
        <p:spPr>
          <a:xfrm>
            <a:off x="297075" y="4175900"/>
            <a:ext cx="1264800" cy="2286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1200"/>
              <a:buFont typeface="Urbanist"/>
              <a:buNone/>
              <a:defRPr sz="1200"/>
            </a:lvl1pPr>
            <a:lvl2pPr lvl="1"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2pPr>
            <a:lvl3pPr lvl="2"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3pPr>
            <a:lvl4pPr lvl="3"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4pPr>
            <a:lvl5pPr lvl="4"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5pPr>
            <a:lvl6pPr lvl="5"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6pPr>
            <a:lvl7pPr lvl="6"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7pPr>
            <a:lvl8pPr lvl="7"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8pPr>
            <a:lvl9pPr lvl="8"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9pPr>
          </a:lstStyle>
          <a:p>
            <a:endParaRPr/>
          </a:p>
        </p:txBody>
      </p:sp>
      <p:sp>
        <p:nvSpPr>
          <p:cNvPr id="21" name="Google Shape;21;p2"/>
          <p:cNvSpPr txBox="1">
            <a:spLocks noGrp="1"/>
          </p:cNvSpPr>
          <p:nvPr>
            <p:ph type="subTitle" idx="6"/>
          </p:nvPr>
        </p:nvSpPr>
        <p:spPr>
          <a:xfrm>
            <a:off x="1786375" y="4175900"/>
            <a:ext cx="1264800" cy="2286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1200"/>
              <a:buFont typeface="Urbanist"/>
              <a:buNone/>
              <a:defRPr sz="1200"/>
            </a:lvl1pPr>
            <a:lvl2pPr lvl="1"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2pPr>
            <a:lvl3pPr lvl="2"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3pPr>
            <a:lvl4pPr lvl="3"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4pPr>
            <a:lvl5pPr lvl="4"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5pPr>
            <a:lvl6pPr lvl="5"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6pPr>
            <a:lvl7pPr lvl="6"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7pPr>
            <a:lvl8pPr lvl="7"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8pPr>
            <a:lvl9pPr lvl="8"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9pPr>
          </a:lstStyle>
          <a:p>
            <a:endParaRPr/>
          </a:p>
        </p:txBody>
      </p:sp>
      <p:sp>
        <p:nvSpPr>
          <p:cNvPr id="22" name="Google Shape;22;p2"/>
          <p:cNvSpPr txBox="1">
            <a:spLocks noGrp="1"/>
          </p:cNvSpPr>
          <p:nvPr>
            <p:ph type="subTitle" idx="7"/>
          </p:nvPr>
        </p:nvSpPr>
        <p:spPr>
          <a:xfrm>
            <a:off x="228591" y="3454475"/>
            <a:ext cx="4659600" cy="252000"/>
          </a:xfrm>
          <a:prstGeom prst="rect">
            <a:avLst/>
          </a:prstGeom>
        </p:spPr>
        <p:txBody>
          <a:bodyPr spcFirstLastPara="1" wrap="square" lIns="0" tIns="0" rIns="91425" bIns="91425" anchor="t" anchorCtr="0">
            <a:noAutofit/>
          </a:bodyPr>
          <a:lstStyle>
            <a:lvl1pPr lvl="0">
              <a:spcBef>
                <a:spcPts val="0"/>
              </a:spcBef>
              <a:spcAft>
                <a:spcPts val="0"/>
              </a:spcAft>
              <a:buClr>
                <a:schemeClr val="lt1"/>
              </a:buClr>
              <a:buSzPts val="1200"/>
              <a:buFont typeface="Urbanist"/>
              <a:buNone/>
              <a:defRPr sz="1200" b="1"/>
            </a:lvl1pPr>
            <a:lvl2pPr lvl="1">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9pPr>
          </a:lstStyle>
          <a:p>
            <a:endParaRPr/>
          </a:p>
        </p:txBody>
      </p:sp>
      <p:sp>
        <p:nvSpPr>
          <p:cNvPr id="23" name="Google Shape;23;p2"/>
          <p:cNvSpPr txBox="1">
            <a:spLocks noGrp="1"/>
          </p:cNvSpPr>
          <p:nvPr>
            <p:ph type="subTitle" idx="8"/>
          </p:nvPr>
        </p:nvSpPr>
        <p:spPr>
          <a:xfrm>
            <a:off x="228591" y="3743050"/>
            <a:ext cx="4659600" cy="252000"/>
          </a:xfrm>
          <a:prstGeom prst="rect">
            <a:avLst/>
          </a:prstGeom>
        </p:spPr>
        <p:txBody>
          <a:bodyPr spcFirstLastPara="1" wrap="square" lIns="0" tIns="0" rIns="91425" bIns="91425" anchor="t" anchorCtr="0">
            <a:noAutofit/>
          </a:bodyPr>
          <a:lstStyle>
            <a:lvl1pPr lvl="0">
              <a:spcBef>
                <a:spcPts val="0"/>
              </a:spcBef>
              <a:spcAft>
                <a:spcPts val="0"/>
              </a:spcAft>
              <a:buClr>
                <a:schemeClr val="lt1"/>
              </a:buClr>
              <a:buSzPts val="1200"/>
              <a:buFont typeface="Urbanist"/>
              <a:buNone/>
              <a:defRPr sz="1200" b="1"/>
            </a:lvl1pPr>
            <a:lvl2pPr lvl="1">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9pPr>
          </a:lstStyle>
          <a:p>
            <a:endParaRPr/>
          </a:p>
        </p:txBody>
      </p:sp>
    </p:spTree>
  </p:cSld>
  <p:clrMapOvr>
    <a:masterClrMapping/>
  </p:clrMapOvr>
  <p:extLst>
    <p:ext uri="{DCECCB84-F9BA-43D5-87BE-67443E8EF086}">
      <p15:sldGuideLst xmlns:p15="http://schemas.microsoft.com/office/powerpoint/2012/main">
        <p15:guide id="1" orient="horz" pos="2805">
          <p15:clr>
            <a:srgbClr val="E46962"/>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hort big title and body">
  <p:cSld name="BLANK_1_1_1_1_1_1_1_1_1_1_2">
    <p:spTree>
      <p:nvGrpSpPr>
        <p:cNvPr id="1" name="Shape 160"/>
        <p:cNvGrpSpPr/>
        <p:nvPr/>
      </p:nvGrpSpPr>
      <p:grpSpPr>
        <a:xfrm>
          <a:off x="0" y="0"/>
          <a:ext cx="0" cy="0"/>
          <a:chOff x="0" y="0"/>
          <a:chExt cx="0" cy="0"/>
        </a:xfrm>
      </p:grpSpPr>
      <p:pic>
        <p:nvPicPr>
          <p:cNvPr id="161" name="Google Shape;161;p11" descr="Oval black shapes against a shadowy background. "/>
          <p:cNvPicPr preferRelativeResize="0"/>
          <p:nvPr/>
        </p:nvPicPr>
        <p:blipFill rotWithShape="1">
          <a:blip r:embed="rId2">
            <a:alphaModFix/>
          </a:blip>
          <a:srcRect l="17240" t="34" r="25038" b="42245"/>
          <a:stretch/>
        </p:blipFill>
        <p:spPr>
          <a:xfrm>
            <a:off x="0" y="-289"/>
            <a:ext cx="9144000" cy="5144100"/>
          </a:xfrm>
          <a:prstGeom prst="roundRect">
            <a:avLst>
              <a:gd name="adj" fmla="val 0"/>
            </a:avLst>
          </a:prstGeom>
          <a:noFill/>
          <a:ln w="9525" cap="flat" cmpd="sng">
            <a:solidFill>
              <a:schemeClr val="accent1"/>
            </a:solidFill>
            <a:prstDash val="solid"/>
            <a:round/>
            <a:headEnd type="none" w="sm" len="sm"/>
            <a:tailEnd type="none" w="sm" len="sm"/>
          </a:ln>
        </p:spPr>
      </p:pic>
      <p:sp>
        <p:nvSpPr>
          <p:cNvPr id="162" name="Google Shape;162;p11"/>
          <p:cNvSpPr txBox="1">
            <a:spLocks noGrp="1"/>
          </p:cNvSpPr>
          <p:nvPr>
            <p:ph type="subTitle" idx="1"/>
          </p:nvPr>
        </p:nvSpPr>
        <p:spPr>
          <a:xfrm>
            <a:off x="4314775" y="3818375"/>
            <a:ext cx="4230600" cy="452700"/>
          </a:xfrm>
          <a:prstGeom prst="rect">
            <a:avLst/>
          </a:prstGeom>
        </p:spPr>
        <p:txBody>
          <a:bodyPr spcFirstLastPara="1" wrap="square" lIns="0" tIns="0" rIns="0" bIns="0" anchor="b" anchorCtr="0">
            <a:noAutofit/>
          </a:bodyPr>
          <a:lstStyle>
            <a:lvl1pPr lvl="0">
              <a:spcBef>
                <a:spcPts val="0"/>
              </a:spcBef>
              <a:spcAft>
                <a:spcPts val="0"/>
              </a:spcAft>
              <a:buClr>
                <a:schemeClr val="lt1"/>
              </a:buClr>
              <a:buSzPts val="1600"/>
              <a:buFont typeface="Urbanist"/>
              <a:buNone/>
              <a:defRPr/>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a:endParaRPr/>
          </a:p>
        </p:txBody>
      </p:sp>
      <p:sp>
        <p:nvSpPr>
          <p:cNvPr id="163" name="Google Shape;163;p11"/>
          <p:cNvSpPr txBox="1">
            <a:spLocks noGrp="1"/>
          </p:cNvSpPr>
          <p:nvPr>
            <p:ph type="subTitle" idx="2"/>
          </p:nvPr>
        </p:nvSpPr>
        <p:spPr>
          <a:xfrm>
            <a:off x="320625" y="4675975"/>
            <a:ext cx="2700000" cy="236400"/>
          </a:xfrm>
          <a:prstGeom prst="rect">
            <a:avLst/>
          </a:prstGeom>
        </p:spPr>
        <p:txBody>
          <a:bodyPr spcFirstLastPara="1" wrap="square" lIns="0" tIns="0" rIns="0" bIns="0" anchor="b" anchorCtr="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a:endParaRPr/>
          </a:p>
        </p:txBody>
      </p:sp>
      <p:sp>
        <p:nvSpPr>
          <p:cNvPr id="164" name="Google Shape;164;p11"/>
          <p:cNvSpPr txBox="1">
            <a:spLocks noGrp="1"/>
          </p:cNvSpPr>
          <p:nvPr>
            <p:ph type="subTitle" idx="3"/>
          </p:nvPr>
        </p:nvSpPr>
        <p:spPr>
          <a:xfrm>
            <a:off x="4716740" y="4675975"/>
            <a:ext cx="2294700" cy="236400"/>
          </a:xfrm>
          <a:prstGeom prst="rect">
            <a:avLst/>
          </a:prstGeom>
        </p:spPr>
        <p:txBody>
          <a:bodyPr spcFirstLastPara="1" wrap="square" lIns="0" tIns="0" rIns="0" bIns="0" anchor="b" anchorCtr="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a:endParaRPr/>
          </a:p>
        </p:txBody>
      </p:sp>
      <p:sp>
        <p:nvSpPr>
          <p:cNvPr id="165" name="Google Shape;165;p11"/>
          <p:cNvSpPr txBox="1">
            <a:spLocks noGrp="1"/>
          </p:cNvSpPr>
          <p:nvPr>
            <p:ph type="subTitle" idx="4"/>
          </p:nvPr>
        </p:nvSpPr>
        <p:spPr>
          <a:xfrm>
            <a:off x="6859200" y="4683725"/>
            <a:ext cx="2056500" cy="228600"/>
          </a:xfrm>
          <a:prstGeom prst="rect">
            <a:avLst/>
          </a:prstGeom>
        </p:spPr>
        <p:txBody>
          <a:bodyPr spcFirstLastPara="1" wrap="square" lIns="0" tIns="0" rIns="0" bIns="0" anchor="b" anchorCtr="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a:endParaRPr/>
          </a:p>
        </p:txBody>
      </p:sp>
      <p:sp>
        <p:nvSpPr>
          <p:cNvPr id="166" name="Google Shape;166;p11"/>
          <p:cNvSpPr txBox="1">
            <a:spLocks noGrp="1"/>
          </p:cNvSpPr>
          <p:nvPr>
            <p:ph type="title"/>
          </p:nvPr>
        </p:nvSpPr>
        <p:spPr>
          <a:xfrm>
            <a:off x="228600" y="290448"/>
            <a:ext cx="3655800" cy="2407500"/>
          </a:xfrm>
          <a:prstGeom prst="rect">
            <a:avLst/>
          </a:prstGeom>
        </p:spPr>
        <p:txBody>
          <a:bodyPr spcFirstLastPara="1" wrap="square" lIns="0" tIns="91425" rIns="91425" bIns="91425" anchor="t" anchorCtr="0">
            <a:spAutoFit/>
          </a:bodyPr>
          <a:lstStyle>
            <a:lvl1pPr lvl="0">
              <a:lnSpc>
                <a:spcPct val="85000"/>
              </a:lnSpc>
              <a:spcBef>
                <a:spcPts val="0"/>
              </a:spcBef>
              <a:spcAft>
                <a:spcPts val="0"/>
              </a:spcAft>
              <a:buNone/>
              <a:defRPr sz="4800">
                <a:solidFill>
                  <a:schemeClr val="dk2"/>
                </a:solidFill>
              </a:defRPr>
            </a:lvl1pPr>
            <a:lvl2pPr lvl="1">
              <a:lnSpc>
                <a:spcPct val="85000"/>
              </a:lnSpc>
              <a:spcBef>
                <a:spcPts val="0"/>
              </a:spcBef>
              <a:spcAft>
                <a:spcPts val="0"/>
              </a:spcAft>
              <a:buNone/>
              <a:defRPr sz="4800">
                <a:solidFill>
                  <a:schemeClr val="dk2"/>
                </a:solidFill>
              </a:defRPr>
            </a:lvl2pPr>
            <a:lvl3pPr lvl="2">
              <a:lnSpc>
                <a:spcPct val="85000"/>
              </a:lnSpc>
              <a:spcBef>
                <a:spcPts val="0"/>
              </a:spcBef>
              <a:spcAft>
                <a:spcPts val="0"/>
              </a:spcAft>
              <a:buNone/>
              <a:defRPr sz="4800">
                <a:solidFill>
                  <a:schemeClr val="dk2"/>
                </a:solidFill>
              </a:defRPr>
            </a:lvl3pPr>
            <a:lvl4pPr lvl="3">
              <a:lnSpc>
                <a:spcPct val="85000"/>
              </a:lnSpc>
              <a:spcBef>
                <a:spcPts val="0"/>
              </a:spcBef>
              <a:spcAft>
                <a:spcPts val="0"/>
              </a:spcAft>
              <a:buNone/>
              <a:defRPr sz="4800">
                <a:solidFill>
                  <a:schemeClr val="dk2"/>
                </a:solidFill>
              </a:defRPr>
            </a:lvl4pPr>
            <a:lvl5pPr lvl="4">
              <a:lnSpc>
                <a:spcPct val="85000"/>
              </a:lnSpc>
              <a:spcBef>
                <a:spcPts val="0"/>
              </a:spcBef>
              <a:spcAft>
                <a:spcPts val="0"/>
              </a:spcAft>
              <a:buNone/>
              <a:defRPr sz="4800">
                <a:solidFill>
                  <a:schemeClr val="dk2"/>
                </a:solidFill>
              </a:defRPr>
            </a:lvl5pPr>
            <a:lvl6pPr lvl="5">
              <a:lnSpc>
                <a:spcPct val="85000"/>
              </a:lnSpc>
              <a:spcBef>
                <a:spcPts val="0"/>
              </a:spcBef>
              <a:spcAft>
                <a:spcPts val="0"/>
              </a:spcAft>
              <a:buNone/>
              <a:defRPr sz="4800">
                <a:solidFill>
                  <a:schemeClr val="dk2"/>
                </a:solidFill>
              </a:defRPr>
            </a:lvl6pPr>
            <a:lvl7pPr lvl="6">
              <a:lnSpc>
                <a:spcPct val="85000"/>
              </a:lnSpc>
              <a:spcBef>
                <a:spcPts val="0"/>
              </a:spcBef>
              <a:spcAft>
                <a:spcPts val="0"/>
              </a:spcAft>
              <a:buNone/>
              <a:defRPr sz="4800">
                <a:solidFill>
                  <a:schemeClr val="dk2"/>
                </a:solidFill>
              </a:defRPr>
            </a:lvl7pPr>
            <a:lvl8pPr lvl="7">
              <a:lnSpc>
                <a:spcPct val="85000"/>
              </a:lnSpc>
              <a:spcBef>
                <a:spcPts val="0"/>
              </a:spcBef>
              <a:spcAft>
                <a:spcPts val="0"/>
              </a:spcAft>
              <a:buNone/>
              <a:defRPr sz="4800">
                <a:solidFill>
                  <a:schemeClr val="dk2"/>
                </a:solidFill>
              </a:defRPr>
            </a:lvl8pPr>
            <a:lvl9pPr lvl="8">
              <a:lnSpc>
                <a:spcPct val="85000"/>
              </a:lnSpc>
              <a:spcBef>
                <a:spcPts val="0"/>
              </a:spcBef>
              <a:spcAft>
                <a:spcPts val="0"/>
              </a:spcAft>
              <a:buNone/>
              <a:defRPr sz="4800">
                <a:solidFill>
                  <a:schemeClr val="dk2"/>
                </a:solidFill>
              </a:defRPr>
            </a:lvl9pPr>
          </a:lstStyle>
          <a:p>
            <a:endParaRPr/>
          </a:p>
        </p:txBody>
      </p:sp>
      <p:cxnSp>
        <p:nvCxnSpPr>
          <p:cNvPr id="167" name="Google Shape;167;p11"/>
          <p:cNvCxnSpPr/>
          <p:nvPr/>
        </p:nvCxnSpPr>
        <p:spPr>
          <a:xfrm>
            <a:off x="238800" y="4683300"/>
            <a:ext cx="8676900" cy="0"/>
          </a:xfrm>
          <a:prstGeom prst="straightConnector1">
            <a:avLst/>
          </a:prstGeom>
          <a:noFill/>
          <a:ln w="9525" cap="flat" cmpd="sng">
            <a:solidFill>
              <a:schemeClr val="accent1"/>
            </a:solidFill>
            <a:prstDash val="solid"/>
            <a:round/>
            <a:headEnd type="none" w="med" len="med"/>
            <a:tailEnd type="none" w="med" len="med"/>
          </a:ln>
        </p:spPr>
      </p:cxnSp>
      <p:cxnSp>
        <p:nvCxnSpPr>
          <p:cNvPr id="168" name="Google Shape;168;p11"/>
          <p:cNvCxnSpPr/>
          <p:nvPr/>
        </p:nvCxnSpPr>
        <p:spPr>
          <a:xfrm>
            <a:off x="4159025" y="226100"/>
            <a:ext cx="0" cy="4457700"/>
          </a:xfrm>
          <a:prstGeom prst="straightConnector1">
            <a:avLst/>
          </a:prstGeom>
          <a:noFill/>
          <a:ln w="9525" cap="flat" cmpd="sng">
            <a:solidFill>
              <a:schemeClr val="accent1"/>
            </a:solidFill>
            <a:prstDash val="solid"/>
            <a:round/>
            <a:headEnd type="none" w="med" len="med"/>
            <a:tailEnd type="none" w="med" len="med"/>
          </a:ln>
        </p:spPr>
      </p:cxnSp>
      <p:cxnSp>
        <p:nvCxnSpPr>
          <p:cNvPr id="169" name="Google Shape;169;p11"/>
          <p:cNvCxnSpPr/>
          <p:nvPr/>
        </p:nvCxnSpPr>
        <p:spPr>
          <a:xfrm>
            <a:off x="228600" y="226100"/>
            <a:ext cx="8687100" cy="0"/>
          </a:xfrm>
          <a:prstGeom prst="straightConnector1">
            <a:avLst/>
          </a:prstGeom>
          <a:noFill/>
          <a:ln w="9525" cap="flat" cmpd="sng">
            <a:solidFill>
              <a:schemeClr val="accent1"/>
            </a:solidFill>
            <a:prstDash val="solid"/>
            <a:round/>
            <a:headEnd type="none" w="med" len="med"/>
            <a:tailEnd type="none" w="med" len="med"/>
          </a:ln>
        </p:spPr>
      </p:cxnSp>
      <p:sp>
        <p:nvSpPr>
          <p:cNvPr id="170" name="Google Shape;170;p11"/>
          <p:cNvSpPr/>
          <p:nvPr/>
        </p:nvSpPr>
        <p:spPr>
          <a:xfrm>
            <a:off x="228600" y="48375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171" name="Google Shape;171;p11"/>
          <p:cNvSpPr/>
          <p:nvPr/>
        </p:nvSpPr>
        <p:spPr>
          <a:xfrm>
            <a:off x="4618950" y="4839000"/>
            <a:ext cx="45900" cy="4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Tree>
  </p:cSld>
  <p:clrMapOvr>
    <a:masterClrMapping/>
  </p:clrMapOvr>
  <p:extLst>
    <p:ext uri="{DCECCB84-F9BA-43D5-87BE-67443E8EF086}">
      <p15:sldGuideLst xmlns:p15="http://schemas.microsoft.com/office/powerpoint/2012/main">
        <p15:guide id="1" orient="horz" pos="2805">
          <p15:clr>
            <a:srgbClr val="E46962"/>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body and image ALT 2">
  <p:cSld name="BLANK_1_1_1_1_1_1_1_1_1_1_1_1_2">
    <p:spTree>
      <p:nvGrpSpPr>
        <p:cNvPr id="1" name="Shape 172"/>
        <p:cNvGrpSpPr/>
        <p:nvPr/>
      </p:nvGrpSpPr>
      <p:grpSpPr>
        <a:xfrm>
          <a:off x="0" y="0"/>
          <a:ext cx="0" cy="0"/>
          <a:chOff x="0" y="0"/>
          <a:chExt cx="0" cy="0"/>
        </a:xfrm>
      </p:grpSpPr>
      <p:sp>
        <p:nvSpPr>
          <p:cNvPr id="173" name="Google Shape;173;p12"/>
          <p:cNvSpPr txBox="1">
            <a:spLocks noGrp="1"/>
          </p:cNvSpPr>
          <p:nvPr>
            <p:ph type="body" idx="1"/>
          </p:nvPr>
        </p:nvSpPr>
        <p:spPr>
          <a:xfrm>
            <a:off x="228600" y="1743625"/>
            <a:ext cx="4296600" cy="2709000"/>
          </a:xfrm>
          <a:prstGeom prst="rect">
            <a:avLst/>
          </a:prstGeom>
        </p:spPr>
        <p:txBody>
          <a:bodyPr spcFirstLastPara="1" wrap="square" lIns="0" tIns="91425" rIns="91425" bIns="91425" anchor="b" anchorCtr="0">
            <a:noAutofit/>
          </a:bodyPr>
          <a:lstStyle>
            <a:lvl1pPr marL="457200" lvl="0" indent="-317500">
              <a:spcBef>
                <a:spcPts val="0"/>
              </a:spcBef>
              <a:spcAft>
                <a:spcPts val="0"/>
              </a:spcAft>
              <a:buSzPts val="1400"/>
              <a:buChar char="●"/>
              <a:defRPr sz="1400"/>
            </a:lvl1pPr>
            <a:lvl2pPr marL="914400" lvl="1" indent="-317500">
              <a:spcBef>
                <a:spcPts val="800"/>
              </a:spcBef>
              <a:spcAft>
                <a:spcPts val="0"/>
              </a:spcAft>
              <a:buSzPts val="1400"/>
              <a:buChar char="○"/>
              <a:defRPr sz="1400"/>
            </a:lvl2pPr>
            <a:lvl3pPr marL="1371600" lvl="2" indent="-317500">
              <a:spcBef>
                <a:spcPts val="800"/>
              </a:spcBef>
              <a:spcAft>
                <a:spcPts val="0"/>
              </a:spcAft>
              <a:buSzPts val="1400"/>
              <a:buChar char="■"/>
              <a:defRPr sz="1400"/>
            </a:lvl3pPr>
            <a:lvl4pPr marL="1828800" lvl="3" indent="-317500">
              <a:spcBef>
                <a:spcPts val="800"/>
              </a:spcBef>
              <a:spcAft>
                <a:spcPts val="0"/>
              </a:spcAft>
              <a:buSzPts val="1400"/>
              <a:buChar char="●"/>
              <a:defRPr sz="1400"/>
            </a:lvl4pPr>
            <a:lvl5pPr marL="2286000" lvl="4" indent="-317500">
              <a:spcBef>
                <a:spcPts val="800"/>
              </a:spcBef>
              <a:spcAft>
                <a:spcPts val="0"/>
              </a:spcAft>
              <a:buSzPts val="1400"/>
              <a:buChar char="○"/>
              <a:defRPr sz="1400"/>
            </a:lvl5pPr>
            <a:lvl6pPr marL="2743200" lvl="5" indent="-317500">
              <a:spcBef>
                <a:spcPts val="800"/>
              </a:spcBef>
              <a:spcAft>
                <a:spcPts val="0"/>
              </a:spcAft>
              <a:buSzPts val="1400"/>
              <a:buChar char="■"/>
              <a:defRPr sz="1400"/>
            </a:lvl6pPr>
            <a:lvl7pPr marL="3200400" lvl="6" indent="-317500">
              <a:spcBef>
                <a:spcPts val="800"/>
              </a:spcBef>
              <a:spcAft>
                <a:spcPts val="0"/>
              </a:spcAft>
              <a:buSzPts val="1400"/>
              <a:buChar char="●"/>
              <a:defRPr sz="1400"/>
            </a:lvl7pPr>
            <a:lvl8pPr marL="3657600" lvl="7" indent="-317500">
              <a:spcBef>
                <a:spcPts val="800"/>
              </a:spcBef>
              <a:spcAft>
                <a:spcPts val="0"/>
              </a:spcAft>
              <a:buSzPts val="1400"/>
              <a:buChar char="○"/>
              <a:defRPr sz="1400"/>
            </a:lvl8pPr>
            <a:lvl9pPr marL="4114800" lvl="8" indent="-317500">
              <a:spcBef>
                <a:spcPts val="800"/>
              </a:spcBef>
              <a:spcAft>
                <a:spcPts val="800"/>
              </a:spcAft>
              <a:buSzPts val="1400"/>
              <a:buChar char="■"/>
              <a:defRPr sz="1400"/>
            </a:lvl9pPr>
          </a:lstStyle>
          <a:p>
            <a:endParaRPr/>
          </a:p>
        </p:txBody>
      </p:sp>
      <p:sp>
        <p:nvSpPr>
          <p:cNvPr id="174" name="Google Shape;174;p12"/>
          <p:cNvSpPr>
            <a:spLocks noGrp="1"/>
          </p:cNvSpPr>
          <p:nvPr>
            <p:ph type="pic" idx="2"/>
          </p:nvPr>
        </p:nvSpPr>
        <p:spPr>
          <a:xfrm>
            <a:off x="5342000" y="457200"/>
            <a:ext cx="3573300" cy="3995400"/>
          </a:xfrm>
          <a:prstGeom prst="roundRect">
            <a:avLst>
              <a:gd name="adj" fmla="val 6865"/>
            </a:avLst>
          </a:prstGeom>
          <a:noFill/>
          <a:ln>
            <a:noFill/>
          </a:ln>
        </p:spPr>
      </p:sp>
      <p:sp>
        <p:nvSpPr>
          <p:cNvPr id="175" name="Google Shape;175;p12"/>
          <p:cNvSpPr txBox="1">
            <a:spLocks noGrp="1"/>
          </p:cNvSpPr>
          <p:nvPr>
            <p:ph type="subTitle" idx="3"/>
          </p:nvPr>
        </p:nvSpPr>
        <p:spPr>
          <a:xfrm>
            <a:off x="320625" y="4675975"/>
            <a:ext cx="2700000" cy="236400"/>
          </a:xfrm>
          <a:prstGeom prst="rect">
            <a:avLst/>
          </a:prstGeom>
        </p:spPr>
        <p:txBody>
          <a:bodyPr spcFirstLastPara="1" wrap="square" lIns="0" tIns="0" rIns="0" bIns="0" anchor="b" anchorCtr="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a:endParaRPr/>
          </a:p>
        </p:txBody>
      </p:sp>
      <p:sp>
        <p:nvSpPr>
          <p:cNvPr id="176" name="Google Shape;176;p12"/>
          <p:cNvSpPr txBox="1">
            <a:spLocks noGrp="1"/>
          </p:cNvSpPr>
          <p:nvPr>
            <p:ph type="subTitle" idx="4"/>
          </p:nvPr>
        </p:nvSpPr>
        <p:spPr>
          <a:xfrm>
            <a:off x="4716740" y="4675975"/>
            <a:ext cx="2294700" cy="236400"/>
          </a:xfrm>
          <a:prstGeom prst="rect">
            <a:avLst/>
          </a:prstGeom>
        </p:spPr>
        <p:txBody>
          <a:bodyPr spcFirstLastPara="1" wrap="square" lIns="0" tIns="0" rIns="0" bIns="0" anchor="b" anchorCtr="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a:endParaRPr/>
          </a:p>
        </p:txBody>
      </p:sp>
      <p:sp>
        <p:nvSpPr>
          <p:cNvPr id="177" name="Google Shape;177;p12"/>
          <p:cNvSpPr txBox="1">
            <a:spLocks noGrp="1"/>
          </p:cNvSpPr>
          <p:nvPr>
            <p:ph type="subTitle" idx="5"/>
          </p:nvPr>
        </p:nvSpPr>
        <p:spPr>
          <a:xfrm>
            <a:off x="6859200" y="4683725"/>
            <a:ext cx="2056500" cy="228600"/>
          </a:xfrm>
          <a:prstGeom prst="rect">
            <a:avLst/>
          </a:prstGeom>
        </p:spPr>
        <p:txBody>
          <a:bodyPr spcFirstLastPara="1" wrap="square" lIns="0" tIns="0" rIns="0" bIns="0" anchor="b" anchorCtr="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a:endParaRPr/>
          </a:p>
        </p:txBody>
      </p:sp>
      <p:sp>
        <p:nvSpPr>
          <p:cNvPr id="178" name="Google Shape;178;p12"/>
          <p:cNvSpPr txBox="1">
            <a:spLocks noGrp="1"/>
          </p:cNvSpPr>
          <p:nvPr>
            <p:ph type="subTitle" idx="6"/>
          </p:nvPr>
        </p:nvSpPr>
        <p:spPr>
          <a:xfrm>
            <a:off x="228600" y="228600"/>
            <a:ext cx="2920800" cy="2286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200"/>
              <a:buFont typeface="Urbanist Medium"/>
              <a:buNone/>
              <a:defRPr sz="1200">
                <a:latin typeface="Urbanist Medium"/>
                <a:ea typeface="Urbanist Medium"/>
                <a:cs typeface="Urbanist Medium"/>
                <a:sym typeface="Urbanist Medium"/>
              </a:defRPr>
            </a:lvl1pPr>
            <a:lvl2pPr lvl="1">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2pPr>
            <a:lvl3pPr lvl="2">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3pPr>
            <a:lvl4pPr lvl="3">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4pPr>
            <a:lvl5pPr lvl="4">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5pPr>
            <a:lvl6pPr lvl="5">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6pPr>
            <a:lvl7pPr lvl="6">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7pPr>
            <a:lvl8pPr lvl="7">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8pPr>
            <a:lvl9pPr lvl="8">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9pPr>
          </a:lstStyle>
          <a:p>
            <a:endParaRPr/>
          </a:p>
        </p:txBody>
      </p:sp>
      <p:sp>
        <p:nvSpPr>
          <p:cNvPr id="179" name="Google Shape;179;p12"/>
          <p:cNvSpPr txBox="1">
            <a:spLocks noGrp="1"/>
          </p:cNvSpPr>
          <p:nvPr>
            <p:ph type="title"/>
          </p:nvPr>
        </p:nvSpPr>
        <p:spPr>
          <a:xfrm>
            <a:off x="228600" y="613525"/>
            <a:ext cx="4296600" cy="1162800"/>
          </a:xfrm>
          <a:prstGeom prst="rect">
            <a:avLst/>
          </a:prstGeom>
        </p:spPr>
        <p:txBody>
          <a:bodyPr spcFirstLastPara="1" wrap="square" lIns="0" tIns="0" rIns="91425" bIns="91425" anchor="t" anchorCtr="0">
            <a:spAutoFit/>
          </a:bodyPr>
          <a:lstStyle>
            <a:lvl1pPr lvl="0">
              <a:lnSpc>
                <a:spcPct val="85000"/>
              </a:lnSpc>
              <a:spcBef>
                <a:spcPts val="0"/>
              </a:spcBef>
              <a:spcAft>
                <a:spcPts val="0"/>
              </a:spcAft>
              <a:buNone/>
              <a:defRPr sz="3400"/>
            </a:lvl1pPr>
            <a:lvl2pPr lvl="1">
              <a:lnSpc>
                <a:spcPct val="85000"/>
              </a:lnSpc>
              <a:spcBef>
                <a:spcPts val="0"/>
              </a:spcBef>
              <a:spcAft>
                <a:spcPts val="0"/>
              </a:spcAft>
              <a:buNone/>
              <a:defRPr sz="3600"/>
            </a:lvl2pPr>
            <a:lvl3pPr lvl="2">
              <a:lnSpc>
                <a:spcPct val="85000"/>
              </a:lnSpc>
              <a:spcBef>
                <a:spcPts val="0"/>
              </a:spcBef>
              <a:spcAft>
                <a:spcPts val="0"/>
              </a:spcAft>
              <a:buNone/>
              <a:defRPr sz="3600"/>
            </a:lvl3pPr>
            <a:lvl4pPr lvl="3">
              <a:lnSpc>
                <a:spcPct val="85000"/>
              </a:lnSpc>
              <a:spcBef>
                <a:spcPts val="0"/>
              </a:spcBef>
              <a:spcAft>
                <a:spcPts val="0"/>
              </a:spcAft>
              <a:buNone/>
              <a:defRPr sz="3600"/>
            </a:lvl4pPr>
            <a:lvl5pPr lvl="4">
              <a:lnSpc>
                <a:spcPct val="85000"/>
              </a:lnSpc>
              <a:spcBef>
                <a:spcPts val="0"/>
              </a:spcBef>
              <a:spcAft>
                <a:spcPts val="0"/>
              </a:spcAft>
              <a:buNone/>
              <a:defRPr sz="3600"/>
            </a:lvl5pPr>
            <a:lvl6pPr lvl="5">
              <a:lnSpc>
                <a:spcPct val="85000"/>
              </a:lnSpc>
              <a:spcBef>
                <a:spcPts val="0"/>
              </a:spcBef>
              <a:spcAft>
                <a:spcPts val="0"/>
              </a:spcAft>
              <a:buNone/>
              <a:defRPr sz="3600"/>
            </a:lvl6pPr>
            <a:lvl7pPr lvl="6">
              <a:lnSpc>
                <a:spcPct val="85000"/>
              </a:lnSpc>
              <a:spcBef>
                <a:spcPts val="0"/>
              </a:spcBef>
              <a:spcAft>
                <a:spcPts val="0"/>
              </a:spcAft>
              <a:buNone/>
              <a:defRPr sz="3600"/>
            </a:lvl7pPr>
            <a:lvl8pPr lvl="7">
              <a:lnSpc>
                <a:spcPct val="85000"/>
              </a:lnSpc>
              <a:spcBef>
                <a:spcPts val="0"/>
              </a:spcBef>
              <a:spcAft>
                <a:spcPts val="0"/>
              </a:spcAft>
              <a:buNone/>
              <a:defRPr sz="3600"/>
            </a:lvl8pPr>
            <a:lvl9pPr lvl="8">
              <a:lnSpc>
                <a:spcPct val="85000"/>
              </a:lnSpc>
              <a:spcBef>
                <a:spcPts val="0"/>
              </a:spcBef>
              <a:spcAft>
                <a:spcPts val="0"/>
              </a:spcAft>
              <a:buNone/>
              <a:defRPr sz="3600"/>
            </a:lvl9pPr>
          </a:lstStyle>
          <a:p>
            <a:endParaRPr/>
          </a:p>
        </p:txBody>
      </p:sp>
      <p:cxnSp>
        <p:nvCxnSpPr>
          <p:cNvPr id="180" name="Google Shape;180;p12"/>
          <p:cNvCxnSpPr/>
          <p:nvPr/>
        </p:nvCxnSpPr>
        <p:spPr>
          <a:xfrm>
            <a:off x="238800" y="4683300"/>
            <a:ext cx="8676900" cy="0"/>
          </a:xfrm>
          <a:prstGeom prst="straightConnector1">
            <a:avLst/>
          </a:prstGeom>
          <a:noFill/>
          <a:ln w="9525" cap="flat" cmpd="sng">
            <a:solidFill>
              <a:schemeClr val="accent1"/>
            </a:solidFill>
            <a:prstDash val="solid"/>
            <a:round/>
            <a:headEnd type="none" w="med" len="med"/>
            <a:tailEnd type="none" w="med" len="med"/>
          </a:ln>
        </p:spPr>
      </p:cxnSp>
      <p:sp>
        <p:nvSpPr>
          <p:cNvPr id="181" name="Google Shape;181;p12"/>
          <p:cNvSpPr/>
          <p:nvPr/>
        </p:nvSpPr>
        <p:spPr>
          <a:xfrm>
            <a:off x="228600" y="48375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182" name="Google Shape;182;p12"/>
          <p:cNvSpPr/>
          <p:nvPr/>
        </p:nvSpPr>
        <p:spPr>
          <a:xfrm>
            <a:off x="4618950" y="4839000"/>
            <a:ext cx="45900" cy="4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Tree>
  </p:cSld>
  <p:clrMapOvr>
    <a:masterClrMapping/>
  </p:clrMapOvr>
  <p:extLst>
    <p:ext uri="{DCECCB84-F9BA-43D5-87BE-67443E8EF086}">
      <p15:sldGuideLst xmlns:p15="http://schemas.microsoft.com/office/powerpoint/2012/main">
        <p15:guide id="1" orient="horz" pos="2805">
          <p15:clr>
            <a:srgbClr val="E46962"/>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big cards">
  <p:cSld name="CUSTOM_1">
    <p:spTree>
      <p:nvGrpSpPr>
        <p:cNvPr id="1" name="Shape 183"/>
        <p:cNvGrpSpPr/>
        <p:nvPr/>
      </p:nvGrpSpPr>
      <p:grpSpPr>
        <a:xfrm>
          <a:off x="0" y="0"/>
          <a:ext cx="0" cy="0"/>
          <a:chOff x="0" y="0"/>
          <a:chExt cx="0" cy="0"/>
        </a:xfrm>
      </p:grpSpPr>
      <p:sp>
        <p:nvSpPr>
          <p:cNvPr id="184" name="Google Shape;184;p13"/>
          <p:cNvSpPr txBox="1">
            <a:spLocks noGrp="1"/>
          </p:cNvSpPr>
          <p:nvPr>
            <p:ph type="title"/>
          </p:nvPr>
        </p:nvSpPr>
        <p:spPr>
          <a:xfrm>
            <a:off x="3386700" y="489887"/>
            <a:ext cx="1862100" cy="293100"/>
          </a:xfrm>
          <a:prstGeom prst="rect">
            <a:avLst/>
          </a:prstGeom>
        </p:spPr>
        <p:txBody>
          <a:bodyPr spcFirstLastPara="1" wrap="square" lIns="0" tIns="0" rIns="91425" bIns="91425" anchor="b" anchorCtr="0">
            <a:noAutofit/>
          </a:bodyPr>
          <a:lstStyle>
            <a:lvl1pPr lvl="0">
              <a:spcBef>
                <a:spcPts val="0"/>
              </a:spcBef>
              <a:spcAft>
                <a:spcPts val="0"/>
              </a:spcAft>
              <a:buClr>
                <a:schemeClr val="accent3"/>
              </a:buClr>
              <a:buSzPts val="1800"/>
              <a:buFont typeface="Urbanist"/>
              <a:buNone/>
              <a:defRPr sz="1800">
                <a:solidFill>
                  <a:schemeClr val="accent3"/>
                </a:solidFill>
                <a:latin typeface="Urbanist"/>
                <a:ea typeface="Urbanist"/>
                <a:cs typeface="Urbanist"/>
                <a:sym typeface="Urbanist"/>
              </a:defRPr>
            </a:lvl1pPr>
            <a:lvl2pPr lvl="1">
              <a:spcBef>
                <a:spcPts val="0"/>
              </a:spcBef>
              <a:spcAft>
                <a:spcPts val="0"/>
              </a:spcAft>
              <a:buClr>
                <a:schemeClr val="accent3"/>
              </a:buClr>
              <a:buSzPts val="1800"/>
              <a:buFont typeface="Urbanist Medium"/>
              <a:buNone/>
              <a:defRPr sz="1800">
                <a:solidFill>
                  <a:schemeClr val="accent3"/>
                </a:solidFill>
              </a:defRPr>
            </a:lvl2pPr>
            <a:lvl3pPr lvl="2">
              <a:spcBef>
                <a:spcPts val="0"/>
              </a:spcBef>
              <a:spcAft>
                <a:spcPts val="0"/>
              </a:spcAft>
              <a:buClr>
                <a:schemeClr val="accent3"/>
              </a:buClr>
              <a:buSzPts val="1800"/>
              <a:buFont typeface="Urbanist Medium"/>
              <a:buNone/>
              <a:defRPr sz="1800">
                <a:solidFill>
                  <a:schemeClr val="accent3"/>
                </a:solidFill>
              </a:defRPr>
            </a:lvl3pPr>
            <a:lvl4pPr lvl="3">
              <a:spcBef>
                <a:spcPts val="0"/>
              </a:spcBef>
              <a:spcAft>
                <a:spcPts val="0"/>
              </a:spcAft>
              <a:buClr>
                <a:schemeClr val="accent3"/>
              </a:buClr>
              <a:buSzPts val="1800"/>
              <a:buFont typeface="Urbanist Medium"/>
              <a:buNone/>
              <a:defRPr sz="1800">
                <a:solidFill>
                  <a:schemeClr val="accent3"/>
                </a:solidFill>
              </a:defRPr>
            </a:lvl4pPr>
            <a:lvl5pPr lvl="4">
              <a:spcBef>
                <a:spcPts val="0"/>
              </a:spcBef>
              <a:spcAft>
                <a:spcPts val="0"/>
              </a:spcAft>
              <a:buClr>
                <a:schemeClr val="accent3"/>
              </a:buClr>
              <a:buSzPts val="1800"/>
              <a:buFont typeface="Urbanist Medium"/>
              <a:buNone/>
              <a:defRPr sz="1800">
                <a:solidFill>
                  <a:schemeClr val="accent3"/>
                </a:solidFill>
              </a:defRPr>
            </a:lvl5pPr>
            <a:lvl6pPr lvl="5">
              <a:spcBef>
                <a:spcPts val="0"/>
              </a:spcBef>
              <a:spcAft>
                <a:spcPts val="0"/>
              </a:spcAft>
              <a:buClr>
                <a:schemeClr val="accent3"/>
              </a:buClr>
              <a:buSzPts val="1800"/>
              <a:buFont typeface="Urbanist Medium"/>
              <a:buNone/>
              <a:defRPr sz="1800">
                <a:solidFill>
                  <a:schemeClr val="accent3"/>
                </a:solidFill>
              </a:defRPr>
            </a:lvl6pPr>
            <a:lvl7pPr lvl="6">
              <a:spcBef>
                <a:spcPts val="0"/>
              </a:spcBef>
              <a:spcAft>
                <a:spcPts val="0"/>
              </a:spcAft>
              <a:buClr>
                <a:schemeClr val="accent3"/>
              </a:buClr>
              <a:buSzPts val="1800"/>
              <a:buFont typeface="Urbanist Medium"/>
              <a:buNone/>
              <a:defRPr sz="1800">
                <a:solidFill>
                  <a:schemeClr val="accent3"/>
                </a:solidFill>
              </a:defRPr>
            </a:lvl7pPr>
            <a:lvl8pPr lvl="7">
              <a:spcBef>
                <a:spcPts val="0"/>
              </a:spcBef>
              <a:spcAft>
                <a:spcPts val="0"/>
              </a:spcAft>
              <a:buClr>
                <a:schemeClr val="accent3"/>
              </a:buClr>
              <a:buSzPts val="1800"/>
              <a:buFont typeface="Urbanist Medium"/>
              <a:buNone/>
              <a:defRPr sz="1800">
                <a:solidFill>
                  <a:schemeClr val="accent3"/>
                </a:solidFill>
              </a:defRPr>
            </a:lvl8pPr>
            <a:lvl9pPr lvl="8">
              <a:spcBef>
                <a:spcPts val="0"/>
              </a:spcBef>
              <a:spcAft>
                <a:spcPts val="0"/>
              </a:spcAft>
              <a:buClr>
                <a:schemeClr val="accent3"/>
              </a:buClr>
              <a:buSzPts val="1800"/>
              <a:buFont typeface="Urbanist Medium"/>
              <a:buNone/>
              <a:defRPr sz="1800">
                <a:solidFill>
                  <a:schemeClr val="accent3"/>
                </a:solidFill>
              </a:defRPr>
            </a:lvl9pPr>
          </a:lstStyle>
          <a:p>
            <a:endParaRPr/>
          </a:p>
        </p:txBody>
      </p:sp>
      <p:sp>
        <p:nvSpPr>
          <p:cNvPr id="185" name="Google Shape;185;p13"/>
          <p:cNvSpPr txBox="1">
            <a:spLocks noGrp="1"/>
          </p:cNvSpPr>
          <p:nvPr>
            <p:ph type="subTitle" idx="1"/>
          </p:nvPr>
        </p:nvSpPr>
        <p:spPr>
          <a:xfrm>
            <a:off x="3386700" y="690369"/>
            <a:ext cx="1974600" cy="2046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2pPr>
            <a:lvl3pPr lvl="2">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3pPr>
            <a:lvl4pPr lvl="3">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4pPr>
            <a:lvl5pPr lvl="4">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5pPr>
            <a:lvl6pPr lvl="5">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6pPr>
            <a:lvl7pPr lvl="6">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7pPr>
            <a:lvl8pPr lvl="7">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8pPr>
            <a:lvl9pPr lvl="8">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9pPr>
          </a:lstStyle>
          <a:p>
            <a:endParaRPr/>
          </a:p>
        </p:txBody>
      </p:sp>
      <p:sp>
        <p:nvSpPr>
          <p:cNvPr id="186" name="Google Shape;186;p13"/>
          <p:cNvSpPr txBox="1">
            <a:spLocks noGrp="1"/>
          </p:cNvSpPr>
          <p:nvPr>
            <p:ph type="subTitle" idx="2"/>
          </p:nvPr>
        </p:nvSpPr>
        <p:spPr>
          <a:xfrm>
            <a:off x="3386700" y="1070875"/>
            <a:ext cx="2444700" cy="8181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None/>
              <a:defRPr sz="1000">
                <a:solidFill>
                  <a:schemeClr val="dk2"/>
                </a:solidFill>
              </a:defRPr>
            </a:lvl1pPr>
            <a:lvl2pPr lvl="1">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2pPr>
            <a:lvl3pPr lvl="2">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3pPr>
            <a:lvl4pPr lvl="3">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4pPr>
            <a:lvl5pPr lvl="4">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5pPr>
            <a:lvl6pPr lvl="5">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6pPr>
            <a:lvl7pPr lvl="6">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7pPr>
            <a:lvl8pPr lvl="7">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8pPr>
            <a:lvl9pPr lvl="8">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9pPr>
          </a:lstStyle>
          <a:p>
            <a:endParaRPr/>
          </a:p>
        </p:txBody>
      </p:sp>
      <p:sp>
        <p:nvSpPr>
          <p:cNvPr id="187" name="Google Shape;187;p13"/>
          <p:cNvSpPr txBox="1">
            <a:spLocks noGrp="1"/>
          </p:cNvSpPr>
          <p:nvPr>
            <p:ph type="title" idx="3"/>
          </p:nvPr>
        </p:nvSpPr>
        <p:spPr>
          <a:xfrm>
            <a:off x="6307650" y="482616"/>
            <a:ext cx="1862100" cy="293100"/>
          </a:xfrm>
          <a:prstGeom prst="rect">
            <a:avLst/>
          </a:prstGeom>
        </p:spPr>
        <p:txBody>
          <a:bodyPr spcFirstLastPara="1" wrap="square" lIns="0" tIns="0" rIns="91425" bIns="91425" anchor="b" anchorCtr="0">
            <a:noAutofit/>
          </a:bodyPr>
          <a:lstStyle>
            <a:lvl1pPr lvl="0">
              <a:spcBef>
                <a:spcPts val="0"/>
              </a:spcBef>
              <a:spcAft>
                <a:spcPts val="0"/>
              </a:spcAft>
              <a:buClr>
                <a:schemeClr val="accent3"/>
              </a:buClr>
              <a:buSzPts val="1800"/>
              <a:buFont typeface="Urbanist"/>
              <a:buNone/>
              <a:defRPr sz="1800">
                <a:solidFill>
                  <a:schemeClr val="accent3"/>
                </a:solidFill>
                <a:latin typeface="Urbanist"/>
                <a:ea typeface="Urbanist"/>
                <a:cs typeface="Urbanist"/>
                <a:sym typeface="Urbanist"/>
              </a:defRPr>
            </a:lvl1pPr>
            <a:lvl2pPr lvl="1">
              <a:spcBef>
                <a:spcPts val="0"/>
              </a:spcBef>
              <a:spcAft>
                <a:spcPts val="0"/>
              </a:spcAft>
              <a:buClr>
                <a:schemeClr val="accent3"/>
              </a:buClr>
              <a:buSzPts val="1800"/>
              <a:buFont typeface="Urbanist"/>
              <a:buNone/>
              <a:defRPr sz="1800">
                <a:solidFill>
                  <a:schemeClr val="accent3"/>
                </a:solidFill>
              </a:defRPr>
            </a:lvl2pPr>
            <a:lvl3pPr lvl="2">
              <a:spcBef>
                <a:spcPts val="0"/>
              </a:spcBef>
              <a:spcAft>
                <a:spcPts val="0"/>
              </a:spcAft>
              <a:buClr>
                <a:schemeClr val="accent3"/>
              </a:buClr>
              <a:buSzPts val="1800"/>
              <a:buFont typeface="Urbanist"/>
              <a:buNone/>
              <a:defRPr sz="1800">
                <a:solidFill>
                  <a:schemeClr val="accent3"/>
                </a:solidFill>
              </a:defRPr>
            </a:lvl3pPr>
            <a:lvl4pPr lvl="3">
              <a:spcBef>
                <a:spcPts val="0"/>
              </a:spcBef>
              <a:spcAft>
                <a:spcPts val="0"/>
              </a:spcAft>
              <a:buClr>
                <a:schemeClr val="accent3"/>
              </a:buClr>
              <a:buSzPts val="1800"/>
              <a:buFont typeface="Urbanist"/>
              <a:buNone/>
              <a:defRPr sz="1800">
                <a:solidFill>
                  <a:schemeClr val="accent3"/>
                </a:solidFill>
              </a:defRPr>
            </a:lvl4pPr>
            <a:lvl5pPr lvl="4">
              <a:spcBef>
                <a:spcPts val="0"/>
              </a:spcBef>
              <a:spcAft>
                <a:spcPts val="0"/>
              </a:spcAft>
              <a:buClr>
                <a:schemeClr val="accent3"/>
              </a:buClr>
              <a:buSzPts val="1800"/>
              <a:buFont typeface="Urbanist"/>
              <a:buNone/>
              <a:defRPr sz="1800">
                <a:solidFill>
                  <a:schemeClr val="accent3"/>
                </a:solidFill>
              </a:defRPr>
            </a:lvl5pPr>
            <a:lvl6pPr lvl="5">
              <a:spcBef>
                <a:spcPts val="0"/>
              </a:spcBef>
              <a:spcAft>
                <a:spcPts val="0"/>
              </a:spcAft>
              <a:buClr>
                <a:schemeClr val="accent3"/>
              </a:buClr>
              <a:buSzPts val="1800"/>
              <a:buFont typeface="Urbanist"/>
              <a:buNone/>
              <a:defRPr sz="1800">
                <a:solidFill>
                  <a:schemeClr val="accent3"/>
                </a:solidFill>
              </a:defRPr>
            </a:lvl6pPr>
            <a:lvl7pPr lvl="6">
              <a:spcBef>
                <a:spcPts val="0"/>
              </a:spcBef>
              <a:spcAft>
                <a:spcPts val="0"/>
              </a:spcAft>
              <a:buClr>
                <a:schemeClr val="accent3"/>
              </a:buClr>
              <a:buSzPts val="1800"/>
              <a:buFont typeface="Urbanist"/>
              <a:buNone/>
              <a:defRPr sz="1800">
                <a:solidFill>
                  <a:schemeClr val="accent3"/>
                </a:solidFill>
              </a:defRPr>
            </a:lvl7pPr>
            <a:lvl8pPr lvl="7">
              <a:spcBef>
                <a:spcPts val="0"/>
              </a:spcBef>
              <a:spcAft>
                <a:spcPts val="0"/>
              </a:spcAft>
              <a:buClr>
                <a:schemeClr val="accent3"/>
              </a:buClr>
              <a:buSzPts val="1800"/>
              <a:buFont typeface="Urbanist"/>
              <a:buNone/>
              <a:defRPr sz="1800">
                <a:solidFill>
                  <a:schemeClr val="accent3"/>
                </a:solidFill>
              </a:defRPr>
            </a:lvl8pPr>
            <a:lvl9pPr lvl="8">
              <a:spcBef>
                <a:spcPts val="0"/>
              </a:spcBef>
              <a:spcAft>
                <a:spcPts val="0"/>
              </a:spcAft>
              <a:buClr>
                <a:schemeClr val="accent3"/>
              </a:buClr>
              <a:buSzPts val="1800"/>
              <a:buFont typeface="Urbanist"/>
              <a:buNone/>
              <a:defRPr sz="1800">
                <a:solidFill>
                  <a:schemeClr val="accent3"/>
                </a:solidFill>
              </a:defRPr>
            </a:lvl9pPr>
          </a:lstStyle>
          <a:p>
            <a:endParaRPr/>
          </a:p>
        </p:txBody>
      </p:sp>
      <p:sp>
        <p:nvSpPr>
          <p:cNvPr id="188" name="Google Shape;188;p13"/>
          <p:cNvSpPr txBox="1">
            <a:spLocks noGrp="1"/>
          </p:cNvSpPr>
          <p:nvPr>
            <p:ph type="subTitle" idx="4"/>
          </p:nvPr>
        </p:nvSpPr>
        <p:spPr>
          <a:xfrm>
            <a:off x="6307650" y="690369"/>
            <a:ext cx="1974600" cy="2046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2pPr>
            <a:lvl3pPr lvl="2">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3pPr>
            <a:lvl4pPr lvl="3">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4pPr>
            <a:lvl5pPr lvl="4">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5pPr>
            <a:lvl6pPr lvl="5">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6pPr>
            <a:lvl7pPr lvl="6">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7pPr>
            <a:lvl8pPr lvl="7">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8pPr>
            <a:lvl9pPr lvl="8">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9pPr>
          </a:lstStyle>
          <a:p>
            <a:endParaRPr/>
          </a:p>
        </p:txBody>
      </p:sp>
      <p:sp>
        <p:nvSpPr>
          <p:cNvPr id="189" name="Google Shape;189;p13"/>
          <p:cNvSpPr txBox="1">
            <a:spLocks noGrp="1"/>
          </p:cNvSpPr>
          <p:nvPr>
            <p:ph type="subTitle" idx="5"/>
          </p:nvPr>
        </p:nvSpPr>
        <p:spPr>
          <a:xfrm>
            <a:off x="6307650" y="1070875"/>
            <a:ext cx="2444700" cy="8181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None/>
              <a:defRPr sz="10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2pPr>
            <a:lvl3pPr lvl="2">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3pPr>
            <a:lvl4pPr lvl="3">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4pPr>
            <a:lvl5pPr lvl="4">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5pPr>
            <a:lvl6pPr lvl="5">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6pPr>
            <a:lvl7pPr lvl="6">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7pPr>
            <a:lvl8pPr lvl="7">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8pPr>
            <a:lvl9pPr lvl="8">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9pPr>
          </a:lstStyle>
          <a:p>
            <a:endParaRPr/>
          </a:p>
        </p:txBody>
      </p:sp>
      <p:sp>
        <p:nvSpPr>
          <p:cNvPr id="190" name="Google Shape;190;p13"/>
          <p:cNvSpPr txBox="1">
            <a:spLocks noGrp="1"/>
          </p:cNvSpPr>
          <p:nvPr>
            <p:ph type="title" idx="6"/>
          </p:nvPr>
        </p:nvSpPr>
        <p:spPr>
          <a:xfrm>
            <a:off x="233850" y="228600"/>
            <a:ext cx="2190000" cy="2286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1pPr>
            <a:lvl2pPr lvl="1">
              <a:spcBef>
                <a:spcPts val="0"/>
              </a:spcBef>
              <a:spcAft>
                <a:spcPts val="0"/>
              </a:spcAft>
              <a:buClr>
                <a:schemeClr val="dk2"/>
              </a:buClr>
              <a:buSzPts val="3000"/>
              <a:buFont typeface="Urbanist"/>
              <a:buNone/>
              <a:defRPr>
                <a:solidFill>
                  <a:schemeClr val="dk2"/>
                </a:solidFill>
              </a:defRPr>
            </a:lvl2pPr>
            <a:lvl3pPr lvl="2">
              <a:spcBef>
                <a:spcPts val="0"/>
              </a:spcBef>
              <a:spcAft>
                <a:spcPts val="0"/>
              </a:spcAft>
              <a:buClr>
                <a:schemeClr val="dk2"/>
              </a:buClr>
              <a:buSzPts val="3000"/>
              <a:buFont typeface="Urbanist"/>
              <a:buNone/>
              <a:defRPr>
                <a:solidFill>
                  <a:schemeClr val="dk2"/>
                </a:solidFill>
              </a:defRPr>
            </a:lvl3pPr>
            <a:lvl4pPr lvl="3">
              <a:spcBef>
                <a:spcPts val="0"/>
              </a:spcBef>
              <a:spcAft>
                <a:spcPts val="0"/>
              </a:spcAft>
              <a:buClr>
                <a:schemeClr val="dk2"/>
              </a:buClr>
              <a:buSzPts val="3000"/>
              <a:buFont typeface="Urbanist"/>
              <a:buNone/>
              <a:defRPr>
                <a:solidFill>
                  <a:schemeClr val="dk2"/>
                </a:solidFill>
              </a:defRPr>
            </a:lvl4pPr>
            <a:lvl5pPr lvl="4">
              <a:spcBef>
                <a:spcPts val="0"/>
              </a:spcBef>
              <a:spcAft>
                <a:spcPts val="0"/>
              </a:spcAft>
              <a:buClr>
                <a:schemeClr val="dk2"/>
              </a:buClr>
              <a:buSzPts val="3000"/>
              <a:buFont typeface="Urbanist"/>
              <a:buNone/>
              <a:defRPr>
                <a:solidFill>
                  <a:schemeClr val="dk2"/>
                </a:solidFill>
              </a:defRPr>
            </a:lvl5pPr>
            <a:lvl6pPr lvl="5">
              <a:spcBef>
                <a:spcPts val="0"/>
              </a:spcBef>
              <a:spcAft>
                <a:spcPts val="0"/>
              </a:spcAft>
              <a:buClr>
                <a:schemeClr val="dk2"/>
              </a:buClr>
              <a:buSzPts val="3000"/>
              <a:buFont typeface="Urbanist"/>
              <a:buNone/>
              <a:defRPr>
                <a:solidFill>
                  <a:schemeClr val="dk2"/>
                </a:solidFill>
              </a:defRPr>
            </a:lvl6pPr>
            <a:lvl7pPr lvl="6">
              <a:spcBef>
                <a:spcPts val="0"/>
              </a:spcBef>
              <a:spcAft>
                <a:spcPts val="0"/>
              </a:spcAft>
              <a:buClr>
                <a:schemeClr val="dk2"/>
              </a:buClr>
              <a:buSzPts val="3000"/>
              <a:buFont typeface="Urbanist"/>
              <a:buNone/>
              <a:defRPr>
                <a:solidFill>
                  <a:schemeClr val="dk2"/>
                </a:solidFill>
              </a:defRPr>
            </a:lvl7pPr>
            <a:lvl8pPr lvl="7">
              <a:spcBef>
                <a:spcPts val="0"/>
              </a:spcBef>
              <a:spcAft>
                <a:spcPts val="0"/>
              </a:spcAft>
              <a:buClr>
                <a:schemeClr val="dk2"/>
              </a:buClr>
              <a:buSzPts val="3000"/>
              <a:buFont typeface="Urbanist"/>
              <a:buNone/>
              <a:defRPr>
                <a:solidFill>
                  <a:schemeClr val="dk2"/>
                </a:solidFill>
              </a:defRPr>
            </a:lvl8pPr>
            <a:lvl9pPr lvl="8">
              <a:spcBef>
                <a:spcPts val="0"/>
              </a:spcBef>
              <a:spcAft>
                <a:spcPts val="0"/>
              </a:spcAft>
              <a:buClr>
                <a:schemeClr val="dk2"/>
              </a:buClr>
              <a:buSzPts val="3000"/>
              <a:buFont typeface="Urbanist"/>
              <a:buNone/>
              <a:defRPr>
                <a:solidFill>
                  <a:schemeClr val="dk2"/>
                </a:solidFill>
              </a:defRPr>
            </a:lvl9pPr>
          </a:lstStyle>
          <a:p>
            <a:endParaRPr/>
          </a:p>
        </p:txBody>
      </p:sp>
      <p:sp>
        <p:nvSpPr>
          <p:cNvPr id="191" name="Google Shape;191;p13"/>
          <p:cNvSpPr txBox="1">
            <a:spLocks noGrp="1"/>
          </p:cNvSpPr>
          <p:nvPr>
            <p:ph type="subTitle" idx="7"/>
          </p:nvPr>
        </p:nvSpPr>
        <p:spPr>
          <a:xfrm>
            <a:off x="3482800" y="4057204"/>
            <a:ext cx="1076100" cy="168300"/>
          </a:xfrm>
          <a:prstGeom prst="rect">
            <a:avLst/>
          </a:prstGeom>
        </p:spPr>
        <p:txBody>
          <a:bodyPr spcFirstLastPara="1" wrap="square" lIns="0" tIns="0" rIns="91425" bIns="91425" anchor="t" anchorCtr="0">
            <a:noAutofit/>
          </a:bodyPr>
          <a:lstStyle>
            <a:lvl1pPr lvl="0" algn="ctr">
              <a:lnSpc>
                <a:spcPct val="85000"/>
              </a:lnSpc>
              <a:spcBef>
                <a:spcPts val="0"/>
              </a:spcBef>
              <a:spcAft>
                <a:spcPts val="0"/>
              </a:spcAft>
              <a:buNone/>
              <a:defRPr sz="800">
                <a:solidFill>
                  <a:schemeClr val="dk1"/>
                </a:solidFill>
                <a:latin typeface="Urbanist Medium"/>
                <a:ea typeface="Urbanist Medium"/>
                <a:cs typeface="Urbanist Medium"/>
                <a:sym typeface="Urbanist Medium"/>
              </a:defRPr>
            </a:lvl1pPr>
            <a:lvl2pPr lvl="1"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2pPr>
            <a:lvl3pPr lvl="2"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3pPr>
            <a:lvl4pPr lvl="3"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4pPr>
            <a:lvl5pPr lvl="4"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5pPr>
            <a:lvl6pPr lvl="5"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6pPr>
            <a:lvl7pPr lvl="6"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7pPr>
            <a:lvl8pPr lvl="7"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8pPr>
            <a:lvl9pPr lvl="8"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9pPr>
          </a:lstStyle>
          <a:p>
            <a:endParaRPr/>
          </a:p>
        </p:txBody>
      </p:sp>
      <p:sp>
        <p:nvSpPr>
          <p:cNvPr id="192" name="Google Shape;192;p13"/>
          <p:cNvSpPr txBox="1">
            <a:spLocks noGrp="1"/>
          </p:cNvSpPr>
          <p:nvPr>
            <p:ph type="subTitle" idx="8"/>
          </p:nvPr>
        </p:nvSpPr>
        <p:spPr>
          <a:xfrm>
            <a:off x="6405300" y="4057079"/>
            <a:ext cx="1076100" cy="168300"/>
          </a:xfrm>
          <a:prstGeom prst="rect">
            <a:avLst/>
          </a:prstGeom>
        </p:spPr>
        <p:txBody>
          <a:bodyPr spcFirstLastPara="1" wrap="square" lIns="0" tIns="0" rIns="91425" bIns="91425" anchor="t" anchorCtr="0">
            <a:noAutofit/>
          </a:bodyPr>
          <a:lstStyle>
            <a:lvl1pPr lvl="0" algn="ctr">
              <a:lnSpc>
                <a:spcPct val="85000"/>
              </a:lnSpc>
              <a:spcBef>
                <a:spcPts val="0"/>
              </a:spcBef>
              <a:spcAft>
                <a:spcPts val="0"/>
              </a:spcAft>
              <a:buNone/>
              <a:defRPr sz="800">
                <a:solidFill>
                  <a:schemeClr val="dk1"/>
                </a:solidFill>
                <a:latin typeface="Urbanist Medium"/>
                <a:ea typeface="Urbanist Medium"/>
                <a:cs typeface="Urbanist Medium"/>
                <a:sym typeface="Urbanist Medium"/>
              </a:defRPr>
            </a:lvl1pPr>
            <a:lvl2pPr lvl="1"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2pPr>
            <a:lvl3pPr lvl="2"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3pPr>
            <a:lvl4pPr lvl="3"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4pPr>
            <a:lvl5pPr lvl="4"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5pPr>
            <a:lvl6pPr lvl="5"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6pPr>
            <a:lvl7pPr lvl="6"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7pPr>
            <a:lvl8pPr lvl="7"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8pPr>
            <a:lvl9pPr lvl="8"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9pPr>
          </a:lstStyle>
          <a:p>
            <a:endParaRPr/>
          </a:p>
        </p:txBody>
      </p:sp>
      <p:sp>
        <p:nvSpPr>
          <p:cNvPr id="193" name="Google Shape;193;p13"/>
          <p:cNvSpPr txBox="1">
            <a:spLocks noGrp="1"/>
          </p:cNvSpPr>
          <p:nvPr>
            <p:ph type="subTitle" idx="9"/>
          </p:nvPr>
        </p:nvSpPr>
        <p:spPr>
          <a:xfrm>
            <a:off x="320625" y="4675975"/>
            <a:ext cx="2700000" cy="236400"/>
          </a:xfrm>
          <a:prstGeom prst="rect">
            <a:avLst/>
          </a:prstGeom>
        </p:spPr>
        <p:txBody>
          <a:bodyPr spcFirstLastPara="1" wrap="square" lIns="0" tIns="0" rIns="0" bIns="0" anchor="b" anchorCtr="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a:endParaRPr/>
          </a:p>
        </p:txBody>
      </p:sp>
      <p:sp>
        <p:nvSpPr>
          <p:cNvPr id="194" name="Google Shape;194;p13"/>
          <p:cNvSpPr txBox="1">
            <a:spLocks noGrp="1"/>
          </p:cNvSpPr>
          <p:nvPr>
            <p:ph type="subTitle" idx="13"/>
          </p:nvPr>
        </p:nvSpPr>
        <p:spPr>
          <a:xfrm>
            <a:off x="4716740" y="4675975"/>
            <a:ext cx="2294700" cy="236400"/>
          </a:xfrm>
          <a:prstGeom prst="rect">
            <a:avLst/>
          </a:prstGeom>
        </p:spPr>
        <p:txBody>
          <a:bodyPr spcFirstLastPara="1" wrap="square" lIns="0" tIns="0" rIns="0" bIns="0" anchor="b" anchorCtr="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a:endParaRPr/>
          </a:p>
        </p:txBody>
      </p:sp>
      <p:sp>
        <p:nvSpPr>
          <p:cNvPr id="195" name="Google Shape;195;p13"/>
          <p:cNvSpPr txBox="1">
            <a:spLocks noGrp="1"/>
          </p:cNvSpPr>
          <p:nvPr>
            <p:ph type="subTitle" idx="14"/>
          </p:nvPr>
        </p:nvSpPr>
        <p:spPr>
          <a:xfrm>
            <a:off x="6859200" y="4683725"/>
            <a:ext cx="2056500" cy="228600"/>
          </a:xfrm>
          <a:prstGeom prst="rect">
            <a:avLst/>
          </a:prstGeom>
        </p:spPr>
        <p:txBody>
          <a:bodyPr spcFirstLastPara="1" wrap="square" lIns="0" tIns="0" rIns="0" bIns="0" anchor="b" anchorCtr="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a:endParaRPr/>
          </a:p>
        </p:txBody>
      </p:sp>
      <p:cxnSp>
        <p:nvCxnSpPr>
          <p:cNvPr id="196" name="Google Shape;196;p13"/>
          <p:cNvCxnSpPr/>
          <p:nvPr/>
        </p:nvCxnSpPr>
        <p:spPr>
          <a:xfrm>
            <a:off x="238800" y="4683300"/>
            <a:ext cx="8676900" cy="0"/>
          </a:xfrm>
          <a:prstGeom prst="straightConnector1">
            <a:avLst/>
          </a:prstGeom>
          <a:noFill/>
          <a:ln w="9525" cap="flat" cmpd="sng">
            <a:solidFill>
              <a:schemeClr val="accent1"/>
            </a:solidFill>
            <a:prstDash val="solid"/>
            <a:round/>
            <a:headEnd type="none" w="med" len="med"/>
            <a:tailEnd type="none" w="med" len="med"/>
          </a:ln>
        </p:spPr>
      </p:cxnSp>
      <p:grpSp>
        <p:nvGrpSpPr>
          <p:cNvPr id="197" name="Google Shape;197;p13"/>
          <p:cNvGrpSpPr/>
          <p:nvPr/>
        </p:nvGrpSpPr>
        <p:grpSpPr>
          <a:xfrm rot="-5400000">
            <a:off x="4794488" y="4206993"/>
            <a:ext cx="141588" cy="73485"/>
            <a:chOff x="498725" y="2069800"/>
            <a:chExt cx="205200" cy="106500"/>
          </a:xfrm>
        </p:grpSpPr>
        <p:cxnSp>
          <p:nvCxnSpPr>
            <p:cNvPr id="198" name="Google Shape;198;p13"/>
            <p:cNvCxnSpPr/>
            <p:nvPr/>
          </p:nvCxnSpPr>
          <p:spPr>
            <a:xfrm rot="-5400000" flipH="1">
              <a:off x="498725" y="2069800"/>
              <a:ext cx="103500" cy="103500"/>
            </a:xfrm>
            <a:prstGeom prst="straightConnector1">
              <a:avLst/>
            </a:prstGeom>
            <a:noFill/>
            <a:ln w="9525" cap="flat" cmpd="sng">
              <a:solidFill>
                <a:schemeClr val="lt2"/>
              </a:solidFill>
              <a:prstDash val="solid"/>
              <a:round/>
              <a:headEnd type="none" w="med" len="med"/>
              <a:tailEnd type="none" w="med" len="med"/>
            </a:ln>
          </p:spPr>
        </p:cxnSp>
        <p:cxnSp>
          <p:nvCxnSpPr>
            <p:cNvPr id="199" name="Google Shape;199;p13"/>
            <p:cNvCxnSpPr/>
            <p:nvPr/>
          </p:nvCxnSpPr>
          <p:spPr>
            <a:xfrm rot="5400000">
              <a:off x="596825" y="2069200"/>
              <a:ext cx="106500" cy="107700"/>
            </a:xfrm>
            <a:prstGeom prst="straightConnector1">
              <a:avLst/>
            </a:prstGeom>
            <a:noFill/>
            <a:ln w="9525" cap="flat" cmpd="sng">
              <a:solidFill>
                <a:schemeClr val="lt2"/>
              </a:solidFill>
              <a:prstDash val="solid"/>
              <a:round/>
              <a:headEnd type="none" w="med" len="med"/>
              <a:tailEnd type="none" w="med" len="med"/>
            </a:ln>
          </p:spPr>
        </p:cxnSp>
      </p:grpSp>
      <p:sp>
        <p:nvSpPr>
          <p:cNvPr id="200" name="Google Shape;200;p13"/>
          <p:cNvSpPr/>
          <p:nvPr/>
        </p:nvSpPr>
        <p:spPr>
          <a:xfrm>
            <a:off x="228600" y="48375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201" name="Google Shape;201;p13"/>
          <p:cNvSpPr/>
          <p:nvPr/>
        </p:nvSpPr>
        <p:spPr>
          <a:xfrm>
            <a:off x="4618950" y="4839000"/>
            <a:ext cx="45900" cy="4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Four big cards">
  <p:cSld name="CUSTOM_1_1">
    <p:spTree>
      <p:nvGrpSpPr>
        <p:cNvPr id="1" name="Shape 202"/>
        <p:cNvGrpSpPr/>
        <p:nvPr/>
      </p:nvGrpSpPr>
      <p:grpSpPr>
        <a:xfrm>
          <a:off x="0" y="0"/>
          <a:ext cx="0" cy="0"/>
          <a:chOff x="0" y="0"/>
          <a:chExt cx="0" cy="0"/>
        </a:xfrm>
      </p:grpSpPr>
      <p:sp>
        <p:nvSpPr>
          <p:cNvPr id="203" name="Google Shape;203;p14"/>
          <p:cNvSpPr txBox="1">
            <a:spLocks noGrp="1"/>
          </p:cNvSpPr>
          <p:nvPr>
            <p:ph type="title"/>
          </p:nvPr>
        </p:nvSpPr>
        <p:spPr>
          <a:xfrm>
            <a:off x="233850" y="228600"/>
            <a:ext cx="2190000" cy="2286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200"/>
              <a:buFont typeface="Urbanist"/>
              <a:buNone/>
              <a:defRPr sz="1200">
                <a:latin typeface="Urbanist"/>
                <a:ea typeface="Urbanist"/>
                <a:cs typeface="Urbanist"/>
                <a:sym typeface="Urbanist"/>
              </a:defRPr>
            </a:lvl1pPr>
            <a:lvl2pPr lvl="1">
              <a:spcBef>
                <a:spcPts val="0"/>
              </a:spcBef>
              <a:spcAft>
                <a:spcPts val="0"/>
              </a:spcAft>
              <a:buClr>
                <a:schemeClr val="lt1"/>
              </a:buClr>
              <a:buSzPts val="3000"/>
              <a:buFont typeface="Urbanist"/>
              <a:buNone/>
              <a:defRPr/>
            </a:lvl2pPr>
            <a:lvl3pPr lvl="2">
              <a:spcBef>
                <a:spcPts val="0"/>
              </a:spcBef>
              <a:spcAft>
                <a:spcPts val="0"/>
              </a:spcAft>
              <a:buClr>
                <a:schemeClr val="lt1"/>
              </a:buClr>
              <a:buSzPts val="3000"/>
              <a:buFont typeface="Urbanist"/>
              <a:buNone/>
              <a:defRPr/>
            </a:lvl3pPr>
            <a:lvl4pPr lvl="3">
              <a:spcBef>
                <a:spcPts val="0"/>
              </a:spcBef>
              <a:spcAft>
                <a:spcPts val="0"/>
              </a:spcAft>
              <a:buClr>
                <a:schemeClr val="lt1"/>
              </a:buClr>
              <a:buSzPts val="3000"/>
              <a:buFont typeface="Urbanist"/>
              <a:buNone/>
              <a:defRPr/>
            </a:lvl4pPr>
            <a:lvl5pPr lvl="4">
              <a:spcBef>
                <a:spcPts val="0"/>
              </a:spcBef>
              <a:spcAft>
                <a:spcPts val="0"/>
              </a:spcAft>
              <a:buClr>
                <a:schemeClr val="lt1"/>
              </a:buClr>
              <a:buSzPts val="3000"/>
              <a:buFont typeface="Urbanist"/>
              <a:buNone/>
              <a:defRPr/>
            </a:lvl5pPr>
            <a:lvl6pPr lvl="5">
              <a:spcBef>
                <a:spcPts val="0"/>
              </a:spcBef>
              <a:spcAft>
                <a:spcPts val="0"/>
              </a:spcAft>
              <a:buClr>
                <a:schemeClr val="lt1"/>
              </a:buClr>
              <a:buSzPts val="3000"/>
              <a:buFont typeface="Urbanist"/>
              <a:buNone/>
              <a:defRPr/>
            </a:lvl6pPr>
            <a:lvl7pPr lvl="6">
              <a:spcBef>
                <a:spcPts val="0"/>
              </a:spcBef>
              <a:spcAft>
                <a:spcPts val="0"/>
              </a:spcAft>
              <a:buClr>
                <a:schemeClr val="lt1"/>
              </a:buClr>
              <a:buSzPts val="3000"/>
              <a:buFont typeface="Urbanist"/>
              <a:buNone/>
              <a:defRPr/>
            </a:lvl7pPr>
            <a:lvl8pPr lvl="7">
              <a:spcBef>
                <a:spcPts val="0"/>
              </a:spcBef>
              <a:spcAft>
                <a:spcPts val="0"/>
              </a:spcAft>
              <a:buClr>
                <a:schemeClr val="lt1"/>
              </a:buClr>
              <a:buSzPts val="3000"/>
              <a:buFont typeface="Urbanist"/>
              <a:buNone/>
              <a:defRPr/>
            </a:lvl8pPr>
            <a:lvl9pPr lvl="8">
              <a:spcBef>
                <a:spcPts val="0"/>
              </a:spcBef>
              <a:spcAft>
                <a:spcPts val="0"/>
              </a:spcAft>
              <a:buClr>
                <a:schemeClr val="lt1"/>
              </a:buClr>
              <a:buSzPts val="3000"/>
              <a:buFont typeface="Urbanist"/>
              <a:buNone/>
              <a:defRPr/>
            </a:lvl9pPr>
          </a:lstStyle>
          <a:p>
            <a:endParaRPr/>
          </a:p>
        </p:txBody>
      </p:sp>
      <p:sp>
        <p:nvSpPr>
          <p:cNvPr id="204" name="Google Shape;204;p14"/>
          <p:cNvSpPr txBox="1">
            <a:spLocks noGrp="1"/>
          </p:cNvSpPr>
          <p:nvPr>
            <p:ph type="subTitle" idx="1"/>
          </p:nvPr>
        </p:nvSpPr>
        <p:spPr>
          <a:xfrm>
            <a:off x="320625" y="4675975"/>
            <a:ext cx="2700000" cy="236400"/>
          </a:xfrm>
          <a:prstGeom prst="rect">
            <a:avLst/>
          </a:prstGeom>
        </p:spPr>
        <p:txBody>
          <a:bodyPr spcFirstLastPara="1" wrap="square" lIns="0" tIns="0" rIns="0" bIns="0" anchor="b" anchorCtr="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a:endParaRPr/>
          </a:p>
        </p:txBody>
      </p:sp>
      <p:sp>
        <p:nvSpPr>
          <p:cNvPr id="205" name="Google Shape;205;p14"/>
          <p:cNvSpPr txBox="1">
            <a:spLocks noGrp="1"/>
          </p:cNvSpPr>
          <p:nvPr>
            <p:ph type="subTitle" idx="2"/>
          </p:nvPr>
        </p:nvSpPr>
        <p:spPr>
          <a:xfrm>
            <a:off x="4716740" y="4675975"/>
            <a:ext cx="2294700" cy="236400"/>
          </a:xfrm>
          <a:prstGeom prst="rect">
            <a:avLst/>
          </a:prstGeom>
        </p:spPr>
        <p:txBody>
          <a:bodyPr spcFirstLastPara="1" wrap="square" lIns="0" tIns="0" rIns="0" bIns="0" anchor="b" anchorCtr="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a:endParaRPr/>
          </a:p>
        </p:txBody>
      </p:sp>
      <p:sp>
        <p:nvSpPr>
          <p:cNvPr id="206" name="Google Shape;206;p14"/>
          <p:cNvSpPr txBox="1">
            <a:spLocks noGrp="1"/>
          </p:cNvSpPr>
          <p:nvPr>
            <p:ph type="subTitle" idx="3"/>
          </p:nvPr>
        </p:nvSpPr>
        <p:spPr>
          <a:xfrm>
            <a:off x="6859200" y="4683725"/>
            <a:ext cx="2056500" cy="228600"/>
          </a:xfrm>
          <a:prstGeom prst="rect">
            <a:avLst/>
          </a:prstGeom>
        </p:spPr>
        <p:txBody>
          <a:bodyPr spcFirstLastPara="1" wrap="square" lIns="0" tIns="0" rIns="0" bIns="0" anchor="b" anchorCtr="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a:endParaRPr/>
          </a:p>
        </p:txBody>
      </p:sp>
      <p:cxnSp>
        <p:nvCxnSpPr>
          <p:cNvPr id="207" name="Google Shape;207;p14"/>
          <p:cNvCxnSpPr/>
          <p:nvPr/>
        </p:nvCxnSpPr>
        <p:spPr>
          <a:xfrm>
            <a:off x="238800" y="4683300"/>
            <a:ext cx="8676900" cy="0"/>
          </a:xfrm>
          <a:prstGeom prst="straightConnector1">
            <a:avLst/>
          </a:prstGeom>
          <a:noFill/>
          <a:ln w="9525" cap="flat" cmpd="sng">
            <a:solidFill>
              <a:schemeClr val="accent1"/>
            </a:solidFill>
            <a:prstDash val="solid"/>
            <a:round/>
            <a:headEnd type="none" w="med" len="med"/>
            <a:tailEnd type="none" w="med" len="med"/>
          </a:ln>
        </p:spPr>
      </p:cxnSp>
      <p:sp>
        <p:nvSpPr>
          <p:cNvPr id="208" name="Google Shape;208;p14"/>
          <p:cNvSpPr txBox="1">
            <a:spLocks noGrp="1"/>
          </p:cNvSpPr>
          <p:nvPr>
            <p:ph type="title" idx="4"/>
          </p:nvPr>
        </p:nvSpPr>
        <p:spPr>
          <a:xfrm>
            <a:off x="3379125" y="491100"/>
            <a:ext cx="1461300" cy="293100"/>
          </a:xfrm>
          <a:prstGeom prst="rect">
            <a:avLst/>
          </a:prstGeom>
        </p:spPr>
        <p:txBody>
          <a:bodyPr spcFirstLastPara="1" wrap="square" lIns="0" tIns="0" rIns="91425" bIns="91425" anchor="b" anchorCtr="0">
            <a:noAutofit/>
          </a:bodyPr>
          <a:lstStyle>
            <a:lvl1pPr lvl="0">
              <a:spcBef>
                <a:spcPts val="0"/>
              </a:spcBef>
              <a:spcAft>
                <a:spcPts val="0"/>
              </a:spcAft>
              <a:buClr>
                <a:schemeClr val="accent3"/>
              </a:buClr>
              <a:buSzPts val="1800"/>
              <a:buFont typeface="Urbanist"/>
              <a:buNone/>
              <a:defRPr sz="1800">
                <a:solidFill>
                  <a:schemeClr val="accent3"/>
                </a:solidFill>
              </a:defRPr>
            </a:lvl1pPr>
            <a:lvl2pPr lvl="1">
              <a:spcBef>
                <a:spcPts val="0"/>
              </a:spcBef>
              <a:spcAft>
                <a:spcPts val="0"/>
              </a:spcAft>
              <a:buClr>
                <a:schemeClr val="accent3"/>
              </a:buClr>
              <a:buSzPts val="1800"/>
              <a:buFont typeface="Urbanist"/>
              <a:buNone/>
              <a:defRPr sz="1800">
                <a:solidFill>
                  <a:schemeClr val="accent3"/>
                </a:solidFill>
              </a:defRPr>
            </a:lvl2pPr>
            <a:lvl3pPr lvl="2">
              <a:spcBef>
                <a:spcPts val="0"/>
              </a:spcBef>
              <a:spcAft>
                <a:spcPts val="0"/>
              </a:spcAft>
              <a:buClr>
                <a:schemeClr val="accent3"/>
              </a:buClr>
              <a:buSzPts val="1800"/>
              <a:buFont typeface="Urbanist"/>
              <a:buNone/>
              <a:defRPr sz="1800">
                <a:solidFill>
                  <a:schemeClr val="accent3"/>
                </a:solidFill>
              </a:defRPr>
            </a:lvl3pPr>
            <a:lvl4pPr lvl="3">
              <a:spcBef>
                <a:spcPts val="0"/>
              </a:spcBef>
              <a:spcAft>
                <a:spcPts val="0"/>
              </a:spcAft>
              <a:buClr>
                <a:schemeClr val="accent3"/>
              </a:buClr>
              <a:buSzPts val="1800"/>
              <a:buFont typeface="Urbanist"/>
              <a:buNone/>
              <a:defRPr sz="1800">
                <a:solidFill>
                  <a:schemeClr val="accent3"/>
                </a:solidFill>
              </a:defRPr>
            </a:lvl4pPr>
            <a:lvl5pPr lvl="4">
              <a:spcBef>
                <a:spcPts val="0"/>
              </a:spcBef>
              <a:spcAft>
                <a:spcPts val="0"/>
              </a:spcAft>
              <a:buClr>
                <a:schemeClr val="accent3"/>
              </a:buClr>
              <a:buSzPts val="1800"/>
              <a:buFont typeface="Urbanist"/>
              <a:buNone/>
              <a:defRPr sz="1800">
                <a:solidFill>
                  <a:schemeClr val="accent3"/>
                </a:solidFill>
              </a:defRPr>
            </a:lvl5pPr>
            <a:lvl6pPr lvl="5">
              <a:spcBef>
                <a:spcPts val="0"/>
              </a:spcBef>
              <a:spcAft>
                <a:spcPts val="0"/>
              </a:spcAft>
              <a:buClr>
                <a:schemeClr val="accent3"/>
              </a:buClr>
              <a:buSzPts val="1800"/>
              <a:buFont typeface="Urbanist"/>
              <a:buNone/>
              <a:defRPr sz="1800">
                <a:solidFill>
                  <a:schemeClr val="accent3"/>
                </a:solidFill>
              </a:defRPr>
            </a:lvl6pPr>
            <a:lvl7pPr lvl="6">
              <a:spcBef>
                <a:spcPts val="0"/>
              </a:spcBef>
              <a:spcAft>
                <a:spcPts val="0"/>
              </a:spcAft>
              <a:buClr>
                <a:schemeClr val="accent3"/>
              </a:buClr>
              <a:buSzPts val="1800"/>
              <a:buFont typeface="Urbanist"/>
              <a:buNone/>
              <a:defRPr sz="1800">
                <a:solidFill>
                  <a:schemeClr val="accent3"/>
                </a:solidFill>
              </a:defRPr>
            </a:lvl7pPr>
            <a:lvl8pPr lvl="7">
              <a:spcBef>
                <a:spcPts val="0"/>
              </a:spcBef>
              <a:spcAft>
                <a:spcPts val="0"/>
              </a:spcAft>
              <a:buClr>
                <a:schemeClr val="accent3"/>
              </a:buClr>
              <a:buSzPts val="1800"/>
              <a:buFont typeface="Urbanist"/>
              <a:buNone/>
              <a:defRPr sz="1800">
                <a:solidFill>
                  <a:schemeClr val="accent3"/>
                </a:solidFill>
              </a:defRPr>
            </a:lvl8pPr>
            <a:lvl9pPr lvl="8">
              <a:spcBef>
                <a:spcPts val="0"/>
              </a:spcBef>
              <a:spcAft>
                <a:spcPts val="0"/>
              </a:spcAft>
              <a:buClr>
                <a:schemeClr val="accent3"/>
              </a:buClr>
              <a:buSzPts val="1800"/>
              <a:buFont typeface="Urbanist"/>
              <a:buNone/>
              <a:defRPr sz="1800">
                <a:solidFill>
                  <a:schemeClr val="accent3"/>
                </a:solidFill>
              </a:defRPr>
            </a:lvl9pPr>
          </a:lstStyle>
          <a:p>
            <a:endParaRPr/>
          </a:p>
        </p:txBody>
      </p:sp>
      <p:sp>
        <p:nvSpPr>
          <p:cNvPr id="209" name="Google Shape;209;p14"/>
          <p:cNvSpPr txBox="1">
            <a:spLocks noGrp="1"/>
          </p:cNvSpPr>
          <p:nvPr>
            <p:ph type="subTitle" idx="5"/>
          </p:nvPr>
        </p:nvSpPr>
        <p:spPr>
          <a:xfrm>
            <a:off x="3379125" y="691577"/>
            <a:ext cx="1549500" cy="2046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2pPr>
            <a:lvl3pPr lvl="2">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3pPr>
            <a:lvl4pPr lvl="3">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4pPr>
            <a:lvl5pPr lvl="4">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5pPr>
            <a:lvl6pPr lvl="5">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6pPr>
            <a:lvl7pPr lvl="6">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7pPr>
            <a:lvl8pPr lvl="7">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8pPr>
            <a:lvl9pPr lvl="8">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9pPr>
          </a:lstStyle>
          <a:p>
            <a:endParaRPr/>
          </a:p>
        </p:txBody>
      </p:sp>
      <p:sp>
        <p:nvSpPr>
          <p:cNvPr id="210" name="Google Shape;210;p14"/>
          <p:cNvSpPr txBox="1">
            <a:spLocks noGrp="1"/>
          </p:cNvSpPr>
          <p:nvPr>
            <p:ph type="subTitle" idx="6"/>
          </p:nvPr>
        </p:nvSpPr>
        <p:spPr>
          <a:xfrm>
            <a:off x="3379123" y="1072077"/>
            <a:ext cx="2444700" cy="8181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None/>
              <a:defRPr sz="10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2pPr>
            <a:lvl3pPr lvl="2">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3pPr>
            <a:lvl4pPr lvl="3">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4pPr>
            <a:lvl5pPr lvl="4">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5pPr>
            <a:lvl6pPr lvl="5">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6pPr>
            <a:lvl7pPr lvl="6">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7pPr>
            <a:lvl8pPr lvl="7">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8pPr>
            <a:lvl9pPr lvl="8">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9pPr>
          </a:lstStyle>
          <a:p>
            <a:endParaRPr/>
          </a:p>
        </p:txBody>
      </p:sp>
      <p:sp>
        <p:nvSpPr>
          <p:cNvPr id="211" name="Google Shape;211;p14"/>
          <p:cNvSpPr txBox="1">
            <a:spLocks noGrp="1"/>
          </p:cNvSpPr>
          <p:nvPr>
            <p:ph type="title" idx="7"/>
          </p:nvPr>
        </p:nvSpPr>
        <p:spPr>
          <a:xfrm>
            <a:off x="6318039" y="491100"/>
            <a:ext cx="1461300" cy="293100"/>
          </a:xfrm>
          <a:prstGeom prst="rect">
            <a:avLst/>
          </a:prstGeom>
        </p:spPr>
        <p:txBody>
          <a:bodyPr spcFirstLastPara="1" wrap="square" lIns="0" tIns="0" rIns="91425" bIns="91425" anchor="b" anchorCtr="0">
            <a:noAutofit/>
          </a:bodyPr>
          <a:lstStyle>
            <a:lvl1pPr lvl="0">
              <a:spcBef>
                <a:spcPts val="0"/>
              </a:spcBef>
              <a:spcAft>
                <a:spcPts val="0"/>
              </a:spcAft>
              <a:buClr>
                <a:schemeClr val="accent3"/>
              </a:buClr>
              <a:buSzPts val="1800"/>
              <a:buFont typeface="Urbanist"/>
              <a:buNone/>
              <a:defRPr sz="1800">
                <a:solidFill>
                  <a:schemeClr val="accent3"/>
                </a:solidFill>
                <a:latin typeface="Urbanist"/>
                <a:ea typeface="Urbanist"/>
                <a:cs typeface="Urbanist"/>
                <a:sym typeface="Urbanist"/>
              </a:defRPr>
            </a:lvl1pPr>
            <a:lvl2pPr lvl="1">
              <a:spcBef>
                <a:spcPts val="0"/>
              </a:spcBef>
              <a:spcAft>
                <a:spcPts val="0"/>
              </a:spcAft>
              <a:buClr>
                <a:schemeClr val="accent3"/>
              </a:buClr>
              <a:buSzPts val="1800"/>
              <a:buFont typeface="Urbanist"/>
              <a:buNone/>
              <a:defRPr sz="1800">
                <a:solidFill>
                  <a:schemeClr val="accent3"/>
                </a:solidFill>
              </a:defRPr>
            </a:lvl2pPr>
            <a:lvl3pPr lvl="2">
              <a:spcBef>
                <a:spcPts val="0"/>
              </a:spcBef>
              <a:spcAft>
                <a:spcPts val="0"/>
              </a:spcAft>
              <a:buClr>
                <a:schemeClr val="accent3"/>
              </a:buClr>
              <a:buSzPts val="1800"/>
              <a:buFont typeface="Urbanist"/>
              <a:buNone/>
              <a:defRPr sz="1800">
                <a:solidFill>
                  <a:schemeClr val="accent3"/>
                </a:solidFill>
              </a:defRPr>
            </a:lvl3pPr>
            <a:lvl4pPr lvl="3">
              <a:spcBef>
                <a:spcPts val="0"/>
              </a:spcBef>
              <a:spcAft>
                <a:spcPts val="0"/>
              </a:spcAft>
              <a:buClr>
                <a:schemeClr val="accent3"/>
              </a:buClr>
              <a:buSzPts val="1800"/>
              <a:buFont typeface="Urbanist"/>
              <a:buNone/>
              <a:defRPr sz="1800">
                <a:solidFill>
                  <a:schemeClr val="accent3"/>
                </a:solidFill>
              </a:defRPr>
            </a:lvl4pPr>
            <a:lvl5pPr lvl="4">
              <a:spcBef>
                <a:spcPts val="0"/>
              </a:spcBef>
              <a:spcAft>
                <a:spcPts val="0"/>
              </a:spcAft>
              <a:buClr>
                <a:schemeClr val="accent3"/>
              </a:buClr>
              <a:buSzPts val="1800"/>
              <a:buFont typeface="Urbanist"/>
              <a:buNone/>
              <a:defRPr sz="1800">
                <a:solidFill>
                  <a:schemeClr val="accent3"/>
                </a:solidFill>
              </a:defRPr>
            </a:lvl5pPr>
            <a:lvl6pPr lvl="5">
              <a:spcBef>
                <a:spcPts val="0"/>
              </a:spcBef>
              <a:spcAft>
                <a:spcPts val="0"/>
              </a:spcAft>
              <a:buClr>
                <a:schemeClr val="accent3"/>
              </a:buClr>
              <a:buSzPts val="1800"/>
              <a:buFont typeface="Urbanist"/>
              <a:buNone/>
              <a:defRPr sz="1800">
                <a:solidFill>
                  <a:schemeClr val="accent3"/>
                </a:solidFill>
              </a:defRPr>
            </a:lvl6pPr>
            <a:lvl7pPr lvl="6">
              <a:spcBef>
                <a:spcPts val="0"/>
              </a:spcBef>
              <a:spcAft>
                <a:spcPts val="0"/>
              </a:spcAft>
              <a:buClr>
                <a:schemeClr val="accent3"/>
              </a:buClr>
              <a:buSzPts val="1800"/>
              <a:buFont typeface="Urbanist"/>
              <a:buNone/>
              <a:defRPr sz="1800">
                <a:solidFill>
                  <a:schemeClr val="accent3"/>
                </a:solidFill>
              </a:defRPr>
            </a:lvl7pPr>
            <a:lvl8pPr lvl="7">
              <a:spcBef>
                <a:spcPts val="0"/>
              </a:spcBef>
              <a:spcAft>
                <a:spcPts val="0"/>
              </a:spcAft>
              <a:buClr>
                <a:schemeClr val="accent3"/>
              </a:buClr>
              <a:buSzPts val="1800"/>
              <a:buFont typeface="Urbanist"/>
              <a:buNone/>
              <a:defRPr sz="1800">
                <a:solidFill>
                  <a:schemeClr val="accent3"/>
                </a:solidFill>
              </a:defRPr>
            </a:lvl8pPr>
            <a:lvl9pPr lvl="8">
              <a:spcBef>
                <a:spcPts val="0"/>
              </a:spcBef>
              <a:spcAft>
                <a:spcPts val="0"/>
              </a:spcAft>
              <a:buClr>
                <a:schemeClr val="accent3"/>
              </a:buClr>
              <a:buSzPts val="1800"/>
              <a:buFont typeface="Urbanist"/>
              <a:buNone/>
              <a:defRPr sz="1800">
                <a:solidFill>
                  <a:schemeClr val="accent3"/>
                </a:solidFill>
              </a:defRPr>
            </a:lvl9pPr>
          </a:lstStyle>
          <a:p>
            <a:endParaRPr/>
          </a:p>
        </p:txBody>
      </p:sp>
      <p:sp>
        <p:nvSpPr>
          <p:cNvPr id="212" name="Google Shape;212;p14"/>
          <p:cNvSpPr txBox="1">
            <a:spLocks noGrp="1"/>
          </p:cNvSpPr>
          <p:nvPr>
            <p:ph type="subTitle" idx="8"/>
          </p:nvPr>
        </p:nvSpPr>
        <p:spPr>
          <a:xfrm>
            <a:off x="6318039" y="691577"/>
            <a:ext cx="1549500" cy="2046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2pPr>
            <a:lvl3pPr lvl="2">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3pPr>
            <a:lvl4pPr lvl="3">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4pPr>
            <a:lvl5pPr lvl="4">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5pPr>
            <a:lvl6pPr lvl="5">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6pPr>
            <a:lvl7pPr lvl="6">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7pPr>
            <a:lvl8pPr lvl="7">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8pPr>
            <a:lvl9pPr lvl="8">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9pPr>
          </a:lstStyle>
          <a:p>
            <a:endParaRPr/>
          </a:p>
        </p:txBody>
      </p:sp>
      <p:sp>
        <p:nvSpPr>
          <p:cNvPr id="213" name="Google Shape;213;p14"/>
          <p:cNvSpPr txBox="1">
            <a:spLocks noGrp="1"/>
          </p:cNvSpPr>
          <p:nvPr>
            <p:ph type="subTitle" idx="9"/>
          </p:nvPr>
        </p:nvSpPr>
        <p:spPr>
          <a:xfrm>
            <a:off x="6318036" y="1072077"/>
            <a:ext cx="2444700" cy="8181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None/>
              <a:defRPr sz="10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2pPr>
            <a:lvl3pPr lvl="2">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3pPr>
            <a:lvl4pPr lvl="3">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4pPr>
            <a:lvl5pPr lvl="4">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5pPr>
            <a:lvl6pPr lvl="5">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6pPr>
            <a:lvl7pPr lvl="6">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7pPr>
            <a:lvl8pPr lvl="7">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8pPr>
            <a:lvl9pPr lvl="8">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9pPr>
          </a:lstStyle>
          <a:p>
            <a:endParaRPr/>
          </a:p>
        </p:txBody>
      </p:sp>
      <p:sp>
        <p:nvSpPr>
          <p:cNvPr id="214" name="Google Shape;214;p14"/>
          <p:cNvSpPr txBox="1">
            <a:spLocks noGrp="1"/>
          </p:cNvSpPr>
          <p:nvPr>
            <p:ph type="title" idx="13"/>
          </p:nvPr>
        </p:nvSpPr>
        <p:spPr>
          <a:xfrm>
            <a:off x="6318039" y="2655740"/>
            <a:ext cx="1461300" cy="293100"/>
          </a:xfrm>
          <a:prstGeom prst="rect">
            <a:avLst/>
          </a:prstGeom>
        </p:spPr>
        <p:txBody>
          <a:bodyPr spcFirstLastPara="1" wrap="square" lIns="0" tIns="0" rIns="91425" bIns="91425" anchor="b" anchorCtr="0">
            <a:noAutofit/>
          </a:bodyPr>
          <a:lstStyle>
            <a:lvl1pPr lvl="0">
              <a:spcBef>
                <a:spcPts val="0"/>
              </a:spcBef>
              <a:spcAft>
                <a:spcPts val="0"/>
              </a:spcAft>
              <a:buClr>
                <a:schemeClr val="accent3"/>
              </a:buClr>
              <a:buSzPts val="1800"/>
              <a:buFont typeface="Urbanist"/>
              <a:buNone/>
              <a:defRPr sz="1800">
                <a:solidFill>
                  <a:schemeClr val="accent3"/>
                </a:solidFill>
                <a:latin typeface="Urbanist"/>
                <a:ea typeface="Urbanist"/>
                <a:cs typeface="Urbanist"/>
                <a:sym typeface="Urbanist"/>
              </a:defRPr>
            </a:lvl1pPr>
            <a:lvl2pPr lvl="1">
              <a:spcBef>
                <a:spcPts val="0"/>
              </a:spcBef>
              <a:spcAft>
                <a:spcPts val="0"/>
              </a:spcAft>
              <a:buClr>
                <a:schemeClr val="accent3"/>
              </a:buClr>
              <a:buSzPts val="1800"/>
              <a:buFont typeface="Urbanist"/>
              <a:buNone/>
              <a:defRPr sz="1800">
                <a:solidFill>
                  <a:schemeClr val="accent3"/>
                </a:solidFill>
              </a:defRPr>
            </a:lvl2pPr>
            <a:lvl3pPr lvl="2">
              <a:spcBef>
                <a:spcPts val="0"/>
              </a:spcBef>
              <a:spcAft>
                <a:spcPts val="0"/>
              </a:spcAft>
              <a:buClr>
                <a:schemeClr val="accent3"/>
              </a:buClr>
              <a:buSzPts val="1800"/>
              <a:buFont typeface="Urbanist"/>
              <a:buNone/>
              <a:defRPr sz="1800">
                <a:solidFill>
                  <a:schemeClr val="accent3"/>
                </a:solidFill>
              </a:defRPr>
            </a:lvl3pPr>
            <a:lvl4pPr lvl="3">
              <a:spcBef>
                <a:spcPts val="0"/>
              </a:spcBef>
              <a:spcAft>
                <a:spcPts val="0"/>
              </a:spcAft>
              <a:buClr>
                <a:schemeClr val="accent3"/>
              </a:buClr>
              <a:buSzPts val="1800"/>
              <a:buFont typeface="Urbanist"/>
              <a:buNone/>
              <a:defRPr sz="1800">
                <a:solidFill>
                  <a:schemeClr val="accent3"/>
                </a:solidFill>
              </a:defRPr>
            </a:lvl4pPr>
            <a:lvl5pPr lvl="4">
              <a:spcBef>
                <a:spcPts val="0"/>
              </a:spcBef>
              <a:spcAft>
                <a:spcPts val="0"/>
              </a:spcAft>
              <a:buClr>
                <a:schemeClr val="accent3"/>
              </a:buClr>
              <a:buSzPts val="1800"/>
              <a:buFont typeface="Urbanist"/>
              <a:buNone/>
              <a:defRPr sz="1800">
                <a:solidFill>
                  <a:schemeClr val="accent3"/>
                </a:solidFill>
              </a:defRPr>
            </a:lvl5pPr>
            <a:lvl6pPr lvl="5">
              <a:spcBef>
                <a:spcPts val="0"/>
              </a:spcBef>
              <a:spcAft>
                <a:spcPts val="0"/>
              </a:spcAft>
              <a:buClr>
                <a:schemeClr val="accent3"/>
              </a:buClr>
              <a:buSzPts val="1800"/>
              <a:buFont typeface="Urbanist"/>
              <a:buNone/>
              <a:defRPr sz="1800">
                <a:solidFill>
                  <a:schemeClr val="accent3"/>
                </a:solidFill>
              </a:defRPr>
            </a:lvl6pPr>
            <a:lvl7pPr lvl="6">
              <a:spcBef>
                <a:spcPts val="0"/>
              </a:spcBef>
              <a:spcAft>
                <a:spcPts val="0"/>
              </a:spcAft>
              <a:buClr>
                <a:schemeClr val="accent3"/>
              </a:buClr>
              <a:buSzPts val="1800"/>
              <a:buFont typeface="Urbanist"/>
              <a:buNone/>
              <a:defRPr sz="1800">
                <a:solidFill>
                  <a:schemeClr val="accent3"/>
                </a:solidFill>
              </a:defRPr>
            </a:lvl7pPr>
            <a:lvl8pPr lvl="7">
              <a:spcBef>
                <a:spcPts val="0"/>
              </a:spcBef>
              <a:spcAft>
                <a:spcPts val="0"/>
              </a:spcAft>
              <a:buClr>
                <a:schemeClr val="accent3"/>
              </a:buClr>
              <a:buSzPts val="1800"/>
              <a:buFont typeface="Urbanist"/>
              <a:buNone/>
              <a:defRPr sz="1800">
                <a:solidFill>
                  <a:schemeClr val="accent3"/>
                </a:solidFill>
              </a:defRPr>
            </a:lvl8pPr>
            <a:lvl9pPr lvl="8">
              <a:spcBef>
                <a:spcPts val="0"/>
              </a:spcBef>
              <a:spcAft>
                <a:spcPts val="0"/>
              </a:spcAft>
              <a:buClr>
                <a:schemeClr val="accent3"/>
              </a:buClr>
              <a:buSzPts val="1800"/>
              <a:buFont typeface="Urbanist"/>
              <a:buNone/>
              <a:defRPr sz="1800">
                <a:solidFill>
                  <a:schemeClr val="accent3"/>
                </a:solidFill>
              </a:defRPr>
            </a:lvl9pPr>
          </a:lstStyle>
          <a:p>
            <a:endParaRPr/>
          </a:p>
        </p:txBody>
      </p:sp>
      <p:sp>
        <p:nvSpPr>
          <p:cNvPr id="215" name="Google Shape;215;p14"/>
          <p:cNvSpPr txBox="1">
            <a:spLocks noGrp="1"/>
          </p:cNvSpPr>
          <p:nvPr>
            <p:ph type="subTitle" idx="14"/>
          </p:nvPr>
        </p:nvSpPr>
        <p:spPr>
          <a:xfrm>
            <a:off x="6318039" y="2856216"/>
            <a:ext cx="1549500" cy="2046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2pPr>
            <a:lvl3pPr lvl="2">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3pPr>
            <a:lvl4pPr lvl="3">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4pPr>
            <a:lvl5pPr lvl="4">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5pPr>
            <a:lvl6pPr lvl="5">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6pPr>
            <a:lvl7pPr lvl="6">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7pPr>
            <a:lvl8pPr lvl="7">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8pPr>
            <a:lvl9pPr lvl="8">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9pPr>
          </a:lstStyle>
          <a:p>
            <a:endParaRPr/>
          </a:p>
        </p:txBody>
      </p:sp>
      <p:sp>
        <p:nvSpPr>
          <p:cNvPr id="216" name="Google Shape;216;p14"/>
          <p:cNvSpPr txBox="1">
            <a:spLocks noGrp="1"/>
          </p:cNvSpPr>
          <p:nvPr>
            <p:ph type="subTitle" idx="15"/>
          </p:nvPr>
        </p:nvSpPr>
        <p:spPr>
          <a:xfrm>
            <a:off x="6318036" y="3236717"/>
            <a:ext cx="2444700" cy="8181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None/>
              <a:defRPr sz="10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2pPr>
            <a:lvl3pPr lvl="2">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3pPr>
            <a:lvl4pPr lvl="3">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4pPr>
            <a:lvl5pPr lvl="4">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5pPr>
            <a:lvl6pPr lvl="5">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6pPr>
            <a:lvl7pPr lvl="6">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7pPr>
            <a:lvl8pPr lvl="7">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8pPr>
            <a:lvl9pPr lvl="8">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9pPr>
          </a:lstStyle>
          <a:p>
            <a:endParaRPr/>
          </a:p>
        </p:txBody>
      </p:sp>
      <p:sp>
        <p:nvSpPr>
          <p:cNvPr id="217" name="Google Shape;217;p14"/>
          <p:cNvSpPr txBox="1">
            <a:spLocks noGrp="1"/>
          </p:cNvSpPr>
          <p:nvPr>
            <p:ph type="title" idx="16"/>
          </p:nvPr>
        </p:nvSpPr>
        <p:spPr>
          <a:xfrm>
            <a:off x="3379125" y="2655740"/>
            <a:ext cx="1461300" cy="293100"/>
          </a:xfrm>
          <a:prstGeom prst="rect">
            <a:avLst/>
          </a:prstGeom>
        </p:spPr>
        <p:txBody>
          <a:bodyPr spcFirstLastPara="1" wrap="square" lIns="0" tIns="0" rIns="91425" bIns="91425" anchor="b" anchorCtr="0">
            <a:noAutofit/>
          </a:bodyPr>
          <a:lstStyle>
            <a:lvl1pPr lvl="0">
              <a:spcBef>
                <a:spcPts val="0"/>
              </a:spcBef>
              <a:spcAft>
                <a:spcPts val="0"/>
              </a:spcAft>
              <a:buClr>
                <a:schemeClr val="accent3"/>
              </a:buClr>
              <a:buSzPts val="1800"/>
              <a:buFont typeface="Urbanist"/>
              <a:buNone/>
              <a:defRPr sz="1800">
                <a:solidFill>
                  <a:schemeClr val="accent3"/>
                </a:solidFill>
                <a:latin typeface="Urbanist"/>
                <a:ea typeface="Urbanist"/>
                <a:cs typeface="Urbanist"/>
                <a:sym typeface="Urbanist"/>
              </a:defRPr>
            </a:lvl1pPr>
            <a:lvl2pPr lvl="1">
              <a:spcBef>
                <a:spcPts val="0"/>
              </a:spcBef>
              <a:spcAft>
                <a:spcPts val="0"/>
              </a:spcAft>
              <a:buClr>
                <a:schemeClr val="accent3"/>
              </a:buClr>
              <a:buSzPts val="1800"/>
              <a:buFont typeface="Urbanist"/>
              <a:buNone/>
              <a:defRPr sz="1800">
                <a:solidFill>
                  <a:schemeClr val="accent3"/>
                </a:solidFill>
              </a:defRPr>
            </a:lvl2pPr>
            <a:lvl3pPr lvl="2">
              <a:spcBef>
                <a:spcPts val="0"/>
              </a:spcBef>
              <a:spcAft>
                <a:spcPts val="0"/>
              </a:spcAft>
              <a:buClr>
                <a:schemeClr val="accent3"/>
              </a:buClr>
              <a:buSzPts val="1800"/>
              <a:buFont typeface="Urbanist"/>
              <a:buNone/>
              <a:defRPr sz="1800">
                <a:solidFill>
                  <a:schemeClr val="accent3"/>
                </a:solidFill>
              </a:defRPr>
            </a:lvl3pPr>
            <a:lvl4pPr lvl="3">
              <a:spcBef>
                <a:spcPts val="0"/>
              </a:spcBef>
              <a:spcAft>
                <a:spcPts val="0"/>
              </a:spcAft>
              <a:buClr>
                <a:schemeClr val="accent3"/>
              </a:buClr>
              <a:buSzPts val="1800"/>
              <a:buFont typeface="Urbanist"/>
              <a:buNone/>
              <a:defRPr sz="1800">
                <a:solidFill>
                  <a:schemeClr val="accent3"/>
                </a:solidFill>
              </a:defRPr>
            </a:lvl4pPr>
            <a:lvl5pPr lvl="4">
              <a:spcBef>
                <a:spcPts val="0"/>
              </a:spcBef>
              <a:spcAft>
                <a:spcPts val="0"/>
              </a:spcAft>
              <a:buClr>
                <a:schemeClr val="accent3"/>
              </a:buClr>
              <a:buSzPts val="1800"/>
              <a:buFont typeface="Urbanist"/>
              <a:buNone/>
              <a:defRPr sz="1800">
                <a:solidFill>
                  <a:schemeClr val="accent3"/>
                </a:solidFill>
              </a:defRPr>
            </a:lvl5pPr>
            <a:lvl6pPr lvl="5">
              <a:spcBef>
                <a:spcPts val="0"/>
              </a:spcBef>
              <a:spcAft>
                <a:spcPts val="0"/>
              </a:spcAft>
              <a:buClr>
                <a:schemeClr val="accent3"/>
              </a:buClr>
              <a:buSzPts val="1800"/>
              <a:buFont typeface="Urbanist"/>
              <a:buNone/>
              <a:defRPr sz="1800">
                <a:solidFill>
                  <a:schemeClr val="accent3"/>
                </a:solidFill>
              </a:defRPr>
            </a:lvl6pPr>
            <a:lvl7pPr lvl="6">
              <a:spcBef>
                <a:spcPts val="0"/>
              </a:spcBef>
              <a:spcAft>
                <a:spcPts val="0"/>
              </a:spcAft>
              <a:buClr>
                <a:schemeClr val="accent3"/>
              </a:buClr>
              <a:buSzPts val="1800"/>
              <a:buFont typeface="Urbanist"/>
              <a:buNone/>
              <a:defRPr sz="1800">
                <a:solidFill>
                  <a:schemeClr val="accent3"/>
                </a:solidFill>
              </a:defRPr>
            </a:lvl7pPr>
            <a:lvl8pPr lvl="7">
              <a:spcBef>
                <a:spcPts val="0"/>
              </a:spcBef>
              <a:spcAft>
                <a:spcPts val="0"/>
              </a:spcAft>
              <a:buClr>
                <a:schemeClr val="accent3"/>
              </a:buClr>
              <a:buSzPts val="1800"/>
              <a:buFont typeface="Urbanist"/>
              <a:buNone/>
              <a:defRPr sz="1800">
                <a:solidFill>
                  <a:schemeClr val="accent3"/>
                </a:solidFill>
              </a:defRPr>
            </a:lvl8pPr>
            <a:lvl9pPr lvl="8">
              <a:spcBef>
                <a:spcPts val="0"/>
              </a:spcBef>
              <a:spcAft>
                <a:spcPts val="0"/>
              </a:spcAft>
              <a:buClr>
                <a:schemeClr val="accent3"/>
              </a:buClr>
              <a:buSzPts val="1800"/>
              <a:buFont typeface="Urbanist"/>
              <a:buNone/>
              <a:defRPr sz="1800">
                <a:solidFill>
                  <a:schemeClr val="accent3"/>
                </a:solidFill>
              </a:defRPr>
            </a:lvl9pPr>
          </a:lstStyle>
          <a:p>
            <a:endParaRPr/>
          </a:p>
        </p:txBody>
      </p:sp>
      <p:sp>
        <p:nvSpPr>
          <p:cNvPr id="218" name="Google Shape;218;p14"/>
          <p:cNvSpPr txBox="1">
            <a:spLocks noGrp="1"/>
          </p:cNvSpPr>
          <p:nvPr>
            <p:ph type="subTitle" idx="17"/>
          </p:nvPr>
        </p:nvSpPr>
        <p:spPr>
          <a:xfrm>
            <a:off x="3379125" y="2856216"/>
            <a:ext cx="1549500" cy="2046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2pPr>
            <a:lvl3pPr lvl="2">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3pPr>
            <a:lvl4pPr lvl="3">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4pPr>
            <a:lvl5pPr lvl="4">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5pPr>
            <a:lvl6pPr lvl="5">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6pPr>
            <a:lvl7pPr lvl="6">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7pPr>
            <a:lvl8pPr lvl="7">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8pPr>
            <a:lvl9pPr lvl="8">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9pPr>
          </a:lstStyle>
          <a:p>
            <a:endParaRPr/>
          </a:p>
        </p:txBody>
      </p:sp>
      <p:sp>
        <p:nvSpPr>
          <p:cNvPr id="219" name="Google Shape;219;p14"/>
          <p:cNvSpPr txBox="1">
            <a:spLocks noGrp="1"/>
          </p:cNvSpPr>
          <p:nvPr>
            <p:ph type="subTitle" idx="18"/>
          </p:nvPr>
        </p:nvSpPr>
        <p:spPr>
          <a:xfrm>
            <a:off x="3379123" y="3236717"/>
            <a:ext cx="2444700" cy="8181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None/>
              <a:defRPr sz="10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2pPr>
            <a:lvl3pPr lvl="2">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3pPr>
            <a:lvl4pPr lvl="3">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4pPr>
            <a:lvl5pPr lvl="4">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5pPr>
            <a:lvl6pPr lvl="5">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6pPr>
            <a:lvl7pPr lvl="6">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7pPr>
            <a:lvl8pPr lvl="7">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8pPr>
            <a:lvl9pPr lvl="8">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9pPr>
          </a:lstStyle>
          <a:p>
            <a:endParaRPr/>
          </a:p>
        </p:txBody>
      </p:sp>
      <p:sp>
        <p:nvSpPr>
          <p:cNvPr id="220" name="Google Shape;220;p14"/>
          <p:cNvSpPr/>
          <p:nvPr/>
        </p:nvSpPr>
        <p:spPr>
          <a:xfrm>
            <a:off x="228600" y="48375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221" name="Google Shape;221;p14"/>
          <p:cNvSpPr/>
          <p:nvPr/>
        </p:nvSpPr>
        <p:spPr>
          <a:xfrm>
            <a:off x="4618950" y="4839000"/>
            <a:ext cx="45900" cy="4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meline">
  <p:cSld name="CUSTOM_7_1_1_1_1_1_1_1_1_1_1_1_1_1_1_1_1_1">
    <p:spTree>
      <p:nvGrpSpPr>
        <p:cNvPr id="1" name="Shape 222"/>
        <p:cNvGrpSpPr/>
        <p:nvPr/>
      </p:nvGrpSpPr>
      <p:grpSpPr>
        <a:xfrm>
          <a:off x="0" y="0"/>
          <a:ext cx="0" cy="0"/>
          <a:chOff x="0" y="0"/>
          <a:chExt cx="0" cy="0"/>
        </a:xfrm>
      </p:grpSpPr>
      <p:pic>
        <p:nvPicPr>
          <p:cNvPr id="223" name="Google Shape;223;p15"/>
          <p:cNvPicPr preferRelativeResize="0"/>
          <p:nvPr/>
        </p:nvPicPr>
        <p:blipFill rotWithShape="1">
          <a:blip r:embed="rId2">
            <a:alphaModFix/>
          </a:blip>
          <a:srcRect r="15469" b="14588"/>
          <a:stretch/>
        </p:blipFill>
        <p:spPr>
          <a:xfrm flipH="1">
            <a:off x="4571999" y="2061075"/>
            <a:ext cx="4572001" cy="3082424"/>
          </a:xfrm>
          <a:prstGeom prst="rect">
            <a:avLst/>
          </a:prstGeom>
          <a:noFill/>
          <a:ln>
            <a:noFill/>
          </a:ln>
        </p:spPr>
      </p:pic>
      <p:cxnSp>
        <p:nvCxnSpPr>
          <p:cNvPr id="224" name="Google Shape;224;p15"/>
          <p:cNvCxnSpPr/>
          <p:nvPr/>
        </p:nvCxnSpPr>
        <p:spPr>
          <a:xfrm>
            <a:off x="238800" y="4683300"/>
            <a:ext cx="8676900" cy="0"/>
          </a:xfrm>
          <a:prstGeom prst="straightConnector1">
            <a:avLst/>
          </a:prstGeom>
          <a:noFill/>
          <a:ln w="9525" cap="flat" cmpd="sng">
            <a:solidFill>
              <a:schemeClr val="accent1"/>
            </a:solidFill>
            <a:prstDash val="solid"/>
            <a:round/>
            <a:headEnd type="none" w="med" len="med"/>
            <a:tailEnd type="none" w="med" len="med"/>
          </a:ln>
        </p:spPr>
      </p:cxnSp>
      <p:sp>
        <p:nvSpPr>
          <p:cNvPr id="225" name="Google Shape;225;p15"/>
          <p:cNvSpPr txBox="1">
            <a:spLocks noGrp="1"/>
          </p:cNvSpPr>
          <p:nvPr>
            <p:ph type="subTitle" idx="1"/>
          </p:nvPr>
        </p:nvSpPr>
        <p:spPr>
          <a:xfrm>
            <a:off x="320625" y="4675975"/>
            <a:ext cx="2700000" cy="236400"/>
          </a:xfrm>
          <a:prstGeom prst="rect">
            <a:avLst/>
          </a:prstGeom>
        </p:spPr>
        <p:txBody>
          <a:bodyPr spcFirstLastPara="1" wrap="square" lIns="0" tIns="0" rIns="0" bIns="0" anchor="b" anchorCtr="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a:endParaRPr/>
          </a:p>
        </p:txBody>
      </p:sp>
      <p:sp>
        <p:nvSpPr>
          <p:cNvPr id="226" name="Google Shape;226;p15"/>
          <p:cNvSpPr txBox="1">
            <a:spLocks noGrp="1"/>
          </p:cNvSpPr>
          <p:nvPr>
            <p:ph type="subTitle" idx="2"/>
          </p:nvPr>
        </p:nvSpPr>
        <p:spPr>
          <a:xfrm>
            <a:off x="4716740" y="4675975"/>
            <a:ext cx="2294700" cy="236400"/>
          </a:xfrm>
          <a:prstGeom prst="rect">
            <a:avLst/>
          </a:prstGeom>
        </p:spPr>
        <p:txBody>
          <a:bodyPr spcFirstLastPara="1" wrap="square" lIns="0" tIns="0" rIns="0" bIns="0" anchor="b" anchorCtr="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a:endParaRPr/>
          </a:p>
        </p:txBody>
      </p:sp>
      <p:sp>
        <p:nvSpPr>
          <p:cNvPr id="227" name="Google Shape;227;p15"/>
          <p:cNvSpPr txBox="1">
            <a:spLocks noGrp="1"/>
          </p:cNvSpPr>
          <p:nvPr>
            <p:ph type="subTitle" idx="3"/>
          </p:nvPr>
        </p:nvSpPr>
        <p:spPr>
          <a:xfrm>
            <a:off x="6859200" y="4683725"/>
            <a:ext cx="2056500" cy="228600"/>
          </a:xfrm>
          <a:prstGeom prst="rect">
            <a:avLst/>
          </a:prstGeom>
        </p:spPr>
        <p:txBody>
          <a:bodyPr spcFirstLastPara="1" wrap="square" lIns="0" tIns="0" rIns="0" bIns="0" anchor="b" anchorCtr="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a:endParaRPr/>
          </a:p>
        </p:txBody>
      </p:sp>
      <p:sp>
        <p:nvSpPr>
          <p:cNvPr id="228" name="Google Shape;228;p15"/>
          <p:cNvSpPr txBox="1">
            <a:spLocks noGrp="1"/>
          </p:cNvSpPr>
          <p:nvPr>
            <p:ph type="subTitle" idx="4"/>
          </p:nvPr>
        </p:nvSpPr>
        <p:spPr>
          <a:xfrm>
            <a:off x="228600" y="228600"/>
            <a:ext cx="2920800" cy="2286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9pPr>
          </a:lstStyle>
          <a:p>
            <a:endParaRPr/>
          </a:p>
        </p:txBody>
      </p:sp>
      <p:sp>
        <p:nvSpPr>
          <p:cNvPr id="229" name="Google Shape;229;p15"/>
          <p:cNvSpPr txBox="1">
            <a:spLocks noGrp="1"/>
          </p:cNvSpPr>
          <p:nvPr>
            <p:ph type="title"/>
          </p:nvPr>
        </p:nvSpPr>
        <p:spPr>
          <a:xfrm>
            <a:off x="355225" y="1775475"/>
            <a:ext cx="1862100" cy="293100"/>
          </a:xfrm>
          <a:prstGeom prst="rect">
            <a:avLst/>
          </a:prstGeom>
        </p:spPr>
        <p:txBody>
          <a:bodyPr spcFirstLastPara="1" wrap="square" lIns="0" tIns="0" rIns="91425" bIns="91425" anchor="b" anchorCtr="0">
            <a:noAutofit/>
          </a:bodyPr>
          <a:lstStyle>
            <a:lvl1pPr lvl="0">
              <a:spcBef>
                <a:spcPts val="0"/>
              </a:spcBef>
              <a:spcAft>
                <a:spcPts val="0"/>
              </a:spcAft>
              <a:buClr>
                <a:schemeClr val="accent3"/>
              </a:buClr>
              <a:buSzPts val="3000"/>
              <a:buFont typeface="Urbanist"/>
              <a:buNone/>
              <a:defRPr sz="1800">
                <a:solidFill>
                  <a:schemeClr val="accent3"/>
                </a:solidFill>
              </a:defRPr>
            </a:lvl1pPr>
            <a:lvl2pPr lvl="1">
              <a:spcBef>
                <a:spcPts val="0"/>
              </a:spcBef>
              <a:spcAft>
                <a:spcPts val="0"/>
              </a:spcAft>
              <a:buClr>
                <a:schemeClr val="accent3"/>
              </a:buClr>
              <a:buSzPts val="3000"/>
              <a:buFont typeface="Urbanist"/>
              <a:buNone/>
              <a:defRPr>
                <a:solidFill>
                  <a:schemeClr val="accent3"/>
                </a:solidFill>
              </a:defRPr>
            </a:lvl2pPr>
            <a:lvl3pPr lvl="2">
              <a:spcBef>
                <a:spcPts val="0"/>
              </a:spcBef>
              <a:spcAft>
                <a:spcPts val="0"/>
              </a:spcAft>
              <a:buClr>
                <a:schemeClr val="accent3"/>
              </a:buClr>
              <a:buSzPts val="3000"/>
              <a:buFont typeface="Urbanist"/>
              <a:buNone/>
              <a:defRPr>
                <a:solidFill>
                  <a:schemeClr val="accent3"/>
                </a:solidFill>
              </a:defRPr>
            </a:lvl3pPr>
            <a:lvl4pPr lvl="3">
              <a:spcBef>
                <a:spcPts val="0"/>
              </a:spcBef>
              <a:spcAft>
                <a:spcPts val="0"/>
              </a:spcAft>
              <a:buClr>
                <a:schemeClr val="accent3"/>
              </a:buClr>
              <a:buSzPts val="3000"/>
              <a:buFont typeface="Urbanist"/>
              <a:buNone/>
              <a:defRPr>
                <a:solidFill>
                  <a:schemeClr val="accent3"/>
                </a:solidFill>
              </a:defRPr>
            </a:lvl4pPr>
            <a:lvl5pPr lvl="4">
              <a:spcBef>
                <a:spcPts val="0"/>
              </a:spcBef>
              <a:spcAft>
                <a:spcPts val="0"/>
              </a:spcAft>
              <a:buClr>
                <a:schemeClr val="accent3"/>
              </a:buClr>
              <a:buSzPts val="3000"/>
              <a:buFont typeface="Urbanist"/>
              <a:buNone/>
              <a:defRPr>
                <a:solidFill>
                  <a:schemeClr val="accent3"/>
                </a:solidFill>
              </a:defRPr>
            </a:lvl5pPr>
            <a:lvl6pPr lvl="5">
              <a:spcBef>
                <a:spcPts val="0"/>
              </a:spcBef>
              <a:spcAft>
                <a:spcPts val="0"/>
              </a:spcAft>
              <a:buClr>
                <a:schemeClr val="accent3"/>
              </a:buClr>
              <a:buSzPts val="3000"/>
              <a:buFont typeface="Urbanist"/>
              <a:buNone/>
              <a:defRPr>
                <a:solidFill>
                  <a:schemeClr val="accent3"/>
                </a:solidFill>
              </a:defRPr>
            </a:lvl6pPr>
            <a:lvl7pPr lvl="6">
              <a:spcBef>
                <a:spcPts val="0"/>
              </a:spcBef>
              <a:spcAft>
                <a:spcPts val="0"/>
              </a:spcAft>
              <a:buClr>
                <a:schemeClr val="accent3"/>
              </a:buClr>
              <a:buSzPts val="3000"/>
              <a:buFont typeface="Urbanist"/>
              <a:buNone/>
              <a:defRPr>
                <a:solidFill>
                  <a:schemeClr val="accent3"/>
                </a:solidFill>
              </a:defRPr>
            </a:lvl7pPr>
            <a:lvl8pPr lvl="7">
              <a:spcBef>
                <a:spcPts val="0"/>
              </a:spcBef>
              <a:spcAft>
                <a:spcPts val="0"/>
              </a:spcAft>
              <a:buClr>
                <a:schemeClr val="accent3"/>
              </a:buClr>
              <a:buSzPts val="3000"/>
              <a:buFont typeface="Urbanist"/>
              <a:buNone/>
              <a:defRPr>
                <a:solidFill>
                  <a:schemeClr val="accent3"/>
                </a:solidFill>
              </a:defRPr>
            </a:lvl8pPr>
            <a:lvl9pPr lvl="8">
              <a:spcBef>
                <a:spcPts val="0"/>
              </a:spcBef>
              <a:spcAft>
                <a:spcPts val="0"/>
              </a:spcAft>
              <a:buClr>
                <a:schemeClr val="accent3"/>
              </a:buClr>
              <a:buSzPts val="3000"/>
              <a:buFont typeface="Urbanist"/>
              <a:buNone/>
              <a:defRPr>
                <a:solidFill>
                  <a:schemeClr val="accent3"/>
                </a:solidFill>
              </a:defRPr>
            </a:lvl9pPr>
          </a:lstStyle>
          <a:p>
            <a:endParaRPr/>
          </a:p>
        </p:txBody>
      </p:sp>
      <p:sp>
        <p:nvSpPr>
          <p:cNvPr id="230" name="Google Shape;230;p15"/>
          <p:cNvSpPr txBox="1">
            <a:spLocks noGrp="1"/>
          </p:cNvSpPr>
          <p:nvPr>
            <p:ph type="subTitle" idx="5"/>
          </p:nvPr>
        </p:nvSpPr>
        <p:spPr>
          <a:xfrm>
            <a:off x="355225" y="2161825"/>
            <a:ext cx="1974600" cy="2046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None/>
              <a:defRPr sz="13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2pPr>
            <a:lvl3pPr lvl="2">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3pPr>
            <a:lvl4pPr lvl="3">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4pPr>
            <a:lvl5pPr lvl="4">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5pPr>
            <a:lvl6pPr lvl="5">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6pPr>
            <a:lvl7pPr lvl="6">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7pPr>
            <a:lvl8pPr lvl="7">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8pPr>
            <a:lvl9pPr lvl="8">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9pPr>
          </a:lstStyle>
          <a:p>
            <a:endParaRPr/>
          </a:p>
        </p:txBody>
      </p:sp>
      <p:sp>
        <p:nvSpPr>
          <p:cNvPr id="231" name="Google Shape;231;p15"/>
          <p:cNvSpPr txBox="1">
            <a:spLocks noGrp="1"/>
          </p:cNvSpPr>
          <p:nvPr>
            <p:ph type="body" idx="6"/>
          </p:nvPr>
        </p:nvSpPr>
        <p:spPr>
          <a:xfrm>
            <a:off x="355225" y="2465025"/>
            <a:ext cx="1826700" cy="477900"/>
          </a:xfrm>
          <a:prstGeom prst="rect">
            <a:avLst/>
          </a:prstGeom>
        </p:spPr>
        <p:txBody>
          <a:bodyPr spcFirstLastPara="1" wrap="square" lIns="0" tIns="0" rIns="91425" bIns="91425" anchor="t" anchorCtr="0">
            <a:noAutofit/>
          </a:bodyPr>
          <a:lstStyle>
            <a:lvl1pPr marL="457200" lvl="0" indent="-279400">
              <a:spcBef>
                <a:spcPts val="0"/>
              </a:spcBef>
              <a:spcAft>
                <a:spcPts val="0"/>
              </a:spcAft>
              <a:buClr>
                <a:schemeClr val="dk2"/>
              </a:buClr>
              <a:buSzPts val="800"/>
              <a:buFont typeface="Urbanist"/>
              <a:buChar char="●"/>
              <a:defRPr sz="800">
                <a:solidFill>
                  <a:schemeClr val="dk2"/>
                </a:solidFill>
              </a:defRPr>
            </a:lvl1pPr>
            <a:lvl2pPr marL="914400" lvl="1" indent="-279400">
              <a:spcBef>
                <a:spcPts val="0"/>
              </a:spcBef>
              <a:spcAft>
                <a:spcPts val="0"/>
              </a:spcAft>
              <a:buClr>
                <a:schemeClr val="dk2"/>
              </a:buClr>
              <a:buSzPts val="800"/>
              <a:buFont typeface="Urbanist"/>
              <a:buChar char="○"/>
              <a:defRPr sz="800">
                <a:solidFill>
                  <a:schemeClr val="dk2"/>
                </a:solidFill>
              </a:defRPr>
            </a:lvl2pPr>
            <a:lvl3pPr marL="1371600" lvl="2" indent="-279400">
              <a:spcBef>
                <a:spcPts val="0"/>
              </a:spcBef>
              <a:spcAft>
                <a:spcPts val="0"/>
              </a:spcAft>
              <a:buClr>
                <a:schemeClr val="dk2"/>
              </a:buClr>
              <a:buSzPts val="800"/>
              <a:buFont typeface="Urbanist"/>
              <a:buChar char="■"/>
              <a:defRPr sz="800">
                <a:solidFill>
                  <a:schemeClr val="dk2"/>
                </a:solidFill>
              </a:defRPr>
            </a:lvl3pPr>
            <a:lvl4pPr marL="1828800" lvl="3" indent="-279400">
              <a:spcBef>
                <a:spcPts val="0"/>
              </a:spcBef>
              <a:spcAft>
                <a:spcPts val="0"/>
              </a:spcAft>
              <a:buClr>
                <a:schemeClr val="dk2"/>
              </a:buClr>
              <a:buSzPts val="800"/>
              <a:buFont typeface="Urbanist"/>
              <a:buChar char="●"/>
              <a:defRPr sz="800">
                <a:solidFill>
                  <a:schemeClr val="dk2"/>
                </a:solidFill>
              </a:defRPr>
            </a:lvl4pPr>
            <a:lvl5pPr marL="2286000" lvl="4" indent="-279400">
              <a:spcBef>
                <a:spcPts val="0"/>
              </a:spcBef>
              <a:spcAft>
                <a:spcPts val="0"/>
              </a:spcAft>
              <a:buClr>
                <a:schemeClr val="dk2"/>
              </a:buClr>
              <a:buSzPts val="800"/>
              <a:buFont typeface="Urbanist"/>
              <a:buChar char="○"/>
              <a:defRPr sz="800">
                <a:solidFill>
                  <a:schemeClr val="dk2"/>
                </a:solidFill>
              </a:defRPr>
            </a:lvl5pPr>
            <a:lvl6pPr marL="2743200" lvl="5" indent="-279400">
              <a:spcBef>
                <a:spcPts val="0"/>
              </a:spcBef>
              <a:spcAft>
                <a:spcPts val="0"/>
              </a:spcAft>
              <a:buClr>
                <a:schemeClr val="dk2"/>
              </a:buClr>
              <a:buSzPts val="800"/>
              <a:buFont typeface="Urbanist"/>
              <a:buChar char="■"/>
              <a:defRPr sz="800">
                <a:solidFill>
                  <a:schemeClr val="dk2"/>
                </a:solidFill>
              </a:defRPr>
            </a:lvl6pPr>
            <a:lvl7pPr marL="3200400" lvl="6" indent="-279400">
              <a:spcBef>
                <a:spcPts val="0"/>
              </a:spcBef>
              <a:spcAft>
                <a:spcPts val="0"/>
              </a:spcAft>
              <a:buClr>
                <a:schemeClr val="dk2"/>
              </a:buClr>
              <a:buSzPts val="800"/>
              <a:buFont typeface="Urbanist"/>
              <a:buChar char="●"/>
              <a:defRPr sz="800">
                <a:solidFill>
                  <a:schemeClr val="dk2"/>
                </a:solidFill>
              </a:defRPr>
            </a:lvl7pPr>
            <a:lvl8pPr marL="3657600" lvl="7" indent="-279400">
              <a:spcBef>
                <a:spcPts val="0"/>
              </a:spcBef>
              <a:spcAft>
                <a:spcPts val="0"/>
              </a:spcAft>
              <a:buClr>
                <a:schemeClr val="dk2"/>
              </a:buClr>
              <a:buSzPts val="800"/>
              <a:buFont typeface="Urbanist"/>
              <a:buChar char="○"/>
              <a:defRPr sz="800">
                <a:solidFill>
                  <a:schemeClr val="dk2"/>
                </a:solidFill>
              </a:defRPr>
            </a:lvl8pPr>
            <a:lvl9pPr marL="4114800" lvl="8" indent="-279400">
              <a:spcBef>
                <a:spcPts val="0"/>
              </a:spcBef>
              <a:spcAft>
                <a:spcPts val="0"/>
              </a:spcAft>
              <a:buClr>
                <a:schemeClr val="dk2"/>
              </a:buClr>
              <a:buSzPts val="800"/>
              <a:buFont typeface="Urbanist"/>
              <a:buChar char="■"/>
              <a:defRPr sz="800">
                <a:solidFill>
                  <a:schemeClr val="dk2"/>
                </a:solidFill>
              </a:defRPr>
            </a:lvl9pPr>
          </a:lstStyle>
          <a:p>
            <a:endParaRPr/>
          </a:p>
        </p:txBody>
      </p:sp>
      <p:sp>
        <p:nvSpPr>
          <p:cNvPr id="232" name="Google Shape;232;p15"/>
          <p:cNvSpPr txBox="1">
            <a:spLocks noGrp="1"/>
          </p:cNvSpPr>
          <p:nvPr>
            <p:ph type="title" idx="7"/>
          </p:nvPr>
        </p:nvSpPr>
        <p:spPr>
          <a:xfrm>
            <a:off x="2543875" y="1775475"/>
            <a:ext cx="1862100" cy="293100"/>
          </a:xfrm>
          <a:prstGeom prst="rect">
            <a:avLst/>
          </a:prstGeom>
        </p:spPr>
        <p:txBody>
          <a:bodyPr spcFirstLastPara="1" wrap="square" lIns="0" tIns="0" rIns="91425" bIns="91425" anchor="b" anchorCtr="0">
            <a:noAutofit/>
          </a:bodyPr>
          <a:lstStyle>
            <a:lvl1pPr lvl="0">
              <a:lnSpc>
                <a:spcPct val="90000"/>
              </a:lnSpc>
              <a:spcBef>
                <a:spcPts val="0"/>
              </a:spcBef>
              <a:spcAft>
                <a:spcPts val="0"/>
              </a:spcAft>
              <a:buClr>
                <a:schemeClr val="accent3"/>
              </a:buClr>
              <a:buSzPts val="3000"/>
              <a:buFont typeface="Urbanist"/>
              <a:buNone/>
              <a:defRPr sz="1800">
                <a:solidFill>
                  <a:schemeClr val="accent3"/>
                </a:solidFill>
              </a:defRPr>
            </a:lvl1pPr>
            <a:lvl2pPr lvl="1">
              <a:spcBef>
                <a:spcPts val="0"/>
              </a:spcBef>
              <a:spcAft>
                <a:spcPts val="0"/>
              </a:spcAft>
              <a:buClr>
                <a:schemeClr val="accent3"/>
              </a:buClr>
              <a:buSzPts val="3000"/>
              <a:buFont typeface="Urbanist"/>
              <a:buNone/>
              <a:defRPr>
                <a:solidFill>
                  <a:schemeClr val="accent3"/>
                </a:solidFill>
              </a:defRPr>
            </a:lvl2pPr>
            <a:lvl3pPr lvl="2">
              <a:spcBef>
                <a:spcPts val="0"/>
              </a:spcBef>
              <a:spcAft>
                <a:spcPts val="0"/>
              </a:spcAft>
              <a:buClr>
                <a:schemeClr val="accent3"/>
              </a:buClr>
              <a:buSzPts val="3000"/>
              <a:buFont typeface="Urbanist"/>
              <a:buNone/>
              <a:defRPr>
                <a:solidFill>
                  <a:schemeClr val="accent3"/>
                </a:solidFill>
              </a:defRPr>
            </a:lvl3pPr>
            <a:lvl4pPr lvl="3">
              <a:spcBef>
                <a:spcPts val="0"/>
              </a:spcBef>
              <a:spcAft>
                <a:spcPts val="0"/>
              </a:spcAft>
              <a:buClr>
                <a:schemeClr val="accent3"/>
              </a:buClr>
              <a:buSzPts val="3000"/>
              <a:buFont typeface="Urbanist"/>
              <a:buNone/>
              <a:defRPr>
                <a:solidFill>
                  <a:schemeClr val="accent3"/>
                </a:solidFill>
              </a:defRPr>
            </a:lvl4pPr>
            <a:lvl5pPr lvl="4">
              <a:spcBef>
                <a:spcPts val="0"/>
              </a:spcBef>
              <a:spcAft>
                <a:spcPts val="0"/>
              </a:spcAft>
              <a:buClr>
                <a:schemeClr val="accent3"/>
              </a:buClr>
              <a:buSzPts val="3000"/>
              <a:buFont typeface="Urbanist"/>
              <a:buNone/>
              <a:defRPr>
                <a:solidFill>
                  <a:schemeClr val="accent3"/>
                </a:solidFill>
              </a:defRPr>
            </a:lvl5pPr>
            <a:lvl6pPr lvl="5">
              <a:spcBef>
                <a:spcPts val="0"/>
              </a:spcBef>
              <a:spcAft>
                <a:spcPts val="0"/>
              </a:spcAft>
              <a:buClr>
                <a:schemeClr val="accent3"/>
              </a:buClr>
              <a:buSzPts val="3000"/>
              <a:buFont typeface="Urbanist"/>
              <a:buNone/>
              <a:defRPr>
                <a:solidFill>
                  <a:schemeClr val="accent3"/>
                </a:solidFill>
              </a:defRPr>
            </a:lvl6pPr>
            <a:lvl7pPr lvl="6">
              <a:spcBef>
                <a:spcPts val="0"/>
              </a:spcBef>
              <a:spcAft>
                <a:spcPts val="0"/>
              </a:spcAft>
              <a:buClr>
                <a:schemeClr val="accent3"/>
              </a:buClr>
              <a:buSzPts val="3000"/>
              <a:buFont typeface="Urbanist"/>
              <a:buNone/>
              <a:defRPr>
                <a:solidFill>
                  <a:schemeClr val="accent3"/>
                </a:solidFill>
              </a:defRPr>
            </a:lvl7pPr>
            <a:lvl8pPr lvl="7">
              <a:spcBef>
                <a:spcPts val="0"/>
              </a:spcBef>
              <a:spcAft>
                <a:spcPts val="0"/>
              </a:spcAft>
              <a:buClr>
                <a:schemeClr val="accent3"/>
              </a:buClr>
              <a:buSzPts val="3000"/>
              <a:buFont typeface="Urbanist"/>
              <a:buNone/>
              <a:defRPr>
                <a:solidFill>
                  <a:schemeClr val="accent3"/>
                </a:solidFill>
              </a:defRPr>
            </a:lvl8pPr>
            <a:lvl9pPr lvl="8">
              <a:spcBef>
                <a:spcPts val="0"/>
              </a:spcBef>
              <a:spcAft>
                <a:spcPts val="0"/>
              </a:spcAft>
              <a:buClr>
                <a:schemeClr val="accent3"/>
              </a:buClr>
              <a:buSzPts val="3000"/>
              <a:buFont typeface="Urbanist"/>
              <a:buNone/>
              <a:defRPr>
                <a:solidFill>
                  <a:schemeClr val="accent3"/>
                </a:solidFill>
              </a:defRPr>
            </a:lvl9pPr>
          </a:lstStyle>
          <a:p>
            <a:endParaRPr/>
          </a:p>
        </p:txBody>
      </p:sp>
      <p:sp>
        <p:nvSpPr>
          <p:cNvPr id="233" name="Google Shape;233;p15"/>
          <p:cNvSpPr txBox="1">
            <a:spLocks noGrp="1"/>
          </p:cNvSpPr>
          <p:nvPr>
            <p:ph type="subTitle" idx="8"/>
          </p:nvPr>
        </p:nvSpPr>
        <p:spPr>
          <a:xfrm>
            <a:off x="2543875" y="2161825"/>
            <a:ext cx="1974600" cy="2046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None/>
              <a:defRPr sz="13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2pPr>
            <a:lvl3pPr lvl="2">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3pPr>
            <a:lvl4pPr lvl="3">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4pPr>
            <a:lvl5pPr lvl="4">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5pPr>
            <a:lvl6pPr lvl="5">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6pPr>
            <a:lvl7pPr lvl="6">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7pPr>
            <a:lvl8pPr lvl="7">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8pPr>
            <a:lvl9pPr lvl="8">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9pPr>
          </a:lstStyle>
          <a:p>
            <a:endParaRPr/>
          </a:p>
        </p:txBody>
      </p:sp>
      <p:sp>
        <p:nvSpPr>
          <p:cNvPr id="234" name="Google Shape;234;p15"/>
          <p:cNvSpPr txBox="1">
            <a:spLocks noGrp="1"/>
          </p:cNvSpPr>
          <p:nvPr>
            <p:ph type="body" idx="9"/>
          </p:nvPr>
        </p:nvSpPr>
        <p:spPr>
          <a:xfrm>
            <a:off x="2543875" y="2465025"/>
            <a:ext cx="1826700" cy="477900"/>
          </a:xfrm>
          <a:prstGeom prst="rect">
            <a:avLst/>
          </a:prstGeom>
        </p:spPr>
        <p:txBody>
          <a:bodyPr spcFirstLastPara="1" wrap="square" lIns="0" tIns="0" rIns="91425" bIns="91425" anchor="t" anchorCtr="0">
            <a:noAutofit/>
          </a:bodyPr>
          <a:lstStyle>
            <a:lvl1pPr marL="457200" lvl="0" indent="-279400">
              <a:spcBef>
                <a:spcPts val="0"/>
              </a:spcBef>
              <a:spcAft>
                <a:spcPts val="0"/>
              </a:spcAft>
              <a:buClr>
                <a:schemeClr val="dk2"/>
              </a:buClr>
              <a:buSzPts val="800"/>
              <a:buFont typeface="Urbanist"/>
              <a:buChar char="●"/>
              <a:defRPr sz="800">
                <a:solidFill>
                  <a:schemeClr val="dk2"/>
                </a:solidFill>
              </a:defRPr>
            </a:lvl1pPr>
            <a:lvl2pPr marL="914400" lvl="1" indent="-279400">
              <a:spcBef>
                <a:spcPts val="0"/>
              </a:spcBef>
              <a:spcAft>
                <a:spcPts val="0"/>
              </a:spcAft>
              <a:buClr>
                <a:schemeClr val="dk2"/>
              </a:buClr>
              <a:buSzPts val="800"/>
              <a:buFont typeface="Urbanist"/>
              <a:buChar char="○"/>
              <a:defRPr sz="800">
                <a:solidFill>
                  <a:schemeClr val="dk2"/>
                </a:solidFill>
              </a:defRPr>
            </a:lvl2pPr>
            <a:lvl3pPr marL="1371600" lvl="2" indent="-279400">
              <a:spcBef>
                <a:spcPts val="0"/>
              </a:spcBef>
              <a:spcAft>
                <a:spcPts val="0"/>
              </a:spcAft>
              <a:buClr>
                <a:schemeClr val="dk2"/>
              </a:buClr>
              <a:buSzPts val="800"/>
              <a:buFont typeface="Urbanist"/>
              <a:buChar char="■"/>
              <a:defRPr sz="800">
                <a:solidFill>
                  <a:schemeClr val="dk2"/>
                </a:solidFill>
              </a:defRPr>
            </a:lvl3pPr>
            <a:lvl4pPr marL="1828800" lvl="3" indent="-279400">
              <a:spcBef>
                <a:spcPts val="0"/>
              </a:spcBef>
              <a:spcAft>
                <a:spcPts val="0"/>
              </a:spcAft>
              <a:buClr>
                <a:schemeClr val="dk2"/>
              </a:buClr>
              <a:buSzPts val="800"/>
              <a:buFont typeface="Urbanist"/>
              <a:buChar char="●"/>
              <a:defRPr sz="800">
                <a:solidFill>
                  <a:schemeClr val="dk2"/>
                </a:solidFill>
              </a:defRPr>
            </a:lvl4pPr>
            <a:lvl5pPr marL="2286000" lvl="4" indent="-279400">
              <a:spcBef>
                <a:spcPts val="0"/>
              </a:spcBef>
              <a:spcAft>
                <a:spcPts val="0"/>
              </a:spcAft>
              <a:buClr>
                <a:schemeClr val="dk2"/>
              </a:buClr>
              <a:buSzPts val="800"/>
              <a:buFont typeface="Urbanist"/>
              <a:buChar char="○"/>
              <a:defRPr sz="800">
                <a:solidFill>
                  <a:schemeClr val="dk2"/>
                </a:solidFill>
              </a:defRPr>
            </a:lvl5pPr>
            <a:lvl6pPr marL="2743200" lvl="5" indent="-279400">
              <a:spcBef>
                <a:spcPts val="0"/>
              </a:spcBef>
              <a:spcAft>
                <a:spcPts val="0"/>
              </a:spcAft>
              <a:buClr>
                <a:schemeClr val="dk2"/>
              </a:buClr>
              <a:buSzPts val="800"/>
              <a:buFont typeface="Urbanist"/>
              <a:buChar char="■"/>
              <a:defRPr sz="800">
                <a:solidFill>
                  <a:schemeClr val="dk2"/>
                </a:solidFill>
              </a:defRPr>
            </a:lvl6pPr>
            <a:lvl7pPr marL="3200400" lvl="6" indent="-279400">
              <a:spcBef>
                <a:spcPts val="0"/>
              </a:spcBef>
              <a:spcAft>
                <a:spcPts val="0"/>
              </a:spcAft>
              <a:buClr>
                <a:schemeClr val="dk2"/>
              </a:buClr>
              <a:buSzPts val="800"/>
              <a:buFont typeface="Urbanist"/>
              <a:buChar char="●"/>
              <a:defRPr sz="800">
                <a:solidFill>
                  <a:schemeClr val="dk2"/>
                </a:solidFill>
              </a:defRPr>
            </a:lvl7pPr>
            <a:lvl8pPr marL="3657600" lvl="7" indent="-279400">
              <a:spcBef>
                <a:spcPts val="0"/>
              </a:spcBef>
              <a:spcAft>
                <a:spcPts val="0"/>
              </a:spcAft>
              <a:buClr>
                <a:schemeClr val="dk2"/>
              </a:buClr>
              <a:buSzPts val="800"/>
              <a:buFont typeface="Urbanist"/>
              <a:buChar char="○"/>
              <a:defRPr sz="800">
                <a:solidFill>
                  <a:schemeClr val="dk2"/>
                </a:solidFill>
              </a:defRPr>
            </a:lvl8pPr>
            <a:lvl9pPr marL="4114800" lvl="8" indent="-279400">
              <a:spcBef>
                <a:spcPts val="0"/>
              </a:spcBef>
              <a:spcAft>
                <a:spcPts val="0"/>
              </a:spcAft>
              <a:buClr>
                <a:schemeClr val="dk2"/>
              </a:buClr>
              <a:buSzPts val="800"/>
              <a:buFont typeface="Urbanist"/>
              <a:buChar char="■"/>
              <a:defRPr sz="800">
                <a:solidFill>
                  <a:schemeClr val="dk2"/>
                </a:solidFill>
              </a:defRPr>
            </a:lvl9pPr>
          </a:lstStyle>
          <a:p>
            <a:endParaRPr/>
          </a:p>
        </p:txBody>
      </p:sp>
      <p:sp>
        <p:nvSpPr>
          <p:cNvPr id="235" name="Google Shape;235;p15"/>
          <p:cNvSpPr txBox="1">
            <a:spLocks noGrp="1"/>
          </p:cNvSpPr>
          <p:nvPr>
            <p:ph type="title" idx="13"/>
          </p:nvPr>
        </p:nvSpPr>
        <p:spPr>
          <a:xfrm>
            <a:off x="4745500" y="1775475"/>
            <a:ext cx="1862100" cy="293100"/>
          </a:xfrm>
          <a:prstGeom prst="rect">
            <a:avLst/>
          </a:prstGeom>
        </p:spPr>
        <p:txBody>
          <a:bodyPr spcFirstLastPara="1" wrap="square" lIns="0" tIns="0" rIns="91425" bIns="91425" anchor="b" anchorCtr="0">
            <a:noAutofit/>
          </a:bodyPr>
          <a:lstStyle>
            <a:lvl1pPr lvl="0">
              <a:lnSpc>
                <a:spcPct val="90000"/>
              </a:lnSpc>
              <a:spcBef>
                <a:spcPts val="0"/>
              </a:spcBef>
              <a:spcAft>
                <a:spcPts val="0"/>
              </a:spcAft>
              <a:buClr>
                <a:schemeClr val="accent3"/>
              </a:buClr>
              <a:buSzPts val="3000"/>
              <a:buFont typeface="Urbanist"/>
              <a:buNone/>
              <a:defRPr sz="1800">
                <a:solidFill>
                  <a:schemeClr val="accent3"/>
                </a:solidFill>
              </a:defRPr>
            </a:lvl1pPr>
            <a:lvl2pPr lvl="1">
              <a:spcBef>
                <a:spcPts val="0"/>
              </a:spcBef>
              <a:spcAft>
                <a:spcPts val="0"/>
              </a:spcAft>
              <a:buClr>
                <a:schemeClr val="accent3"/>
              </a:buClr>
              <a:buSzPts val="3000"/>
              <a:buFont typeface="Urbanist"/>
              <a:buNone/>
              <a:defRPr>
                <a:solidFill>
                  <a:schemeClr val="accent3"/>
                </a:solidFill>
              </a:defRPr>
            </a:lvl2pPr>
            <a:lvl3pPr lvl="2">
              <a:spcBef>
                <a:spcPts val="0"/>
              </a:spcBef>
              <a:spcAft>
                <a:spcPts val="0"/>
              </a:spcAft>
              <a:buClr>
                <a:schemeClr val="accent3"/>
              </a:buClr>
              <a:buSzPts val="3000"/>
              <a:buFont typeface="Urbanist"/>
              <a:buNone/>
              <a:defRPr>
                <a:solidFill>
                  <a:schemeClr val="accent3"/>
                </a:solidFill>
              </a:defRPr>
            </a:lvl3pPr>
            <a:lvl4pPr lvl="3">
              <a:spcBef>
                <a:spcPts val="0"/>
              </a:spcBef>
              <a:spcAft>
                <a:spcPts val="0"/>
              </a:spcAft>
              <a:buClr>
                <a:schemeClr val="accent3"/>
              </a:buClr>
              <a:buSzPts val="3000"/>
              <a:buFont typeface="Urbanist"/>
              <a:buNone/>
              <a:defRPr>
                <a:solidFill>
                  <a:schemeClr val="accent3"/>
                </a:solidFill>
              </a:defRPr>
            </a:lvl4pPr>
            <a:lvl5pPr lvl="4">
              <a:spcBef>
                <a:spcPts val="0"/>
              </a:spcBef>
              <a:spcAft>
                <a:spcPts val="0"/>
              </a:spcAft>
              <a:buClr>
                <a:schemeClr val="accent3"/>
              </a:buClr>
              <a:buSzPts val="3000"/>
              <a:buFont typeface="Urbanist"/>
              <a:buNone/>
              <a:defRPr>
                <a:solidFill>
                  <a:schemeClr val="accent3"/>
                </a:solidFill>
              </a:defRPr>
            </a:lvl5pPr>
            <a:lvl6pPr lvl="5">
              <a:spcBef>
                <a:spcPts val="0"/>
              </a:spcBef>
              <a:spcAft>
                <a:spcPts val="0"/>
              </a:spcAft>
              <a:buClr>
                <a:schemeClr val="accent3"/>
              </a:buClr>
              <a:buSzPts val="3000"/>
              <a:buFont typeface="Urbanist"/>
              <a:buNone/>
              <a:defRPr>
                <a:solidFill>
                  <a:schemeClr val="accent3"/>
                </a:solidFill>
              </a:defRPr>
            </a:lvl6pPr>
            <a:lvl7pPr lvl="6">
              <a:spcBef>
                <a:spcPts val="0"/>
              </a:spcBef>
              <a:spcAft>
                <a:spcPts val="0"/>
              </a:spcAft>
              <a:buClr>
                <a:schemeClr val="accent3"/>
              </a:buClr>
              <a:buSzPts val="3000"/>
              <a:buFont typeface="Urbanist"/>
              <a:buNone/>
              <a:defRPr>
                <a:solidFill>
                  <a:schemeClr val="accent3"/>
                </a:solidFill>
              </a:defRPr>
            </a:lvl7pPr>
            <a:lvl8pPr lvl="7">
              <a:spcBef>
                <a:spcPts val="0"/>
              </a:spcBef>
              <a:spcAft>
                <a:spcPts val="0"/>
              </a:spcAft>
              <a:buClr>
                <a:schemeClr val="accent3"/>
              </a:buClr>
              <a:buSzPts val="3000"/>
              <a:buFont typeface="Urbanist"/>
              <a:buNone/>
              <a:defRPr>
                <a:solidFill>
                  <a:schemeClr val="accent3"/>
                </a:solidFill>
              </a:defRPr>
            </a:lvl8pPr>
            <a:lvl9pPr lvl="8">
              <a:spcBef>
                <a:spcPts val="0"/>
              </a:spcBef>
              <a:spcAft>
                <a:spcPts val="0"/>
              </a:spcAft>
              <a:buClr>
                <a:schemeClr val="accent3"/>
              </a:buClr>
              <a:buSzPts val="3000"/>
              <a:buFont typeface="Urbanist"/>
              <a:buNone/>
              <a:defRPr>
                <a:solidFill>
                  <a:schemeClr val="accent3"/>
                </a:solidFill>
              </a:defRPr>
            </a:lvl9pPr>
          </a:lstStyle>
          <a:p>
            <a:endParaRPr/>
          </a:p>
        </p:txBody>
      </p:sp>
      <p:sp>
        <p:nvSpPr>
          <p:cNvPr id="236" name="Google Shape;236;p15"/>
          <p:cNvSpPr txBox="1">
            <a:spLocks noGrp="1"/>
          </p:cNvSpPr>
          <p:nvPr>
            <p:ph type="subTitle" idx="14"/>
          </p:nvPr>
        </p:nvSpPr>
        <p:spPr>
          <a:xfrm>
            <a:off x="4745500" y="2161825"/>
            <a:ext cx="1974600" cy="2046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None/>
              <a:defRPr sz="13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2pPr>
            <a:lvl3pPr lvl="2">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3pPr>
            <a:lvl4pPr lvl="3">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4pPr>
            <a:lvl5pPr lvl="4">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5pPr>
            <a:lvl6pPr lvl="5">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6pPr>
            <a:lvl7pPr lvl="6">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7pPr>
            <a:lvl8pPr lvl="7">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8pPr>
            <a:lvl9pPr lvl="8">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9pPr>
          </a:lstStyle>
          <a:p>
            <a:endParaRPr/>
          </a:p>
        </p:txBody>
      </p:sp>
      <p:sp>
        <p:nvSpPr>
          <p:cNvPr id="237" name="Google Shape;237;p15"/>
          <p:cNvSpPr txBox="1">
            <a:spLocks noGrp="1"/>
          </p:cNvSpPr>
          <p:nvPr>
            <p:ph type="body" idx="15"/>
          </p:nvPr>
        </p:nvSpPr>
        <p:spPr>
          <a:xfrm>
            <a:off x="4745400" y="2465025"/>
            <a:ext cx="1826700" cy="477900"/>
          </a:xfrm>
          <a:prstGeom prst="rect">
            <a:avLst/>
          </a:prstGeom>
        </p:spPr>
        <p:txBody>
          <a:bodyPr spcFirstLastPara="1" wrap="square" lIns="0" tIns="0" rIns="91425" bIns="91425" anchor="t" anchorCtr="0">
            <a:noAutofit/>
          </a:bodyPr>
          <a:lstStyle>
            <a:lvl1pPr marL="457200" lvl="0" indent="-279400">
              <a:spcBef>
                <a:spcPts val="0"/>
              </a:spcBef>
              <a:spcAft>
                <a:spcPts val="0"/>
              </a:spcAft>
              <a:buClr>
                <a:schemeClr val="dk2"/>
              </a:buClr>
              <a:buSzPts val="800"/>
              <a:buFont typeface="Urbanist"/>
              <a:buChar char="●"/>
              <a:defRPr sz="800">
                <a:solidFill>
                  <a:schemeClr val="dk2"/>
                </a:solidFill>
              </a:defRPr>
            </a:lvl1pPr>
            <a:lvl2pPr marL="914400" lvl="1" indent="-279400">
              <a:spcBef>
                <a:spcPts val="0"/>
              </a:spcBef>
              <a:spcAft>
                <a:spcPts val="0"/>
              </a:spcAft>
              <a:buClr>
                <a:schemeClr val="dk2"/>
              </a:buClr>
              <a:buSzPts val="800"/>
              <a:buFont typeface="Urbanist"/>
              <a:buChar char="○"/>
              <a:defRPr sz="800">
                <a:solidFill>
                  <a:schemeClr val="dk2"/>
                </a:solidFill>
              </a:defRPr>
            </a:lvl2pPr>
            <a:lvl3pPr marL="1371600" lvl="2" indent="-279400">
              <a:spcBef>
                <a:spcPts val="0"/>
              </a:spcBef>
              <a:spcAft>
                <a:spcPts val="0"/>
              </a:spcAft>
              <a:buClr>
                <a:schemeClr val="dk2"/>
              </a:buClr>
              <a:buSzPts val="800"/>
              <a:buFont typeface="Urbanist"/>
              <a:buChar char="■"/>
              <a:defRPr sz="800">
                <a:solidFill>
                  <a:schemeClr val="dk2"/>
                </a:solidFill>
              </a:defRPr>
            </a:lvl3pPr>
            <a:lvl4pPr marL="1828800" lvl="3" indent="-279400">
              <a:spcBef>
                <a:spcPts val="0"/>
              </a:spcBef>
              <a:spcAft>
                <a:spcPts val="0"/>
              </a:spcAft>
              <a:buClr>
                <a:schemeClr val="dk2"/>
              </a:buClr>
              <a:buSzPts val="800"/>
              <a:buFont typeface="Urbanist"/>
              <a:buChar char="●"/>
              <a:defRPr sz="800">
                <a:solidFill>
                  <a:schemeClr val="dk2"/>
                </a:solidFill>
              </a:defRPr>
            </a:lvl4pPr>
            <a:lvl5pPr marL="2286000" lvl="4" indent="-279400">
              <a:spcBef>
                <a:spcPts val="0"/>
              </a:spcBef>
              <a:spcAft>
                <a:spcPts val="0"/>
              </a:spcAft>
              <a:buClr>
                <a:schemeClr val="dk2"/>
              </a:buClr>
              <a:buSzPts val="800"/>
              <a:buFont typeface="Urbanist"/>
              <a:buChar char="○"/>
              <a:defRPr sz="800">
                <a:solidFill>
                  <a:schemeClr val="dk2"/>
                </a:solidFill>
              </a:defRPr>
            </a:lvl5pPr>
            <a:lvl6pPr marL="2743200" lvl="5" indent="-279400">
              <a:spcBef>
                <a:spcPts val="0"/>
              </a:spcBef>
              <a:spcAft>
                <a:spcPts val="0"/>
              </a:spcAft>
              <a:buClr>
                <a:schemeClr val="dk2"/>
              </a:buClr>
              <a:buSzPts val="800"/>
              <a:buFont typeface="Urbanist"/>
              <a:buChar char="■"/>
              <a:defRPr sz="800">
                <a:solidFill>
                  <a:schemeClr val="dk2"/>
                </a:solidFill>
              </a:defRPr>
            </a:lvl6pPr>
            <a:lvl7pPr marL="3200400" lvl="6" indent="-279400">
              <a:spcBef>
                <a:spcPts val="0"/>
              </a:spcBef>
              <a:spcAft>
                <a:spcPts val="0"/>
              </a:spcAft>
              <a:buClr>
                <a:schemeClr val="dk2"/>
              </a:buClr>
              <a:buSzPts val="800"/>
              <a:buFont typeface="Urbanist"/>
              <a:buChar char="●"/>
              <a:defRPr sz="800">
                <a:solidFill>
                  <a:schemeClr val="dk2"/>
                </a:solidFill>
              </a:defRPr>
            </a:lvl7pPr>
            <a:lvl8pPr marL="3657600" lvl="7" indent="-279400">
              <a:spcBef>
                <a:spcPts val="0"/>
              </a:spcBef>
              <a:spcAft>
                <a:spcPts val="0"/>
              </a:spcAft>
              <a:buClr>
                <a:schemeClr val="dk2"/>
              </a:buClr>
              <a:buSzPts val="800"/>
              <a:buFont typeface="Urbanist"/>
              <a:buChar char="○"/>
              <a:defRPr sz="800">
                <a:solidFill>
                  <a:schemeClr val="dk2"/>
                </a:solidFill>
              </a:defRPr>
            </a:lvl8pPr>
            <a:lvl9pPr marL="4114800" lvl="8" indent="-279400">
              <a:spcBef>
                <a:spcPts val="0"/>
              </a:spcBef>
              <a:spcAft>
                <a:spcPts val="0"/>
              </a:spcAft>
              <a:buClr>
                <a:schemeClr val="dk2"/>
              </a:buClr>
              <a:buSzPts val="800"/>
              <a:buFont typeface="Urbanist"/>
              <a:buChar char="■"/>
              <a:defRPr sz="800">
                <a:solidFill>
                  <a:schemeClr val="dk2"/>
                </a:solidFill>
              </a:defRPr>
            </a:lvl9pPr>
          </a:lstStyle>
          <a:p>
            <a:endParaRPr/>
          </a:p>
        </p:txBody>
      </p:sp>
      <p:sp>
        <p:nvSpPr>
          <p:cNvPr id="238" name="Google Shape;238;p15"/>
          <p:cNvSpPr txBox="1">
            <a:spLocks noGrp="1"/>
          </p:cNvSpPr>
          <p:nvPr>
            <p:ph type="title" idx="16"/>
          </p:nvPr>
        </p:nvSpPr>
        <p:spPr>
          <a:xfrm>
            <a:off x="6942300" y="1775475"/>
            <a:ext cx="1862100" cy="293100"/>
          </a:xfrm>
          <a:prstGeom prst="rect">
            <a:avLst/>
          </a:prstGeom>
        </p:spPr>
        <p:txBody>
          <a:bodyPr spcFirstLastPara="1" wrap="square" lIns="0" tIns="0" rIns="91425" bIns="91425" anchor="b" anchorCtr="0">
            <a:noAutofit/>
          </a:bodyPr>
          <a:lstStyle>
            <a:lvl1pPr lvl="0">
              <a:lnSpc>
                <a:spcPct val="90000"/>
              </a:lnSpc>
              <a:spcBef>
                <a:spcPts val="0"/>
              </a:spcBef>
              <a:spcAft>
                <a:spcPts val="0"/>
              </a:spcAft>
              <a:buClr>
                <a:schemeClr val="accent3"/>
              </a:buClr>
              <a:buSzPts val="3000"/>
              <a:buFont typeface="Urbanist"/>
              <a:buNone/>
              <a:defRPr sz="1800">
                <a:solidFill>
                  <a:schemeClr val="accent3"/>
                </a:solidFill>
              </a:defRPr>
            </a:lvl1pPr>
            <a:lvl2pPr lvl="1">
              <a:spcBef>
                <a:spcPts val="0"/>
              </a:spcBef>
              <a:spcAft>
                <a:spcPts val="0"/>
              </a:spcAft>
              <a:buClr>
                <a:schemeClr val="accent3"/>
              </a:buClr>
              <a:buSzPts val="3000"/>
              <a:buFont typeface="Urbanist"/>
              <a:buNone/>
              <a:defRPr>
                <a:solidFill>
                  <a:schemeClr val="accent3"/>
                </a:solidFill>
              </a:defRPr>
            </a:lvl2pPr>
            <a:lvl3pPr lvl="2">
              <a:spcBef>
                <a:spcPts val="0"/>
              </a:spcBef>
              <a:spcAft>
                <a:spcPts val="0"/>
              </a:spcAft>
              <a:buClr>
                <a:schemeClr val="accent3"/>
              </a:buClr>
              <a:buSzPts val="3000"/>
              <a:buFont typeface="Urbanist"/>
              <a:buNone/>
              <a:defRPr>
                <a:solidFill>
                  <a:schemeClr val="accent3"/>
                </a:solidFill>
              </a:defRPr>
            </a:lvl3pPr>
            <a:lvl4pPr lvl="3">
              <a:spcBef>
                <a:spcPts val="0"/>
              </a:spcBef>
              <a:spcAft>
                <a:spcPts val="0"/>
              </a:spcAft>
              <a:buClr>
                <a:schemeClr val="accent3"/>
              </a:buClr>
              <a:buSzPts val="3000"/>
              <a:buFont typeface="Urbanist"/>
              <a:buNone/>
              <a:defRPr>
                <a:solidFill>
                  <a:schemeClr val="accent3"/>
                </a:solidFill>
              </a:defRPr>
            </a:lvl4pPr>
            <a:lvl5pPr lvl="4">
              <a:spcBef>
                <a:spcPts val="0"/>
              </a:spcBef>
              <a:spcAft>
                <a:spcPts val="0"/>
              </a:spcAft>
              <a:buClr>
                <a:schemeClr val="accent3"/>
              </a:buClr>
              <a:buSzPts val="3000"/>
              <a:buFont typeface="Urbanist"/>
              <a:buNone/>
              <a:defRPr>
                <a:solidFill>
                  <a:schemeClr val="accent3"/>
                </a:solidFill>
              </a:defRPr>
            </a:lvl5pPr>
            <a:lvl6pPr lvl="5">
              <a:spcBef>
                <a:spcPts val="0"/>
              </a:spcBef>
              <a:spcAft>
                <a:spcPts val="0"/>
              </a:spcAft>
              <a:buClr>
                <a:schemeClr val="accent3"/>
              </a:buClr>
              <a:buSzPts val="3000"/>
              <a:buFont typeface="Urbanist"/>
              <a:buNone/>
              <a:defRPr>
                <a:solidFill>
                  <a:schemeClr val="accent3"/>
                </a:solidFill>
              </a:defRPr>
            </a:lvl6pPr>
            <a:lvl7pPr lvl="6">
              <a:spcBef>
                <a:spcPts val="0"/>
              </a:spcBef>
              <a:spcAft>
                <a:spcPts val="0"/>
              </a:spcAft>
              <a:buClr>
                <a:schemeClr val="accent3"/>
              </a:buClr>
              <a:buSzPts val="3000"/>
              <a:buFont typeface="Urbanist"/>
              <a:buNone/>
              <a:defRPr>
                <a:solidFill>
                  <a:schemeClr val="accent3"/>
                </a:solidFill>
              </a:defRPr>
            </a:lvl7pPr>
            <a:lvl8pPr lvl="7">
              <a:spcBef>
                <a:spcPts val="0"/>
              </a:spcBef>
              <a:spcAft>
                <a:spcPts val="0"/>
              </a:spcAft>
              <a:buClr>
                <a:schemeClr val="accent3"/>
              </a:buClr>
              <a:buSzPts val="3000"/>
              <a:buFont typeface="Urbanist"/>
              <a:buNone/>
              <a:defRPr>
                <a:solidFill>
                  <a:schemeClr val="accent3"/>
                </a:solidFill>
              </a:defRPr>
            </a:lvl8pPr>
            <a:lvl9pPr lvl="8">
              <a:spcBef>
                <a:spcPts val="0"/>
              </a:spcBef>
              <a:spcAft>
                <a:spcPts val="0"/>
              </a:spcAft>
              <a:buClr>
                <a:schemeClr val="accent3"/>
              </a:buClr>
              <a:buSzPts val="3000"/>
              <a:buFont typeface="Urbanist"/>
              <a:buNone/>
              <a:defRPr>
                <a:solidFill>
                  <a:schemeClr val="accent3"/>
                </a:solidFill>
              </a:defRPr>
            </a:lvl9pPr>
          </a:lstStyle>
          <a:p>
            <a:endParaRPr/>
          </a:p>
        </p:txBody>
      </p:sp>
      <p:sp>
        <p:nvSpPr>
          <p:cNvPr id="239" name="Google Shape;239;p15"/>
          <p:cNvSpPr txBox="1">
            <a:spLocks noGrp="1"/>
          </p:cNvSpPr>
          <p:nvPr>
            <p:ph type="subTitle" idx="17"/>
          </p:nvPr>
        </p:nvSpPr>
        <p:spPr>
          <a:xfrm>
            <a:off x="6942300" y="2161825"/>
            <a:ext cx="1974600" cy="2046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None/>
              <a:defRPr sz="13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2pPr>
            <a:lvl3pPr lvl="2">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3pPr>
            <a:lvl4pPr lvl="3">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4pPr>
            <a:lvl5pPr lvl="4">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5pPr>
            <a:lvl6pPr lvl="5">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6pPr>
            <a:lvl7pPr lvl="6">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7pPr>
            <a:lvl8pPr lvl="7">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8pPr>
            <a:lvl9pPr lvl="8">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9pPr>
          </a:lstStyle>
          <a:p>
            <a:endParaRPr/>
          </a:p>
        </p:txBody>
      </p:sp>
      <p:sp>
        <p:nvSpPr>
          <p:cNvPr id="240" name="Google Shape;240;p15"/>
          <p:cNvSpPr txBox="1">
            <a:spLocks noGrp="1"/>
          </p:cNvSpPr>
          <p:nvPr>
            <p:ph type="body" idx="18"/>
          </p:nvPr>
        </p:nvSpPr>
        <p:spPr>
          <a:xfrm>
            <a:off x="6942300" y="2465025"/>
            <a:ext cx="1791600" cy="477900"/>
          </a:xfrm>
          <a:prstGeom prst="rect">
            <a:avLst/>
          </a:prstGeom>
        </p:spPr>
        <p:txBody>
          <a:bodyPr spcFirstLastPara="1" wrap="square" lIns="0" tIns="0" rIns="91425" bIns="91425" anchor="t" anchorCtr="0">
            <a:noAutofit/>
          </a:bodyPr>
          <a:lstStyle>
            <a:lvl1pPr marL="457200" lvl="0" indent="-279400">
              <a:spcBef>
                <a:spcPts val="0"/>
              </a:spcBef>
              <a:spcAft>
                <a:spcPts val="0"/>
              </a:spcAft>
              <a:buClr>
                <a:schemeClr val="dk2"/>
              </a:buClr>
              <a:buSzPts val="800"/>
              <a:buFont typeface="Urbanist"/>
              <a:buChar char="●"/>
              <a:defRPr sz="800">
                <a:solidFill>
                  <a:schemeClr val="dk2"/>
                </a:solidFill>
              </a:defRPr>
            </a:lvl1pPr>
            <a:lvl2pPr marL="914400" lvl="1" indent="-279400">
              <a:spcBef>
                <a:spcPts val="0"/>
              </a:spcBef>
              <a:spcAft>
                <a:spcPts val="0"/>
              </a:spcAft>
              <a:buClr>
                <a:schemeClr val="dk2"/>
              </a:buClr>
              <a:buSzPts val="800"/>
              <a:buFont typeface="Urbanist"/>
              <a:buChar char="○"/>
              <a:defRPr sz="800">
                <a:solidFill>
                  <a:schemeClr val="dk2"/>
                </a:solidFill>
              </a:defRPr>
            </a:lvl2pPr>
            <a:lvl3pPr marL="1371600" lvl="2" indent="-279400">
              <a:spcBef>
                <a:spcPts val="0"/>
              </a:spcBef>
              <a:spcAft>
                <a:spcPts val="0"/>
              </a:spcAft>
              <a:buClr>
                <a:schemeClr val="dk2"/>
              </a:buClr>
              <a:buSzPts val="800"/>
              <a:buFont typeface="Urbanist"/>
              <a:buChar char="■"/>
              <a:defRPr sz="800">
                <a:solidFill>
                  <a:schemeClr val="dk2"/>
                </a:solidFill>
              </a:defRPr>
            </a:lvl3pPr>
            <a:lvl4pPr marL="1828800" lvl="3" indent="-279400">
              <a:spcBef>
                <a:spcPts val="0"/>
              </a:spcBef>
              <a:spcAft>
                <a:spcPts val="0"/>
              </a:spcAft>
              <a:buClr>
                <a:schemeClr val="dk2"/>
              </a:buClr>
              <a:buSzPts val="800"/>
              <a:buFont typeface="Urbanist"/>
              <a:buChar char="●"/>
              <a:defRPr sz="800">
                <a:solidFill>
                  <a:schemeClr val="dk2"/>
                </a:solidFill>
              </a:defRPr>
            </a:lvl4pPr>
            <a:lvl5pPr marL="2286000" lvl="4" indent="-279400">
              <a:spcBef>
                <a:spcPts val="0"/>
              </a:spcBef>
              <a:spcAft>
                <a:spcPts val="0"/>
              </a:spcAft>
              <a:buClr>
                <a:schemeClr val="dk2"/>
              </a:buClr>
              <a:buSzPts val="800"/>
              <a:buFont typeface="Urbanist"/>
              <a:buChar char="○"/>
              <a:defRPr sz="800">
                <a:solidFill>
                  <a:schemeClr val="dk2"/>
                </a:solidFill>
              </a:defRPr>
            </a:lvl5pPr>
            <a:lvl6pPr marL="2743200" lvl="5" indent="-279400">
              <a:spcBef>
                <a:spcPts val="0"/>
              </a:spcBef>
              <a:spcAft>
                <a:spcPts val="0"/>
              </a:spcAft>
              <a:buClr>
                <a:schemeClr val="dk2"/>
              </a:buClr>
              <a:buSzPts val="800"/>
              <a:buFont typeface="Urbanist"/>
              <a:buChar char="■"/>
              <a:defRPr sz="800">
                <a:solidFill>
                  <a:schemeClr val="dk2"/>
                </a:solidFill>
              </a:defRPr>
            </a:lvl6pPr>
            <a:lvl7pPr marL="3200400" lvl="6" indent="-279400">
              <a:spcBef>
                <a:spcPts val="0"/>
              </a:spcBef>
              <a:spcAft>
                <a:spcPts val="0"/>
              </a:spcAft>
              <a:buClr>
                <a:schemeClr val="dk2"/>
              </a:buClr>
              <a:buSzPts val="800"/>
              <a:buFont typeface="Urbanist"/>
              <a:buChar char="●"/>
              <a:defRPr sz="800">
                <a:solidFill>
                  <a:schemeClr val="dk2"/>
                </a:solidFill>
              </a:defRPr>
            </a:lvl7pPr>
            <a:lvl8pPr marL="3657600" lvl="7" indent="-279400">
              <a:spcBef>
                <a:spcPts val="0"/>
              </a:spcBef>
              <a:spcAft>
                <a:spcPts val="0"/>
              </a:spcAft>
              <a:buClr>
                <a:schemeClr val="dk2"/>
              </a:buClr>
              <a:buSzPts val="800"/>
              <a:buFont typeface="Urbanist"/>
              <a:buChar char="○"/>
              <a:defRPr sz="800">
                <a:solidFill>
                  <a:schemeClr val="dk2"/>
                </a:solidFill>
              </a:defRPr>
            </a:lvl8pPr>
            <a:lvl9pPr marL="4114800" lvl="8" indent="-279400">
              <a:spcBef>
                <a:spcPts val="0"/>
              </a:spcBef>
              <a:spcAft>
                <a:spcPts val="0"/>
              </a:spcAft>
              <a:buClr>
                <a:schemeClr val="dk2"/>
              </a:buClr>
              <a:buSzPts val="800"/>
              <a:buFont typeface="Urbanist"/>
              <a:buChar char="■"/>
              <a:defRPr sz="800">
                <a:solidFill>
                  <a:schemeClr val="dk2"/>
                </a:solidFill>
              </a:defRPr>
            </a:lvl9pPr>
          </a:lstStyle>
          <a:p>
            <a:endParaRPr/>
          </a:p>
        </p:txBody>
      </p:sp>
      <p:sp>
        <p:nvSpPr>
          <p:cNvPr id="241" name="Google Shape;241;p15"/>
          <p:cNvSpPr txBox="1">
            <a:spLocks noGrp="1"/>
          </p:cNvSpPr>
          <p:nvPr>
            <p:ph type="title" idx="19"/>
          </p:nvPr>
        </p:nvSpPr>
        <p:spPr>
          <a:xfrm>
            <a:off x="228600" y="613525"/>
            <a:ext cx="3904500" cy="864900"/>
          </a:xfrm>
          <a:prstGeom prst="rect">
            <a:avLst/>
          </a:prstGeom>
        </p:spPr>
        <p:txBody>
          <a:bodyPr spcFirstLastPara="1" wrap="square" lIns="0" tIns="0" rIns="91425" bIns="91425" anchor="t" anchorCtr="0">
            <a:spAutoFit/>
          </a:bodyPr>
          <a:lstStyle>
            <a:lvl1pPr lvl="0">
              <a:lnSpc>
                <a:spcPct val="85000"/>
              </a:lnSpc>
              <a:spcBef>
                <a:spcPts val="0"/>
              </a:spcBef>
              <a:spcAft>
                <a:spcPts val="0"/>
              </a:spcAft>
              <a:buNone/>
              <a:defRPr sz="3400">
                <a:solidFill>
                  <a:schemeClr val="dk2"/>
                </a:solidFill>
              </a:defRPr>
            </a:lvl1pPr>
            <a:lvl2pPr lvl="1">
              <a:lnSpc>
                <a:spcPct val="85000"/>
              </a:lnSpc>
              <a:spcBef>
                <a:spcPts val="0"/>
              </a:spcBef>
              <a:spcAft>
                <a:spcPts val="0"/>
              </a:spcAft>
              <a:buNone/>
              <a:defRPr sz="3600">
                <a:solidFill>
                  <a:schemeClr val="dk2"/>
                </a:solidFill>
              </a:defRPr>
            </a:lvl2pPr>
            <a:lvl3pPr lvl="2">
              <a:lnSpc>
                <a:spcPct val="85000"/>
              </a:lnSpc>
              <a:spcBef>
                <a:spcPts val="0"/>
              </a:spcBef>
              <a:spcAft>
                <a:spcPts val="0"/>
              </a:spcAft>
              <a:buNone/>
              <a:defRPr sz="3600">
                <a:solidFill>
                  <a:schemeClr val="dk2"/>
                </a:solidFill>
              </a:defRPr>
            </a:lvl3pPr>
            <a:lvl4pPr lvl="3">
              <a:lnSpc>
                <a:spcPct val="85000"/>
              </a:lnSpc>
              <a:spcBef>
                <a:spcPts val="0"/>
              </a:spcBef>
              <a:spcAft>
                <a:spcPts val="0"/>
              </a:spcAft>
              <a:buNone/>
              <a:defRPr sz="3600">
                <a:solidFill>
                  <a:schemeClr val="dk2"/>
                </a:solidFill>
              </a:defRPr>
            </a:lvl4pPr>
            <a:lvl5pPr lvl="4">
              <a:lnSpc>
                <a:spcPct val="85000"/>
              </a:lnSpc>
              <a:spcBef>
                <a:spcPts val="0"/>
              </a:spcBef>
              <a:spcAft>
                <a:spcPts val="0"/>
              </a:spcAft>
              <a:buNone/>
              <a:defRPr sz="3600">
                <a:solidFill>
                  <a:schemeClr val="dk2"/>
                </a:solidFill>
              </a:defRPr>
            </a:lvl5pPr>
            <a:lvl6pPr lvl="5">
              <a:lnSpc>
                <a:spcPct val="85000"/>
              </a:lnSpc>
              <a:spcBef>
                <a:spcPts val="0"/>
              </a:spcBef>
              <a:spcAft>
                <a:spcPts val="0"/>
              </a:spcAft>
              <a:buNone/>
              <a:defRPr sz="3600">
                <a:solidFill>
                  <a:schemeClr val="dk2"/>
                </a:solidFill>
              </a:defRPr>
            </a:lvl6pPr>
            <a:lvl7pPr lvl="6">
              <a:lnSpc>
                <a:spcPct val="85000"/>
              </a:lnSpc>
              <a:spcBef>
                <a:spcPts val="0"/>
              </a:spcBef>
              <a:spcAft>
                <a:spcPts val="0"/>
              </a:spcAft>
              <a:buNone/>
              <a:defRPr sz="3600">
                <a:solidFill>
                  <a:schemeClr val="dk2"/>
                </a:solidFill>
              </a:defRPr>
            </a:lvl7pPr>
            <a:lvl8pPr lvl="7">
              <a:lnSpc>
                <a:spcPct val="85000"/>
              </a:lnSpc>
              <a:spcBef>
                <a:spcPts val="0"/>
              </a:spcBef>
              <a:spcAft>
                <a:spcPts val="0"/>
              </a:spcAft>
              <a:buNone/>
              <a:defRPr sz="3600">
                <a:solidFill>
                  <a:schemeClr val="dk2"/>
                </a:solidFill>
              </a:defRPr>
            </a:lvl8pPr>
            <a:lvl9pPr lvl="8">
              <a:lnSpc>
                <a:spcPct val="85000"/>
              </a:lnSpc>
              <a:spcBef>
                <a:spcPts val="0"/>
              </a:spcBef>
              <a:spcAft>
                <a:spcPts val="0"/>
              </a:spcAft>
              <a:buNone/>
              <a:defRPr sz="3600">
                <a:solidFill>
                  <a:schemeClr val="dk2"/>
                </a:solidFill>
              </a:defRPr>
            </a:lvl9pPr>
          </a:lstStyle>
          <a:p>
            <a:endParaRPr/>
          </a:p>
        </p:txBody>
      </p:sp>
      <p:sp>
        <p:nvSpPr>
          <p:cNvPr id="242" name="Google Shape;242;p15"/>
          <p:cNvSpPr/>
          <p:nvPr/>
        </p:nvSpPr>
        <p:spPr>
          <a:xfrm>
            <a:off x="228600" y="48375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243" name="Google Shape;243;p15"/>
          <p:cNvSpPr/>
          <p:nvPr/>
        </p:nvSpPr>
        <p:spPr>
          <a:xfrm>
            <a:off x="4618950" y="4839000"/>
            <a:ext cx="45900" cy="4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Tree>
  </p:cSld>
  <p:clrMapOvr>
    <a:masterClrMapping/>
  </p:clrMapOvr>
  <p:extLst>
    <p:ext uri="{DCECCB84-F9BA-43D5-87BE-67443E8EF086}">
      <p15:sldGuideLst xmlns:p15="http://schemas.microsoft.com/office/powerpoint/2012/main">
        <p15:guide id="1" orient="horz" pos="2805">
          <p15:clr>
            <a:srgbClr val="E46962"/>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ers">
  <p:cSld name="CUSTOM">
    <p:spTree>
      <p:nvGrpSpPr>
        <p:cNvPr id="1" name="Shape 244"/>
        <p:cNvGrpSpPr/>
        <p:nvPr/>
      </p:nvGrpSpPr>
      <p:grpSpPr>
        <a:xfrm>
          <a:off x="0" y="0"/>
          <a:ext cx="0" cy="0"/>
          <a:chOff x="0" y="0"/>
          <a:chExt cx="0" cy="0"/>
        </a:xfrm>
      </p:grpSpPr>
      <p:sp>
        <p:nvSpPr>
          <p:cNvPr id="245" name="Google Shape;245;p16"/>
          <p:cNvSpPr txBox="1">
            <a:spLocks noGrp="1"/>
          </p:cNvSpPr>
          <p:nvPr>
            <p:ph type="subTitle" idx="1"/>
          </p:nvPr>
        </p:nvSpPr>
        <p:spPr>
          <a:xfrm>
            <a:off x="228600" y="228600"/>
            <a:ext cx="2920800" cy="2286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200"/>
              <a:buFont typeface="Urbanist Medium"/>
              <a:buNone/>
              <a:defRPr sz="1200">
                <a:latin typeface="Urbanist Medium"/>
                <a:ea typeface="Urbanist Medium"/>
                <a:cs typeface="Urbanist Medium"/>
                <a:sym typeface="Urbanist Medium"/>
              </a:defRPr>
            </a:lvl1pPr>
            <a:lvl2pPr lvl="1">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2pPr>
            <a:lvl3pPr lvl="2">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3pPr>
            <a:lvl4pPr lvl="3">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4pPr>
            <a:lvl5pPr lvl="4">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5pPr>
            <a:lvl6pPr lvl="5">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6pPr>
            <a:lvl7pPr lvl="6">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7pPr>
            <a:lvl8pPr lvl="7">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8pPr>
            <a:lvl9pPr lvl="8">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9pPr>
          </a:lstStyle>
          <a:p>
            <a:endParaRPr/>
          </a:p>
        </p:txBody>
      </p:sp>
      <p:cxnSp>
        <p:nvCxnSpPr>
          <p:cNvPr id="246" name="Google Shape;246;p16"/>
          <p:cNvCxnSpPr/>
          <p:nvPr/>
        </p:nvCxnSpPr>
        <p:spPr>
          <a:xfrm>
            <a:off x="228450" y="2061025"/>
            <a:ext cx="8687100" cy="0"/>
          </a:xfrm>
          <a:prstGeom prst="straightConnector1">
            <a:avLst/>
          </a:prstGeom>
          <a:noFill/>
          <a:ln w="9525" cap="flat" cmpd="sng">
            <a:solidFill>
              <a:schemeClr val="lt2"/>
            </a:solidFill>
            <a:prstDash val="solid"/>
            <a:round/>
            <a:headEnd type="none" w="med" len="med"/>
            <a:tailEnd type="none" w="med" len="med"/>
          </a:ln>
        </p:spPr>
      </p:cxnSp>
      <p:sp>
        <p:nvSpPr>
          <p:cNvPr id="247" name="Google Shape;247;p16"/>
          <p:cNvSpPr txBox="1">
            <a:spLocks noGrp="1"/>
          </p:cNvSpPr>
          <p:nvPr>
            <p:ph type="subTitle" idx="2"/>
          </p:nvPr>
        </p:nvSpPr>
        <p:spPr>
          <a:xfrm>
            <a:off x="320625" y="4675975"/>
            <a:ext cx="2700000" cy="236400"/>
          </a:xfrm>
          <a:prstGeom prst="rect">
            <a:avLst/>
          </a:prstGeom>
        </p:spPr>
        <p:txBody>
          <a:bodyPr spcFirstLastPara="1" wrap="square" lIns="0" tIns="0" rIns="0" bIns="0" anchor="b" anchorCtr="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a:endParaRPr/>
          </a:p>
        </p:txBody>
      </p:sp>
      <p:sp>
        <p:nvSpPr>
          <p:cNvPr id="248" name="Google Shape;248;p16"/>
          <p:cNvSpPr txBox="1">
            <a:spLocks noGrp="1"/>
          </p:cNvSpPr>
          <p:nvPr>
            <p:ph type="subTitle" idx="3"/>
          </p:nvPr>
        </p:nvSpPr>
        <p:spPr>
          <a:xfrm>
            <a:off x="4716740" y="4675975"/>
            <a:ext cx="2294700" cy="236400"/>
          </a:xfrm>
          <a:prstGeom prst="rect">
            <a:avLst/>
          </a:prstGeom>
        </p:spPr>
        <p:txBody>
          <a:bodyPr spcFirstLastPara="1" wrap="square" lIns="0" tIns="0" rIns="0" bIns="0" anchor="b" anchorCtr="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a:endParaRPr/>
          </a:p>
        </p:txBody>
      </p:sp>
      <p:sp>
        <p:nvSpPr>
          <p:cNvPr id="249" name="Google Shape;249;p16"/>
          <p:cNvSpPr txBox="1">
            <a:spLocks noGrp="1"/>
          </p:cNvSpPr>
          <p:nvPr>
            <p:ph type="subTitle" idx="4"/>
          </p:nvPr>
        </p:nvSpPr>
        <p:spPr>
          <a:xfrm>
            <a:off x="6859200" y="4683725"/>
            <a:ext cx="2056500" cy="228600"/>
          </a:xfrm>
          <a:prstGeom prst="rect">
            <a:avLst/>
          </a:prstGeom>
        </p:spPr>
        <p:txBody>
          <a:bodyPr spcFirstLastPara="1" wrap="square" lIns="0" tIns="0" rIns="0" bIns="0" anchor="b" anchorCtr="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a:endParaRPr/>
          </a:p>
        </p:txBody>
      </p:sp>
      <p:cxnSp>
        <p:nvCxnSpPr>
          <p:cNvPr id="250" name="Google Shape;250;p16"/>
          <p:cNvCxnSpPr/>
          <p:nvPr/>
        </p:nvCxnSpPr>
        <p:spPr>
          <a:xfrm>
            <a:off x="238800" y="4683300"/>
            <a:ext cx="8676900" cy="0"/>
          </a:xfrm>
          <a:prstGeom prst="straightConnector1">
            <a:avLst/>
          </a:prstGeom>
          <a:noFill/>
          <a:ln w="9525" cap="flat" cmpd="sng">
            <a:solidFill>
              <a:schemeClr val="accent1"/>
            </a:solidFill>
            <a:prstDash val="solid"/>
            <a:round/>
            <a:headEnd type="none" w="med" len="med"/>
            <a:tailEnd type="none" w="med" len="med"/>
          </a:ln>
        </p:spPr>
      </p:cxnSp>
      <p:sp>
        <p:nvSpPr>
          <p:cNvPr id="251" name="Google Shape;251;p16"/>
          <p:cNvSpPr txBox="1">
            <a:spLocks noGrp="1"/>
          </p:cNvSpPr>
          <p:nvPr>
            <p:ph type="title"/>
          </p:nvPr>
        </p:nvSpPr>
        <p:spPr>
          <a:xfrm>
            <a:off x="228600" y="369300"/>
            <a:ext cx="6480300" cy="587700"/>
          </a:xfrm>
          <a:prstGeom prst="rect">
            <a:avLst/>
          </a:prstGeom>
        </p:spPr>
        <p:txBody>
          <a:bodyPr spcFirstLastPara="1" wrap="square" lIns="0" tIns="91425" rIns="91425" bIns="91425" anchor="t" anchorCtr="0">
            <a:spAutoFit/>
          </a:bodyPr>
          <a:lstStyle>
            <a:lvl1pPr lvl="0">
              <a:lnSpc>
                <a:spcPct val="90000"/>
              </a:lnSpc>
              <a:spcBef>
                <a:spcPts val="0"/>
              </a:spcBef>
              <a:spcAft>
                <a:spcPts val="0"/>
              </a:spcAft>
              <a:buNone/>
              <a:defRPr sz="3400"/>
            </a:lvl1pPr>
            <a:lvl2pPr lvl="1">
              <a:lnSpc>
                <a:spcPct val="115000"/>
              </a:lnSpc>
              <a:spcBef>
                <a:spcPts val="0"/>
              </a:spcBef>
              <a:spcAft>
                <a:spcPts val="0"/>
              </a:spcAft>
              <a:buNone/>
              <a:defRPr sz="3400"/>
            </a:lvl2pPr>
            <a:lvl3pPr lvl="2">
              <a:lnSpc>
                <a:spcPct val="115000"/>
              </a:lnSpc>
              <a:spcBef>
                <a:spcPts val="0"/>
              </a:spcBef>
              <a:spcAft>
                <a:spcPts val="0"/>
              </a:spcAft>
              <a:buNone/>
              <a:defRPr sz="3400"/>
            </a:lvl3pPr>
            <a:lvl4pPr lvl="3">
              <a:lnSpc>
                <a:spcPct val="115000"/>
              </a:lnSpc>
              <a:spcBef>
                <a:spcPts val="0"/>
              </a:spcBef>
              <a:spcAft>
                <a:spcPts val="0"/>
              </a:spcAft>
              <a:buNone/>
              <a:defRPr sz="3400"/>
            </a:lvl4pPr>
            <a:lvl5pPr lvl="4">
              <a:lnSpc>
                <a:spcPct val="115000"/>
              </a:lnSpc>
              <a:spcBef>
                <a:spcPts val="0"/>
              </a:spcBef>
              <a:spcAft>
                <a:spcPts val="0"/>
              </a:spcAft>
              <a:buNone/>
              <a:defRPr sz="3400"/>
            </a:lvl5pPr>
            <a:lvl6pPr lvl="5">
              <a:lnSpc>
                <a:spcPct val="115000"/>
              </a:lnSpc>
              <a:spcBef>
                <a:spcPts val="0"/>
              </a:spcBef>
              <a:spcAft>
                <a:spcPts val="0"/>
              </a:spcAft>
              <a:buNone/>
              <a:defRPr sz="3400"/>
            </a:lvl6pPr>
            <a:lvl7pPr lvl="6">
              <a:lnSpc>
                <a:spcPct val="115000"/>
              </a:lnSpc>
              <a:spcBef>
                <a:spcPts val="0"/>
              </a:spcBef>
              <a:spcAft>
                <a:spcPts val="0"/>
              </a:spcAft>
              <a:buNone/>
              <a:defRPr sz="3400"/>
            </a:lvl7pPr>
            <a:lvl8pPr lvl="7">
              <a:lnSpc>
                <a:spcPct val="115000"/>
              </a:lnSpc>
              <a:spcBef>
                <a:spcPts val="0"/>
              </a:spcBef>
              <a:spcAft>
                <a:spcPts val="0"/>
              </a:spcAft>
              <a:buNone/>
              <a:defRPr sz="3400"/>
            </a:lvl8pPr>
            <a:lvl9pPr lvl="8">
              <a:lnSpc>
                <a:spcPct val="115000"/>
              </a:lnSpc>
              <a:spcBef>
                <a:spcPts val="0"/>
              </a:spcBef>
              <a:spcAft>
                <a:spcPts val="0"/>
              </a:spcAft>
              <a:buNone/>
              <a:defRPr sz="3400"/>
            </a:lvl9pPr>
          </a:lstStyle>
          <a:p>
            <a:endParaRPr/>
          </a:p>
        </p:txBody>
      </p:sp>
      <p:sp>
        <p:nvSpPr>
          <p:cNvPr id="252" name="Google Shape;252;p16"/>
          <p:cNvSpPr>
            <a:spLocks noGrp="1"/>
          </p:cNvSpPr>
          <p:nvPr>
            <p:ph type="pic" idx="5"/>
          </p:nvPr>
        </p:nvSpPr>
        <p:spPr>
          <a:xfrm>
            <a:off x="3795900" y="2682425"/>
            <a:ext cx="1458300" cy="1458300"/>
          </a:xfrm>
          <a:prstGeom prst="ellipse">
            <a:avLst/>
          </a:prstGeom>
          <a:noFill/>
          <a:ln w="9525" cap="flat" cmpd="sng">
            <a:solidFill>
              <a:schemeClr val="accent3"/>
            </a:solidFill>
            <a:prstDash val="solid"/>
            <a:round/>
            <a:headEnd type="none" w="sm" len="sm"/>
            <a:tailEnd type="none" w="sm" len="sm"/>
          </a:ln>
        </p:spPr>
      </p:sp>
      <p:sp>
        <p:nvSpPr>
          <p:cNvPr id="253" name="Google Shape;253;p16"/>
          <p:cNvSpPr txBox="1">
            <a:spLocks noGrp="1"/>
          </p:cNvSpPr>
          <p:nvPr>
            <p:ph type="body" idx="6"/>
          </p:nvPr>
        </p:nvSpPr>
        <p:spPr>
          <a:xfrm>
            <a:off x="5871500" y="2468775"/>
            <a:ext cx="2864700" cy="676500"/>
          </a:xfrm>
          <a:prstGeom prst="rect">
            <a:avLst/>
          </a:prstGeom>
        </p:spPr>
        <p:txBody>
          <a:bodyPr spcFirstLastPara="1" wrap="square" lIns="0" tIns="0" rIns="91425" bIns="91425" anchor="t" anchorCtr="0">
            <a:noAutofit/>
          </a:bodyPr>
          <a:lstStyle>
            <a:lvl1pPr marL="457200" lvl="0" indent="-292100">
              <a:spcBef>
                <a:spcPts val="0"/>
              </a:spcBef>
              <a:spcAft>
                <a:spcPts val="0"/>
              </a:spcAft>
              <a:buClr>
                <a:schemeClr val="dk2"/>
              </a:buClr>
              <a:buSzPts val="1000"/>
              <a:buFont typeface="Urbanist"/>
              <a:buChar char="●"/>
              <a:defRPr sz="1000">
                <a:solidFill>
                  <a:schemeClr val="dk2"/>
                </a:solidFill>
              </a:defRPr>
            </a:lvl1pPr>
            <a:lvl2pPr marL="914400" lvl="1" indent="-292100">
              <a:spcBef>
                <a:spcPts val="0"/>
              </a:spcBef>
              <a:spcAft>
                <a:spcPts val="0"/>
              </a:spcAft>
              <a:buClr>
                <a:schemeClr val="dk2"/>
              </a:buClr>
              <a:buSzPts val="1000"/>
              <a:buFont typeface="Urbanist"/>
              <a:buChar char="○"/>
              <a:defRPr sz="1000">
                <a:solidFill>
                  <a:schemeClr val="dk2"/>
                </a:solidFill>
              </a:defRPr>
            </a:lvl2pPr>
            <a:lvl3pPr marL="1371600" lvl="2" indent="-292100">
              <a:spcBef>
                <a:spcPts val="0"/>
              </a:spcBef>
              <a:spcAft>
                <a:spcPts val="0"/>
              </a:spcAft>
              <a:buClr>
                <a:schemeClr val="dk2"/>
              </a:buClr>
              <a:buSzPts val="1000"/>
              <a:buFont typeface="Urbanist"/>
              <a:buChar char="■"/>
              <a:defRPr sz="1000">
                <a:solidFill>
                  <a:schemeClr val="dk2"/>
                </a:solidFill>
              </a:defRPr>
            </a:lvl3pPr>
            <a:lvl4pPr marL="1828800" lvl="3" indent="-292100">
              <a:spcBef>
                <a:spcPts val="0"/>
              </a:spcBef>
              <a:spcAft>
                <a:spcPts val="0"/>
              </a:spcAft>
              <a:buClr>
                <a:schemeClr val="dk2"/>
              </a:buClr>
              <a:buSzPts val="1000"/>
              <a:buFont typeface="Urbanist"/>
              <a:buChar char="●"/>
              <a:defRPr sz="1000">
                <a:solidFill>
                  <a:schemeClr val="dk2"/>
                </a:solidFill>
              </a:defRPr>
            </a:lvl4pPr>
            <a:lvl5pPr marL="2286000" lvl="4" indent="-292100">
              <a:spcBef>
                <a:spcPts val="0"/>
              </a:spcBef>
              <a:spcAft>
                <a:spcPts val="0"/>
              </a:spcAft>
              <a:buClr>
                <a:schemeClr val="dk2"/>
              </a:buClr>
              <a:buSzPts val="1000"/>
              <a:buFont typeface="Urbanist"/>
              <a:buChar char="○"/>
              <a:defRPr sz="1000">
                <a:solidFill>
                  <a:schemeClr val="dk2"/>
                </a:solidFill>
              </a:defRPr>
            </a:lvl5pPr>
            <a:lvl6pPr marL="2743200" lvl="5" indent="-292100">
              <a:spcBef>
                <a:spcPts val="0"/>
              </a:spcBef>
              <a:spcAft>
                <a:spcPts val="0"/>
              </a:spcAft>
              <a:buClr>
                <a:schemeClr val="dk2"/>
              </a:buClr>
              <a:buSzPts val="1000"/>
              <a:buFont typeface="Urbanist"/>
              <a:buChar char="■"/>
              <a:defRPr sz="1000">
                <a:solidFill>
                  <a:schemeClr val="dk2"/>
                </a:solidFill>
              </a:defRPr>
            </a:lvl6pPr>
            <a:lvl7pPr marL="3200400" lvl="6" indent="-292100">
              <a:spcBef>
                <a:spcPts val="0"/>
              </a:spcBef>
              <a:spcAft>
                <a:spcPts val="0"/>
              </a:spcAft>
              <a:buClr>
                <a:schemeClr val="dk2"/>
              </a:buClr>
              <a:buSzPts val="1000"/>
              <a:buFont typeface="Urbanist"/>
              <a:buChar char="●"/>
              <a:defRPr sz="1000">
                <a:solidFill>
                  <a:schemeClr val="dk2"/>
                </a:solidFill>
              </a:defRPr>
            </a:lvl7pPr>
            <a:lvl8pPr marL="3657600" lvl="7" indent="-292100">
              <a:spcBef>
                <a:spcPts val="0"/>
              </a:spcBef>
              <a:spcAft>
                <a:spcPts val="0"/>
              </a:spcAft>
              <a:buClr>
                <a:schemeClr val="dk2"/>
              </a:buClr>
              <a:buSzPts val="1000"/>
              <a:buFont typeface="Urbanist"/>
              <a:buChar char="○"/>
              <a:defRPr sz="1000">
                <a:solidFill>
                  <a:schemeClr val="dk2"/>
                </a:solidFill>
              </a:defRPr>
            </a:lvl8pPr>
            <a:lvl9pPr marL="4114800" lvl="8" indent="-292100">
              <a:spcBef>
                <a:spcPts val="0"/>
              </a:spcBef>
              <a:spcAft>
                <a:spcPts val="0"/>
              </a:spcAft>
              <a:buClr>
                <a:schemeClr val="dk2"/>
              </a:buClr>
              <a:buSzPts val="1000"/>
              <a:buFont typeface="Urbanist"/>
              <a:buChar char="■"/>
              <a:defRPr sz="1000">
                <a:solidFill>
                  <a:schemeClr val="dk2"/>
                </a:solidFill>
              </a:defRPr>
            </a:lvl9pPr>
          </a:lstStyle>
          <a:p>
            <a:endParaRPr/>
          </a:p>
        </p:txBody>
      </p:sp>
      <p:sp>
        <p:nvSpPr>
          <p:cNvPr id="254" name="Google Shape;254;p16"/>
          <p:cNvSpPr txBox="1">
            <a:spLocks noGrp="1"/>
          </p:cNvSpPr>
          <p:nvPr>
            <p:ph type="body" idx="7"/>
          </p:nvPr>
        </p:nvSpPr>
        <p:spPr>
          <a:xfrm>
            <a:off x="5871500" y="3553025"/>
            <a:ext cx="2864700" cy="696000"/>
          </a:xfrm>
          <a:prstGeom prst="rect">
            <a:avLst/>
          </a:prstGeom>
        </p:spPr>
        <p:txBody>
          <a:bodyPr spcFirstLastPara="1" wrap="square" lIns="0" tIns="0" rIns="91425" bIns="91425" anchor="t" anchorCtr="0">
            <a:spAutoFit/>
          </a:bodyPr>
          <a:lstStyle>
            <a:lvl1pPr marL="457200" lvl="0" indent="-304800">
              <a:lnSpc>
                <a:spcPct val="100000"/>
              </a:lnSpc>
              <a:spcBef>
                <a:spcPts val="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1pPr>
            <a:lvl2pPr marL="914400" lvl="1" indent="-304800">
              <a:lnSpc>
                <a:spcPct val="100000"/>
              </a:lnSpc>
              <a:spcBef>
                <a:spcPts val="80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2pPr>
            <a:lvl3pPr marL="1371600" lvl="2" indent="-304800">
              <a:lnSpc>
                <a:spcPct val="100000"/>
              </a:lnSpc>
              <a:spcBef>
                <a:spcPts val="80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3pPr>
            <a:lvl4pPr marL="1828800" lvl="3" indent="-304800">
              <a:lnSpc>
                <a:spcPct val="100000"/>
              </a:lnSpc>
              <a:spcBef>
                <a:spcPts val="80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4pPr>
            <a:lvl5pPr marL="2286000" lvl="4" indent="-304800">
              <a:lnSpc>
                <a:spcPct val="100000"/>
              </a:lnSpc>
              <a:spcBef>
                <a:spcPts val="80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5pPr>
            <a:lvl6pPr marL="2743200" lvl="5" indent="-304800">
              <a:lnSpc>
                <a:spcPct val="100000"/>
              </a:lnSpc>
              <a:spcBef>
                <a:spcPts val="80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6pPr>
            <a:lvl7pPr marL="3200400" lvl="6" indent="-304800">
              <a:lnSpc>
                <a:spcPct val="100000"/>
              </a:lnSpc>
              <a:spcBef>
                <a:spcPts val="80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7pPr>
            <a:lvl8pPr marL="3657600" lvl="7" indent="-304800">
              <a:lnSpc>
                <a:spcPct val="100000"/>
              </a:lnSpc>
              <a:spcBef>
                <a:spcPts val="80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8pPr>
            <a:lvl9pPr marL="4114800" lvl="8" indent="-304800">
              <a:lnSpc>
                <a:spcPct val="100000"/>
              </a:lnSpc>
              <a:spcBef>
                <a:spcPts val="800"/>
              </a:spcBef>
              <a:spcAft>
                <a:spcPts val="80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9pPr>
          </a:lstStyle>
          <a:p>
            <a:endParaRPr/>
          </a:p>
        </p:txBody>
      </p:sp>
      <p:sp>
        <p:nvSpPr>
          <p:cNvPr id="255" name="Google Shape;255;p16"/>
          <p:cNvSpPr txBox="1">
            <a:spLocks noGrp="1"/>
          </p:cNvSpPr>
          <p:nvPr>
            <p:ph type="subTitle" idx="8"/>
          </p:nvPr>
        </p:nvSpPr>
        <p:spPr>
          <a:xfrm>
            <a:off x="238800" y="2720113"/>
            <a:ext cx="2824500" cy="1458300"/>
          </a:xfrm>
          <a:prstGeom prst="rect">
            <a:avLst/>
          </a:prstGeom>
        </p:spPr>
        <p:txBody>
          <a:bodyPr spcFirstLastPara="1" wrap="square" lIns="0" tIns="0" rIns="91425" bIns="91425" anchor="t" anchorCtr="0">
            <a:noAutofit/>
          </a:bodyPr>
          <a:lstStyle>
            <a:lvl1pPr lvl="0">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2pPr>
            <a:lvl3pPr lvl="2">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3pPr>
            <a:lvl4pPr lvl="3">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4pPr>
            <a:lvl5pPr lvl="4">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5pPr>
            <a:lvl6pPr lvl="5">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6pPr>
            <a:lvl7pPr lvl="6">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7pPr>
            <a:lvl8pPr lvl="7">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8pPr>
            <a:lvl9pPr lvl="8">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9pPr>
          </a:lstStyle>
          <a:p>
            <a:endParaRPr/>
          </a:p>
        </p:txBody>
      </p:sp>
      <p:sp>
        <p:nvSpPr>
          <p:cNvPr id="256" name="Google Shape;256;p16"/>
          <p:cNvSpPr/>
          <p:nvPr/>
        </p:nvSpPr>
        <p:spPr>
          <a:xfrm>
            <a:off x="228600" y="48375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257" name="Google Shape;257;p16"/>
          <p:cNvSpPr/>
          <p:nvPr/>
        </p:nvSpPr>
        <p:spPr>
          <a:xfrm>
            <a:off x="4618950" y="4839000"/>
            <a:ext cx="45900" cy="4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Graphics">
  <p:cSld name="CUSTOM_2">
    <p:spTree>
      <p:nvGrpSpPr>
        <p:cNvPr id="1" name="Shape 258"/>
        <p:cNvGrpSpPr/>
        <p:nvPr/>
      </p:nvGrpSpPr>
      <p:grpSpPr>
        <a:xfrm>
          <a:off x="0" y="0"/>
          <a:ext cx="0" cy="0"/>
          <a:chOff x="0" y="0"/>
          <a:chExt cx="0" cy="0"/>
        </a:xfrm>
      </p:grpSpPr>
      <p:sp>
        <p:nvSpPr>
          <p:cNvPr id="259" name="Google Shape;259;p17"/>
          <p:cNvSpPr txBox="1">
            <a:spLocks noGrp="1"/>
          </p:cNvSpPr>
          <p:nvPr>
            <p:ph type="subTitle" idx="1"/>
          </p:nvPr>
        </p:nvSpPr>
        <p:spPr>
          <a:xfrm>
            <a:off x="320625" y="4675975"/>
            <a:ext cx="2700000" cy="236400"/>
          </a:xfrm>
          <a:prstGeom prst="rect">
            <a:avLst/>
          </a:prstGeom>
        </p:spPr>
        <p:txBody>
          <a:bodyPr spcFirstLastPara="1" wrap="square" lIns="0" tIns="0" rIns="0" bIns="0" anchor="b" anchorCtr="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a:endParaRPr/>
          </a:p>
        </p:txBody>
      </p:sp>
      <p:sp>
        <p:nvSpPr>
          <p:cNvPr id="260" name="Google Shape;260;p17"/>
          <p:cNvSpPr txBox="1">
            <a:spLocks noGrp="1"/>
          </p:cNvSpPr>
          <p:nvPr>
            <p:ph type="subTitle" idx="2"/>
          </p:nvPr>
        </p:nvSpPr>
        <p:spPr>
          <a:xfrm>
            <a:off x="4716740" y="4675975"/>
            <a:ext cx="2294700" cy="236400"/>
          </a:xfrm>
          <a:prstGeom prst="rect">
            <a:avLst/>
          </a:prstGeom>
        </p:spPr>
        <p:txBody>
          <a:bodyPr spcFirstLastPara="1" wrap="square" lIns="0" tIns="0" rIns="0" bIns="0" anchor="b" anchorCtr="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a:endParaRPr/>
          </a:p>
        </p:txBody>
      </p:sp>
      <p:sp>
        <p:nvSpPr>
          <p:cNvPr id="261" name="Google Shape;261;p17"/>
          <p:cNvSpPr txBox="1">
            <a:spLocks noGrp="1"/>
          </p:cNvSpPr>
          <p:nvPr>
            <p:ph type="subTitle" idx="3"/>
          </p:nvPr>
        </p:nvSpPr>
        <p:spPr>
          <a:xfrm>
            <a:off x="6859200" y="4683725"/>
            <a:ext cx="2056500" cy="228600"/>
          </a:xfrm>
          <a:prstGeom prst="rect">
            <a:avLst/>
          </a:prstGeom>
        </p:spPr>
        <p:txBody>
          <a:bodyPr spcFirstLastPara="1" wrap="square" lIns="0" tIns="0" rIns="0" bIns="0" anchor="b" anchorCtr="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a:endParaRPr/>
          </a:p>
        </p:txBody>
      </p:sp>
      <p:cxnSp>
        <p:nvCxnSpPr>
          <p:cNvPr id="262" name="Google Shape;262;p17"/>
          <p:cNvCxnSpPr/>
          <p:nvPr/>
        </p:nvCxnSpPr>
        <p:spPr>
          <a:xfrm>
            <a:off x="238800" y="4683300"/>
            <a:ext cx="8676900" cy="0"/>
          </a:xfrm>
          <a:prstGeom prst="straightConnector1">
            <a:avLst/>
          </a:prstGeom>
          <a:noFill/>
          <a:ln w="9525" cap="flat" cmpd="sng">
            <a:solidFill>
              <a:schemeClr val="accent1"/>
            </a:solidFill>
            <a:prstDash val="solid"/>
            <a:round/>
            <a:headEnd type="none" w="med" len="med"/>
            <a:tailEnd type="none" w="med" len="med"/>
          </a:ln>
        </p:spPr>
      </p:cxnSp>
      <p:sp>
        <p:nvSpPr>
          <p:cNvPr id="263" name="Google Shape;263;p17"/>
          <p:cNvSpPr/>
          <p:nvPr/>
        </p:nvSpPr>
        <p:spPr>
          <a:xfrm>
            <a:off x="228600" y="1395962"/>
            <a:ext cx="2101200" cy="3054000"/>
          </a:xfrm>
          <a:prstGeom prst="roundRect">
            <a:avLst>
              <a:gd name="adj" fmla="val 9631"/>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264" name="Google Shape;264;p17"/>
          <p:cNvSpPr/>
          <p:nvPr/>
        </p:nvSpPr>
        <p:spPr>
          <a:xfrm>
            <a:off x="2423700" y="1395962"/>
            <a:ext cx="3198600" cy="3054000"/>
          </a:xfrm>
          <a:prstGeom prst="roundRect">
            <a:avLst>
              <a:gd name="adj" fmla="val 674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265" name="Google Shape;265;p17"/>
          <p:cNvSpPr/>
          <p:nvPr/>
        </p:nvSpPr>
        <p:spPr>
          <a:xfrm>
            <a:off x="5716850" y="1395962"/>
            <a:ext cx="3198600" cy="1758300"/>
          </a:xfrm>
          <a:prstGeom prst="roundRect">
            <a:avLst>
              <a:gd name="adj" fmla="val 9631"/>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266" name="Google Shape;266;p17"/>
          <p:cNvSpPr/>
          <p:nvPr/>
        </p:nvSpPr>
        <p:spPr>
          <a:xfrm>
            <a:off x="5716200" y="3231390"/>
            <a:ext cx="3198600" cy="1217400"/>
          </a:xfrm>
          <a:prstGeom prst="roundRect">
            <a:avLst>
              <a:gd name="adj" fmla="val 1360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267" name="Google Shape;267;p17"/>
          <p:cNvSpPr>
            <a:spLocks noGrp="1"/>
          </p:cNvSpPr>
          <p:nvPr>
            <p:ph type="pic" idx="4"/>
          </p:nvPr>
        </p:nvSpPr>
        <p:spPr>
          <a:xfrm>
            <a:off x="381950" y="993050"/>
            <a:ext cx="850500" cy="850500"/>
          </a:xfrm>
          <a:prstGeom prst="ellipse">
            <a:avLst/>
          </a:prstGeom>
          <a:noFill/>
          <a:ln w="9525" cap="flat" cmpd="sng">
            <a:solidFill>
              <a:schemeClr val="accent3"/>
            </a:solidFill>
            <a:prstDash val="solid"/>
            <a:round/>
            <a:headEnd type="none" w="sm" len="sm"/>
            <a:tailEnd type="none" w="sm" len="sm"/>
          </a:ln>
        </p:spPr>
      </p:sp>
      <p:sp>
        <p:nvSpPr>
          <p:cNvPr id="268" name="Google Shape;268;p17"/>
          <p:cNvSpPr txBox="1">
            <a:spLocks noGrp="1"/>
          </p:cNvSpPr>
          <p:nvPr>
            <p:ph type="subTitle" idx="5"/>
          </p:nvPr>
        </p:nvSpPr>
        <p:spPr>
          <a:xfrm>
            <a:off x="381950" y="2062875"/>
            <a:ext cx="1786500" cy="236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200"/>
              <a:buFont typeface="Urbanist"/>
              <a:buNone/>
              <a:defRPr sz="1200" b="1">
                <a:solidFill>
                  <a:schemeClr val="dk1"/>
                </a:solidFill>
              </a:defRPr>
            </a:lvl1pPr>
            <a:lvl2pPr lvl="1">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2pPr>
            <a:lvl3pPr lvl="2">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3pPr>
            <a:lvl4pPr lvl="3">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4pPr>
            <a:lvl5pPr lvl="4">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5pPr>
            <a:lvl6pPr lvl="5">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6pPr>
            <a:lvl7pPr lvl="6">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7pPr>
            <a:lvl8pPr lvl="7">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8pPr>
            <a:lvl9pPr lvl="8">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9pPr>
          </a:lstStyle>
          <a:p>
            <a:endParaRPr/>
          </a:p>
        </p:txBody>
      </p:sp>
      <p:sp>
        <p:nvSpPr>
          <p:cNvPr id="269" name="Google Shape;269;p17"/>
          <p:cNvSpPr txBox="1">
            <a:spLocks noGrp="1"/>
          </p:cNvSpPr>
          <p:nvPr>
            <p:ph type="body" idx="6"/>
          </p:nvPr>
        </p:nvSpPr>
        <p:spPr>
          <a:xfrm>
            <a:off x="381950" y="2453500"/>
            <a:ext cx="1786500" cy="1536300"/>
          </a:xfrm>
          <a:prstGeom prst="rect">
            <a:avLst/>
          </a:prstGeom>
        </p:spPr>
        <p:txBody>
          <a:bodyPr spcFirstLastPara="1" wrap="square" lIns="0" tIns="0" rIns="0" bIns="0" anchor="t" anchorCtr="0">
            <a:noAutofit/>
          </a:bodyPr>
          <a:lstStyle>
            <a:lvl1pPr marL="457200" lvl="0" indent="-292100">
              <a:spcBef>
                <a:spcPts val="0"/>
              </a:spcBef>
              <a:spcAft>
                <a:spcPts val="0"/>
              </a:spcAft>
              <a:buClr>
                <a:schemeClr val="dk1"/>
              </a:buClr>
              <a:buSzPts val="1000"/>
              <a:buFont typeface="Urbanist"/>
              <a:buChar char="●"/>
              <a:defRPr sz="1000">
                <a:solidFill>
                  <a:schemeClr val="dk1"/>
                </a:solidFill>
              </a:defRPr>
            </a:lvl1pPr>
            <a:lvl2pPr marL="914400" lvl="1" indent="-292100">
              <a:spcBef>
                <a:spcPts val="0"/>
              </a:spcBef>
              <a:spcAft>
                <a:spcPts val="0"/>
              </a:spcAft>
              <a:buClr>
                <a:schemeClr val="dk1"/>
              </a:buClr>
              <a:buSzPts val="1000"/>
              <a:buFont typeface="Urbanist"/>
              <a:buChar char="○"/>
              <a:defRPr sz="1000">
                <a:solidFill>
                  <a:schemeClr val="dk1"/>
                </a:solidFill>
              </a:defRPr>
            </a:lvl2pPr>
            <a:lvl3pPr marL="1371600" lvl="2" indent="-292100">
              <a:spcBef>
                <a:spcPts val="0"/>
              </a:spcBef>
              <a:spcAft>
                <a:spcPts val="0"/>
              </a:spcAft>
              <a:buClr>
                <a:schemeClr val="dk1"/>
              </a:buClr>
              <a:buSzPts val="1000"/>
              <a:buFont typeface="Urbanist"/>
              <a:buChar char="■"/>
              <a:defRPr sz="1000">
                <a:solidFill>
                  <a:schemeClr val="dk1"/>
                </a:solidFill>
              </a:defRPr>
            </a:lvl3pPr>
            <a:lvl4pPr marL="1828800" lvl="3" indent="-292100">
              <a:spcBef>
                <a:spcPts val="0"/>
              </a:spcBef>
              <a:spcAft>
                <a:spcPts val="0"/>
              </a:spcAft>
              <a:buClr>
                <a:schemeClr val="dk1"/>
              </a:buClr>
              <a:buSzPts val="1000"/>
              <a:buFont typeface="Urbanist"/>
              <a:buChar char="●"/>
              <a:defRPr sz="1000">
                <a:solidFill>
                  <a:schemeClr val="dk1"/>
                </a:solidFill>
              </a:defRPr>
            </a:lvl4pPr>
            <a:lvl5pPr marL="2286000" lvl="4" indent="-292100">
              <a:spcBef>
                <a:spcPts val="0"/>
              </a:spcBef>
              <a:spcAft>
                <a:spcPts val="0"/>
              </a:spcAft>
              <a:buClr>
                <a:schemeClr val="dk1"/>
              </a:buClr>
              <a:buSzPts val="1000"/>
              <a:buFont typeface="Urbanist"/>
              <a:buChar char="○"/>
              <a:defRPr sz="1000">
                <a:solidFill>
                  <a:schemeClr val="dk1"/>
                </a:solidFill>
              </a:defRPr>
            </a:lvl5pPr>
            <a:lvl6pPr marL="2743200" lvl="5" indent="-292100">
              <a:spcBef>
                <a:spcPts val="0"/>
              </a:spcBef>
              <a:spcAft>
                <a:spcPts val="0"/>
              </a:spcAft>
              <a:buClr>
                <a:schemeClr val="dk1"/>
              </a:buClr>
              <a:buSzPts val="1000"/>
              <a:buFont typeface="Urbanist"/>
              <a:buChar char="■"/>
              <a:defRPr sz="1000">
                <a:solidFill>
                  <a:schemeClr val="dk1"/>
                </a:solidFill>
              </a:defRPr>
            </a:lvl6pPr>
            <a:lvl7pPr marL="3200400" lvl="6" indent="-292100">
              <a:spcBef>
                <a:spcPts val="0"/>
              </a:spcBef>
              <a:spcAft>
                <a:spcPts val="0"/>
              </a:spcAft>
              <a:buClr>
                <a:schemeClr val="dk1"/>
              </a:buClr>
              <a:buSzPts val="1000"/>
              <a:buFont typeface="Urbanist"/>
              <a:buChar char="●"/>
              <a:defRPr sz="1000">
                <a:solidFill>
                  <a:schemeClr val="dk1"/>
                </a:solidFill>
              </a:defRPr>
            </a:lvl7pPr>
            <a:lvl8pPr marL="3657600" lvl="7" indent="-292100">
              <a:spcBef>
                <a:spcPts val="0"/>
              </a:spcBef>
              <a:spcAft>
                <a:spcPts val="0"/>
              </a:spcAft>
              <a:buClr>
                <a:schemeClr val="dk1"/>
              </a:buClr>
              <a:buSzPts val="1000"/>
              <a:buFont typeface="Urbanist"/>
              <a:buChar char="○"/>
              <a:defRPr sz="1000">
                <a:solidFill>
                  <a:schemeClr val="dk1"/>
                </a:solidFill>
              </a:defRPr>
            </a:lvl8pPr>
            <a:lvl9pPr marL="4114800" lvl="8" indent="-292100">
              <a:spcBef>
                <a:spcPts val="0"/>
              </a:spcBef>
              <a:spcAft>
                <a:spcPts val="0"/>
              </a:spcAft>
              <a:buClr>
                <a:schemeClr val="dk1"/>
              </a:buClr>
              <a:buSzPts val="1000"/>
              <a:buFont typeface="Urbanist"/>
              <a:buChar char="■"/>
              <a:defRPr sz="1000">
                <a:solidFill>
                  <a:schemeClr val="dk1"/>
                </a:solidFill>
              </a:defRPr>
            </a:lvl9pPr>
          </a:lstStyle>
          <a:p>
            <a:endParaRPr/>
          </a:p>
        </p:txBody>
      </p:sp>
      <p:sp>
        <p:nvSpPr>
          <p:cNvPr id="270" name="Google Shape;270;p17"/>
          <p:cNvSpPr txBox="1">
            <a:spLocks noGrp="1"/>
          </p:cNvSpPr>
          <p:nvPr>
            <p:ph type="subTitle" idx="7"/>
          </p:nvPr>
        </p:nvSpPr>
        <p:spPr>
          <a:xfrm>
            <a:off x="2580250" y="1528150"/>
            <a:ext cx="2911500" cy="2286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000"/>
              <a:buFont typeface="Urbanist"/>
              <a:buNone/>
              <a:defRPr sz="1000" b="1"/>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a:endParaRPr/>
          </a:p>
        </p:txBody>
      </p:sp>
      <p:sp>
        <p:nvSpPr>
          <p:cNvPr id="271" name="Google Shape;271;p17"/>
          <p:cNvSpPr txBox="1">
            <a:spLocks noGrp="1"/>
          </p:cNvSpPr>
          <p:nvPr>
            <p:ph type="body" idx="8"/>
          </p:nvPr>
        </p:nvSpPr>
        <p:spPr>
          <a:xfrm>
            <a:off x="2580250" y="1791652"/>
            <a:ext cx="2911500" cy="610500"/>
          </a:xfrm>
          <a:prstGeom prst="rect">
            <a:avLst/>
          </a:prstGeom>
        </p:spPr>
        <p:txBody>
          <a:bodyPr spcFirstLastPara="1" wrap="square" lIns="0" tIns="0" rIns="0" bIns="0" anchor="t" anchorCtr="0">
            <a:noAutofit/>
          </a:bodyPr>
          <a:lstStyle>
            <a:lvl1pPr marL="457200" lvl="0" indent="-292100">
              <a:lnSpc>
                <a:spcPct val="100000"/>
              </a:lnSpc>
              <a:spcBef>
                <a:spcPts val="0"/>
              </a:spcBef>
              <a:spcAft>
                <a:spcPts val="0"/>
              </a:spcAft>
              <a:buSzPts val="1000"/>
              <a:buChar char="●"/>
              <a:defRPr sz="1000"/>
            </a:lvl1pPr>
            <a:lvl2pPr marL="914400" lvl="1" indent="-292100">
              <a:lnSpc>
                <a:spcPct val="100000"/>
              </a:lnSpc>
              <a:spcBef>
                <a:spcPts val="800"/>
              </a:spcBef>
              <a:spcAft>
                <a:spcPts val="0"/>
              </a:spcAft>
              <a:buSzPts val="1000"/>
              <a:buChar char="○"/>
              <a:defRPr sz="1000"/>
            </a:lvl2pPr>
            <a:lvl3pPr marL="1371600" lvl="2" indent="-292100">
              <a:lnSpc>
                <a:spcPct val="100000"/>
              </a:lnSpc>
              <a:spcBef>
                <a:spcPts val="800"/>
              </a:spcBef>
              <a:spcAft>
                <a:spcPts val="0"/>
              </a:spcAft>
              <a:buSzPts val="1000"/>
              <a:buChar char="■"/>
              <a:defRPr sz="1000"/>
            </a:lvl3pPr>
            <a:lvl4pPr marL="1828800" lvl="3" indent="-292100">
              <a:lnSpc>
                <a:spcPct val="100000"/>
              </a:lnSpc>
              <a:spcBef>
                <a:spcPts val="800"/>
              </a:spcBef>
              <a:spcAft>
                <a:spcPts val="0"/>
              </a:spcAft>
              <a:buSzPts val="1000"/>
              <a:buChar char="●"/>
              <a:defRPr sz="1000"/>
            </a:lvl4pPr>
            <a:lvl5pPr marL="2286000" lvl="4" indent="-292100">
              <a:lnSpc>
                <a:spcPct val="100000"/>
              </a:lnSpc>
              <a:spcBef>
                <a:spcPts val="800"/>
              </a:spcBef>
              <a:spcAft>
                <a:spcPts val="0"/>
              </a:spcAft>
              <a:buSzPts val="1000"/>
              <a:buChar char="○"/>
              <a:defRPr sz="1000"/>
            </a:lvl5pPr>
            <a:lvl6pPr marL="2743200" lvl="5" indent="-292100">
              <a:lnSpc>
                <a:spcPct val="100000"/>
              </a:lnSpc>
              <a:spcBef>
                <a:spcPts val="800"/>
              </a:spcBef>
              <a:spcAft>
                <a:spcPts val="0"/>
              </a:spcAft>
              <a:buSzPts val="1000"/>
              <a:buChar char="■"/>
              <a:defRPr sz="1000"/>
            </a:lvl6pPr>
            <a:lvl7pPr marL="3200400" lvl="6" indent="-292100">
              <a:lnSpc>
                <a:spcPct val="100000"/>
              </a:lnSpc>
              <a:spcBef>
                <a:spcPts val="800"/>
              </a:spcBef>
              <a:spcAft>
                <a:spcPts val="0"/>
              </a:spcAft>
              <a:buSzPts val="1000"/>
              <a:buChar char="●"/>
              <a:defRPr sz="1000"/>
            </a:lvl7pPr>
            <a:lvl8pPr marL="3657600" lvl="7" indent="-292100">
              <a:lnSpc>
                <a:spcPct val="100000"/>
              </a:lnSpc>
              <a:spcBef>
                <a:spcPts val="800"/>
              </a:spcBef>
              <a:spcAft>
                <a:spcPts val="0"/>
              </a:spcAft>
              <a:buSzPts val="1000"/>
              <a:buChar char="○"/>
              <a:defRPr sz="1000"/>
            </a:lvl8pPr>
            <a:lvl9pPr marL="4114800" lvl="8" indent="-292100">
              <a:lnSpc>
                <a:spcPct val="100000"/>
              </a:lnSpc>
              <a:spcBef>
                <a:spcPts val="800"/>
              </a:spcBef>
              <a:spcAft>
                <a:spcPts val="800"/>
              </a:spcAft>
              <a:buSzPts val="1000"/>
              <a:buChar char="■"/>
              <a:defRPr sz="1000"/>
            </a:lvl9pPr>
          </a:lstStyle>
          <a:p>
            <a:endParaRPr/>
          </a:p>
        </p:txBody>
      </p:sp>
      <p:cxnSp>
        <p:nvCxnSpPr>
          <p:cNvPr id="272" name="Google Shape;272;p17"/>
          <p:cNvCxnSpPr/>
          <p:nvPr/>
        </p:nvCxnSpPr>
        <p:spPr>
          <a:xfrm>
            <a:off x="2423700" y="2531312"/>
            <a:ext cx="3194400" cy="0"/>
          </a:xfrm>
          <a:prstGeom prst="straightConnector1">
            <a:avLst/>
          </a:prstGeom>
          <a:noFill/>
          <a:ln w="9525" cap="flat" cmpd="sng">
            <a:solidFill>
              <a:schemeClr val="dk1"/>
            </a:solidFill>
            <a:prstDash val="solid"/>
            <a:round/>
            <a:headEnd type="none" w="med" len="med"/>
            <a:tailEnd type="none" w="med" len="med"/>
          </a:ln>
        </p:spPr>
      </p:cxnSp>
      <p:cxnSp>
        <p:nvCxnSpPr>
          <p:cNvPr id="273" name="Google Shape;273;p17"/>
          <p:cNvCxnSpPr/>
          <p:nvPr/>
        </p:nvCxnSpPr>
        <p:spPr>
          <a:xfrm>
            <a:off x="2423700" y="3583537"/>
            <a:ext cx="3194400" cy="0"/>
          </a:xfrm>
          <a:prstGeom prst="straightConnector1">
            <a:avLst/>
          </a:prstGeom>
          <a:noFill/>
          <a:ln w="9525" cap="flat" cmpd="sng">
            <a:solidFill>
              <a:schemeClr val="dk1"/>
            </a:solidFill>
            <a:prstDash val="solid"/>
            <a:round/>
            <a:headEnd type="none" w="med" len="med"/>
            <a:tailEnd type="none" w="med" len="med"/>
          </a:ln>
        </p:spPr>
      </p:cxnSp>
      <p:sp>
        <p:nvSpPr>
          <p:cNvPr id="274" name="Google Shape;274;p17"/>
          <p:cNvSpPr txBox="1">
            <a:spLocks noGrp="1"/>
          </p:cNvSpPr>
          <p:nvPr>
            <p:ph type="subTitle" idx="9"/>
          </p:nvPr>
        </p:nvSpPr>
        <p:spPr>
          <a:xfrm>
            <a:off x="2580250" y="2660457"/>
            <a:ext cx="2911500" cy="2286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000"/>
              <a:buFont typeface="Urbanist"/>
              <a:buNone/>
              <a:defRPr sz="1000" b="1"/>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a:endParaRPr/>
          </a:p>
        </p:txBody>
      </p:sp>
      <p:sp>
        <p:nvSpPr>
          <p:cNvPr id="275" name="Google Shape;275;p17"/>
          <p:cNvSpPr txBox="1">
            <a:spLocks noGrp="1"/>
          </p:cNvSpPr>
          <p:nvPr>
            <p:ph type="body" idx="13"/>
          </p:nvPr>
        </p:nvSpPr>
        <p:spPr>
          <a:xfrm>
            <a:off x="2580250" y="2931046"/>
            <a:ext cx="2911500" cy="610500"/>
          </a:xfrm>
          <a:prstGeom prst="rect">
            <a:avLst/>
          </a:prstGeom>
        </p:spPr>
        <p:txBody>
          <a:bodyPr spcFirstLastPara="1" wrap="square" lIns="0" tIns="0" rIns="0" bIns="0" anchor="t" anchorCtr="0">
            <a:noAutofit/>
          </a:bodyPr>
          <a:lstStyle>
            <a:lvl1pPr marL="457200" lvl="0" indent="-292100">
              <a:spcBef>
                <a:spcPts val="0"/>
              </a:spcBef>
              <a:spcAft>
                <a:spcPts val="0"/>
              </a:spcAft>
              <a:buClr>
                <a:schemeClr val="lt1"/>
              </a:buClr>
              <a:buSzPts val="1000"/>
              <a:buFont typeface="Urbanist"/>
              <a:buChar char="●"/>
              <a:defRPr sz="1000"/>
            </a:lvl1pPr>
            <a:lvl2pPr marL="914400" lvl="1" indent="-292100">
              <a:spcBef>
                <a:spcPts val="0"/>
              </a:spcBef>
              <a:spcAft>
                <a:spcPts val="0"/>
              </a:spcAft>
              <a:buClr>
                <a:schemeClr val="lt1"/>
              </a:buClr>
              <a:buSzPts val="1000"/>
              <a:buFont typeface="Urbanist"/>
              <a:buChar char="○"/>
              <a:defRPr sz="1000"/>
            </a:lvl2pPr>
            <a:lvl3pPr marL="1371600" lvl="2" indent="-292100">
              <a:spcBef>
                <a:spcPts val="0"/>
              </a:spcBef>
              <a:spcAft>
                <a:spcPts val="0"/>
              </a:spcAft>
              <a:buClr>
                <a:schemeClr val="lt1"/>
              </a:buClr>
              <a:buSzPts val="1000"/>
              <a:buFont typeface="Urbanist"/>
              <a:buChar char="■"/>
              <a:defRPr sz="1000"/>
            </a:lvl3pPr>
            <a:lvl4pPr marL="1828800" lvl="3" indent="-292100">
              <a:spcBef>
                <a:spcPts val="0"/>
              </a:spcBef>
              <a:spcAft>
                <a:spcPts val="0"/>
              </a:spcAft>
              <a:buClr>
                <a:schemeClr val="lt1"/>
              </a:buClr>
              <a:buSzPts val="1000"/>
              <a:buFont typeface="Urbanist"/>
              <a:buChar char="●"/>
              <a:defRPr sz="1000"/>
            </a:lvl4pPr>
            <a:lvl5pPr marL="2286000" lvl="4" indent="-292100">
              <a:spcBef>
                <a:spcPts val="0"/>
              </a:spcBef>
              <a:spcAft>
                <a:spcPts val="0"/>
              </a:spcAft>
              <a:buClr>
                <a:schemeClr val="lt1"/>
              </a:buClr>
              <a:buSzPts val="1000"/>
              <a:buFont typeface="Urbanist"/>
              <a:buChar char="○"/>
              <a:defRPr sz="1000"/>
            </a:lvl5pPr>
            <a:lvl6pPr marL="2743200" lvl="5" indent="-292100">
              <a:spcBef>
                <a:spcPts val="0"/>
              </a:spcBef>
              <a:spcAft>
                <a:spcPts val="0"/>
              </a:spcAft>
              <a:buClr>
                <a:schemeClr val="lt1"/>
              </a:buClr>
              <a:buSzPts val="1000"/>
              <a:buFont typeface="Urbanist"/>
              <a:buChar char="■"/>
              <a:defRPr sz="1000"/>
            </a:lvl6pPr>
            <a:lvl7pPr marL="3200400" lvl="6" indent="-292100">
              <a:spcBef>
                <a:spcPts val="0"/>
              </a:spcBef>
              <a:spcAft>
                <a:spcPts val="0"/>
              </a:spcAft>
              <a:buClr>
                <a:schemeClr val="lt1"/>
              </a:buClr>
              <a:buSzPts val="1000"/>
              <a:buFont typeface="Urbanist"/>
              <a:buChar char="●"/>
              <a:defRPr sz="1000"/>
            </a:lvl7pPr>
            <a:lvl8pPr marL="3657600" lvl="7" indent="-292100">
              <a:spcBef>
                <a:spcPts val="0"/>
              </a:spcBef>
              <a:spcAft>
                <a:spcPts val="0"/>
              </a:spcAft>
              <a:buClr>
                <a:schemeClr val="lt1"/>
              </a:buClr>
              <a:buSzPts val="1000"/>
              <a:buFont typeface="Urbanist"/>
              <a:buChar char="○"/>
              <a:defRPr sz="1000"/>
            </a:lvl8pPr>
            <a:lvl9pPr marL="4114800" lvl="8" indent="-292100">
              <a:spcBef>
                <a:spcPts val="0"/>
              </a:spcBef>
              <a:spcAft>
                <a:spcPts val="0"/>
              </a:spcAft>
              <a:buClr>
                <a:schemeClr val="lt1"/>
              </a:buClr>
              <a:buSzPts val="1000"/>
              <a:buFont typeface="Urbanist"/>
              <a:buChar char="■"/>
              <a:defRPr sz="1000"/>
            </a:lvl9pPr>
          </a:lstStyle>
          <a:p>
            <a:endParaRPr/>
          </a:p>
        </p:txBody>
      </p:sp>
      <p:sp>
        <p:nvSpPr>
          <p:cNvPr id="276" name="Google Shape;276;p17"/>
          <p:cNvSpPr/>
          <p:nvPr/>
        </p:nvSpPr>
        <p:spPr>
          <a:xfrm flipH="1">
            <a:off x="2600988" y="3992942"/>
            <a:ext cx="681000" cy="2736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None/>
            </a:pPr>
            <a:endParaRPr sz="800" b="1">
              <a:solidFill>
                <a:schemeClr val="dk1"/>
              </a:solidFill>
              <a:latin typeface="Urbanist"/>
              <a:ea typeface="Urbanist"/>
              <a:cs typeface="Urbanist"/>
              <a:sym typeface="Urbanist"/>
            </a:endParaRPr>
          </a:p>
        </p:txBody>
      </p:sp>
      <p:sp>
        <p:nvSpPr>
          <p:cNvPr id="277" name="Google Shape;277;p17"/>
          <p:cNvSpPr/>
          <p:nvPr/>
        </p:nvSpPr>
        <p:spPr>
          <a:xfrm flipH="1">
            <a:off x="3654625" y="3992942"/>
            <a:ext cx="681000" cy="2736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None/>
            </a:pPr>
            <a:endParaRPr sz="800" b="1">
              <a:solidFill>
                <a:schemeClr val="dk1"/>
              </a:solidFill>
              <a:latin typeface="Urbanist"/>
              <a:ea typeface="Urbanist"/>
              <a:cs typeface="Urbanist"/>
              <a:sym typeface="Urbanist"/>
            </a:endParaRPr>
          </a:p>
        </p:txBody>
      </p:sp>
      <p:sp>
        <p:nvSpPr>
          <p:cNvPr id="278" name="Google Shape;278;p17"/>
          <p:cNvSpPr/>
          <p:nvPr/>
        </p:nvSpPr>
        <p:spPr>
          <a:xfrm flipH="1">
            <a:off x="4602650" y="3992942"/>
            <a:ext cx="681000" cy="2736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None/>
            </a:pPr>
            <a:endParaRPr sz="800" b="1">
              <a:solidFill>
                <a:schemeClr val="dk1"/>
              </a:solidFill>
              <a:latin typeface="Urbanist"/>
              <a:ea typeface="Urbanist"/>
              <a:cs typeface="Urbanist"/>
              <a:sym typeface="Urbanist"/>
            </a:endParaRPr>
          </a:p>
        </p:txBody>
      </p:sp>
      <p:sp>
        <p:nvSpPr>
          <p:cNvPr id="279" name="Google Shape;279;p17"/>
          <p:cNvSpPr txBox="1">
            <a:spLocks noGrp="1"/>
          </p:cNvSpPr>
          <p:nvPr>
            <p:ph type="subTitle" idx="14"/>
          </p:nvPr>
        </p:nvSpPr>
        <p:spPr>
          <a:xfrm>
            <a:off x="2567250" y="3671882"/>
            <a:ext cx="2911500" cy="2286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000"/>
              <a:buFont typeface="Urbanist"/>
              <a:buNone/>
              <a:defRPr sz="1000" b="1"/>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a:endParaRPr/>
          </a:p>
        </p:txBody>
      </p:sp>
      <p:sp>
        <p:nvSpPr>
          <p:cNvPr id="280" name="Google Shape;280;p17"/>
          <p:cNvSpPr txBox="1">
            <a:spLocks noGrp="1"/>
          </p:cNvSpPr>
          <p:nvPr>
            <p:ph type="subTitle" idx="15"/>
          </p:nvPr>
        </p:nvSpPr>
        <p:spPr>
          <a:xfrm>
            <a:off x="5877425" y="1528157"/>
            <a:ext cx="2911500" cy="2286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000"/>
              <a:buFont typeface="Urbanist"/>
              <a:buNone/>
              <a:defRPr sz="1000" b="1"/>
            </a:lvl1pPr>
            <a:lvl2pPr lvl="1">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2pPr>
            <a:lvl3pPr lvl="2">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3pPr>
            <a:lvl4pPr lvl="3">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4pPr>
            <a:lvl5pPr lvl="4">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5pPr>
            <a:lvl6pPr lvl="5">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6pPr>
            <a:lvl7pPr lvl="6">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7pPr>
            <a:lvl8pPr lvl="7">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8pPr>
            <a:lvl9pPr lvl="8">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9pPr>
          </a:lstStyle>
          <a:p>
            <a:endParaRPr/>
          </a:p>
        </p:txBody>
      </p:sp>
      <p:sp>
        <p:nvSpPr>
          <p:cNvPr id="281" name="Google Shape;281;p17"/>
          <p:cNvSpPr txBox="1">
            <a:spLocks noGrp="1"/>
          </p:cNvSpPr>
          <p:nvPr>
            <p:ph type="subTitle" idx="16"/>
          </p:nvPr>
        </p:nvSpPr>
        <p:spPr>
          <a:xfrm>
            <a:off x="5877425" y="1781107"/>
            <a:ext cx="2911500" cy="228600"/>
          </a:xfrm>
          <a:prstGeom prst="rect">
            <a:avLst/>
          </a:prstGeom>
        </p:spPr>
        <p:txBody>
          <a:bodyPr spcFirstLastPara="1" wrap="square" lIns="0" tIns="0" rIns="0" bIns="0" anchor="t" anchorCtr="0">
            <a:noAutofit/>
          </a:bodyPr>
          <a:lstStyle>
            <a:lvl1pPr lvl="0">
              <a:spcBef>
                <a:spcPts val="0"/>
              </a:spcBef>
              <a:spcAft>
                <a:spcPts val="0"/>
              </a:spcAft>
              <a:buClr>
                <a:schemeClr val="accent3"/>
              </a:buClr>
              <a:buSzPts val="800"/>
              <a:buFont typeface="Urbanist"/>
              <a:buNone/>
              <a:defRPr sz="800" b="1">
                <a:solidFill>
                  <a:schemeClr val="accent3"/>
                </a:solidFill>
              </a:defRPr>
            </a:lvl1pPr>
            <a:lvl2pPr lvl="1">
              <a:spcBef>
                <a:spcPts val="0"/>
              </a:spcBef>
              <a:spcAft>
                <a:spcPts val="0"/>
              </a:spcAft>
              <a:buClr>
                <a:schemeClr val="accent3"/>
              </a:buClr>
              <a:buSzPts val="1200"/>
              <a:buFont typeface="Urbanist"/>
              <a:buNone/>
              <a:defRPr sz="1200" b="1">
                <a:solidFill>
                  <a:schemeClr val="accent3"/>
                </a:solidFill>
                <a:latin typeface="Urbanist"/>
                <a:ea typeface="Urbanist"/>
                <a:cs typeface="Urbanist"/>
                <a:sym typeface="Urbanist"/>
              </a:defRPr>
            </a:lvl2pPr>
            <a:lvl3pPr lvl="2">
              <a:spcBef>
                <a:spcPts val="0"/>
              </a:spcBef>
              <a:spcAft>
                <a:spcPts val="0"/>
              </a:spcAft>
              <a:buClr>
                <a:schemeClr val="accent3"/>
              </a:buClr>
              <a:buSzPts val="1200"/>
              <a:buFont typeface="Urbanist"/>
              <a:buNone/>
              <a:defRPr sz="1200" b="1">
                <a:solidFill>
                  <a:schemeClr val="accent3"/>
                </a:solidFill>
                <a:latin typeface="Urbanist"/>
                <a:ea typeface="Urbanist"/>
                <a:cs typeface="Urbanist"/>
                <a:sym typeface="Urbanist"/>
              </a:defRPr>
            </a:lvl3pPr>
            <a:lvl4pPr lvl="3">
              <a:spcBef>
                <a:spcPts val="0"/>
              </a:spcBef>
              <a:spcAft>
                <a:spcPts val="0"/>
              </a:spcAft>
              <a:buClr>
                <a:schemeClr val="accent3"/>
              </a:buClr>
              <a:buSzPts val="1200"/>
              <a:buFont typeface="Urbanist"/>
              <a:buNone/>
              <a:defRPr sz="1200" b="1">
                <a:solidFill>
                  <a:schemeClr val="accent3"/>
                </a:solidFill>
                <a:latin typeface="Urbanist"/>
                <a:ea typeface="Urbanist"/>
                <a:cs typeface="Urbanist"/>
                <a:sym typeface="Urbanist"/>
              </a:defRPr>
            </a:lvl4pPr>
            <a:lvl5pPr lvl="4">
              <a:spcBef>
                <a:spcPts val="0"/>
              </a:spcBef>
              <a:spcAft>
                <a:spcPts val="0"/>
              </a:spcAft>
              <a:buClr>
                <a:schemeClr val="accent3"/>
              </a:buClr>
              <a:buSzPts val="1200"/>
              <a:buFont typeface="Urbanist"/>
              <a:buNone/>
              <a:defRPr sz="1200" b="1">
                <a:solidFill>
                  <a:schemeClr val="accent3"/>
                </a:solidFill>
                <a:latin typeface="Urbanist"/>
                <a:ea typeface="Urbanist"/>
                <a:cs typeface="Urbanist"/>
                <a:sym typeface="Urbanist"/>
              </a:defRPr>
            </a:lvl5pPr>
            <a:lvl6pPr lvl="5">
              <a:spcBef>
                <a:spcPts val="0"/>
              </a:spcBef>
              <a:spcAft>
                <a:spcPts val="0"/>
              </a:spcAft>
              <a:buClr>
                <a:schemeClr val="accent3"/>
              </a:buClr>
              <a:buSzPts val="1200"/>
              <a:buFont typeface="Urbanist"/>
              <a:buNone/>
              <a:defRPr sz="1200" b="1">
                <a:solidFill>
                  <a:schemeClr val="accent3"/>
                </a:solidFill>
                <a:latin typeface="Urbanist"/>
                <a:ea typeface="Urbanist"/>
                <a:cs typeface="Urbanist"/>
                <a:sym typeface="Urbanist"/>
              </a:defRPr>
            </a:lvl6pPr>
            <a:lvl7pPr lvl="6">
              <a:spcBef>
                <a:spcPts val="0"/>
              </a:spcBef>
              <a:spcAft>
                <a:spcPts val="0"/>
              </a:spcAft>
              <a:buClr>
                <a:schemeClr val="accent3"/>
              </a:buClr>
              <a:buSzPts val="1200"/>
              <a:buFont typeface="Urbanist"/>
              <a:buNone/>
              <a:defRPr sz="1200" b="1">
                <a:solidFill>
                  <a:schemeClr val="accent3"/>
                </a:solidFill>
                <a:latin typeface="Urbanist"/>
                <a:ea typeface="Urbanist"/>
                <a:cs typeface="Urbanist"/>
                <a:sym typeface="Urbanist"/>
              </a:defRPr>
            </a:lvl7pPr>
            <a:lvl8pPr lvl="7">
              <a:spcBef>
                <a:spcPts val="0"/>
              </a:spcBef>
              <a:spcAft>
                <a:spcPts val="0"/>
              </a:spcAft>
              <a:buClr>
                <a:schemeClr val="accent3"/>
              </a:buClr>
              <a:buSzPts val="1200"/>
              <a:buFont typeface="Urbanist"/>
              <a:buNone/>
              <a:defRPr sz="1200" b="1">
                <a:solidFill>
                  <a:schemeClr val="accent3"/>
                </a:solidFill>
                <a:latin typeface="Urbanist"/>
                <a:ea typeface="Urbanist"/>
                <a:cs typeface="Urbanist"/>
                <a:sym typeface="Urbanist"/>
              </a:defRPr>
            </a:lvl8pPr>
            <a:lvl9pPr lvl="8">
              <a:spcBef>
                <a:spcPts val="0"/>
              </a:spcBef>
              <a:spcAft>
                <a:spcPts val="0"/>
              </a:spcAft>
              <a:buClr>
                <a:schemeClr val="accent3"/>
              </a:buClr>
              <a:buSzPts val="1200"/>
              <a:buFont typeface="Urbanist"/>
              <a:buNone/>
              <a:defRPr sz="1200" b="1">
                <a:solidFill>
                  <a:schemeClr val="accent3"/>
                </a:solidFill>
                <a:latin typeface="Urbanist"/>
                <a:ea typeface="Urbanist"/>
                <a:cs typeface="Urbanist"/>
                <a:sym typeface="Urbanist"/>
              </a:defRPr>
            </a:lvl9pPr>
          </a:lstStyle>
          <a:p>
            <a:endParaRPr/>
          </a:p>
        </p:txBody>
      </p:sp>
      <p:sp>
        <p:nvSpPr>
          <p:cNvPr id="282" name="Google Shape;282;p17"/>
          <p:cNvSpPr txBox="1">
            <a:spLocks noGrp="1"/>
          </p:cNvSpPr>
          <p:nvPr>
            <p:ph type="subTitle" idx="17"/>
          </p:nvPr>
        </p:nvSpPr>
        <p:spPr>
          <a:xfrm>
            <a:off x="5877425" y="2219182"/>
            <a:ext cx="2911500" cy="228600"/>
          </a:xfrm>
          <a:prstGeom prst="rect">
            <a:avLst/>
          </a:prstGeom>
        </p:spPr>
        <p:txBody>
          <a:bodyPr spcFirstLastPara="1" wrap="square" lIns="0" tIns="0" rIns="0" bIns="0" anchor="t" anchorCtr="0">
            <a:noAutofit/>
          </a:bodyPr>
          <a:lstStyle>
            <a:lvl1pPr lvl="0">
              <a:spcBef>
                <a:spcPts val="0"/>
              </a:spcBef>
              <a:spcAft>
                <a:spcPts val="0"/>
              </a:spcAft>
              <a:buClr>
                <a:schemeClr val="accent3"/>
              </a:buClr>
              <a:buSzPts val="800"/>
              <a:buFont typeface="Urbanist"/>
              <a:buNone/>
              <a:defRPr sz="800" b="1">
                <a:solidFill>
                  <a:schemeClr val="accent3"/>
                </a:solidFill>
              </a:defRPr>
            </a:lvl1pPr>
            <a:lvl2pPr lvl="1">
              <a:spcBef>
                <a:spcPts val="0"/>
              </a:spcBef>
              <a:spcAft>
                <a:spcPts val="0"/>
              </a:spcAft>
              <a:buClr>
                <a:schemeClr val="accent3"/>
              </a:buClr>
              <a:buSzPts val="1200"/>
              <a:buFont typeface="Urbanist"/>
              <a:buNone/>
              <a:defRPr sz="1200" b="1">
                <a:solidFill>
                  <a:schemeClr val="accent3"/>
                </a:solidFill>
                <a:latin typeface="Urbanist"/>
                <a:ea typeface="Urbanist"/>
                <a:cs typeface="Urbanist"/>
                <a:sym typeface="Urbanist"/>
              </a:defRPr>
            </a:lvl2pPr>
            <a:lvl3pPr lvl="2">
              <a:spcBef>
                <a:spcPts val="0"/>
              </a:spcBef>
              <a:spcAft>
                <a:spcPts val="0"/>
              </a:spcAft>
              <a:buClr>
                <a:schemeClr val="accent3"/>
              </a:buClr>
              <a:buSzPts val="1200"/>
              <a:buFont typeface="Urbanist"/>
              <a:buNone/>
              <a:defRPr sz="1200" b="1">
                <a:solidFill>
                  <a:schemeClr val="accent3"/>
                </a:solidFill>
                <a:latin typeface="Urbanist"/>
                <a:ea typeface="Urbanist"/>
                <a:cs typeface="Urbanist"/>
                <a:sym typeface="Urbanist"/>
              </a:defRPr>
            </a:lvl3pPr>
            <a:lvl4pPr lvl="3">
              <a:spcBef>
                <a:spcPts val="0"/>
              </a:spcBef>
              <a:spcAft>
                <a:spcPts val="0"/>
              </a:spcAft>
              <a:buClr>
                <a:schemeClr val="accent3"/>
              </a:buClr>
              <a:buSzPts val="1200"/>
              <a:buFont typeface="Urbanist"/>
              <a:buNone/>
              <a:defRPr sz="1200" b="1">
                <a:solidFill>
                  <a:schemeClr val="accent3"/>
                </a:solidFill>
                <a:latin typeface="Urbanist"/>
                <a:ea typeface="Urbanist"/>
                <a:cs typeface="Urbanist"/>
                <a:sym typeface="Urbanist"/>
              </a:defRPr>
            </a:lvl4pPr>
            <a:lvl5pPr lvl="4">
              <a:spcBef>
                <a:spcPts val="0"/>
              </a:spcBef>
              <a:spcAft>
                <a:spcPts val="0"/>
              </a:spcAft>
              <a:buClr>
                <a:schemeClr val="accent3"/>
              </a:buClr>
              <a:buSzPts val="1200"/>
              <a:buFont typeface="Urbanist"/>
              <a:buNone/>
              <a:defRPr sz="1200" b="1">
                <a:solidFill>
                  <a:schemeClr val="accent3"/>
                </a:solidFill>
                <a:latin typeface="Urbanist"/>
                <a:ea typeface="Urbanist"/>
                <a:cs typeface="Urbanist"/>
                <a:sym typeface="Urbanist"/>
              </a:defRPr>
            </a:lvl5pPr>
            <a:lvl6pPr lvl="5">
              <a:spcBef>
                <a:spcPts val="0"/>
              </a:spcBef>
              <a:spcAft>
                <a:spcPts val="0"/>
              </a:spcAft>
              <a:buClr>
                <a:schemeClr val="accent3"/>
              </a:buClr>
              <a:buSzPts val="1200"/>
              <a:buFont typeface="Urbanist"/>
              <a:buNone/>
              <a:defRPr sz="1200" b="1">
                <a:solidFill>
                  <a:schemeClr val="accent3"/>
                </a:solidFill>
                <a:latin typeface="Urbanist"/>
                <a:ea typeface="Urbanist"/>
                <a:cs typeface="Urbanist"/>
                <a:sym typeface="Urbanist"/>
              </a:defRPr>
            </a:lvl6pPr>
            <a:lvl7pPr lvl="6">
              <a:spcBef>
                <a:spcPts val="0"/>
              </a:spcBef>
              <a:spcAft>
                <a:spcPts val="0"/>
              </a:spcAft>
              <a:buClr>
                <a:schemeClr val="accent3"/>
              </a:buClr>
              <a:buSzPts val="1200"/>
              <a:buFont typeface="Urbanist"/>
              <a:buNone/>
              <a:defRPr sz="1200" b="1">
                <a:solidFill>
                  <a:schemeClr val="accent3"/>
                </a:solidFill>
                <a:latin typeface="Urbanist"/>
                <a:ea typeface="Urbanist"/>
                <a:cs typeface="Urbanist"/>
                <a:sym typeface="Urbanist"/>
              </a:defRPr>
            </a:lvl7pPr>
            <a:lvl8pPr lvl="7">
              <a:spcBef>
                <a:spcPts val="0"/>
              </a:spcBef>
              <a:spcAft>
                <a:spcPts val="0"/>
              </a:spcAft>
              <a:buClr>
                <a:schemeClr val="accent3"/>
              </a:buClr>
              <a:buSzPts val="1200"/>
              <a:buFont typeface="Urbanist"/>
              <a:buNone/>
              <a:defRPr sz="1200" b="1">
                <a:solidFill>
                  <a:schemeClr val="accent3"/>
                </a:solidFill>
                <a:latin typeface="Urbanist"/>
                <a:ea typeface="Urbanist"/>
                <a:cs typeface="Urbanist"/>
                <a:sym typeface="Urbanist"/>
              </a:defRPr>
            </a:lvl8pPr>
            <a:lvl9pPr lvl="8">
              <a:spcBef>
                <a:spcPts val="0"/>
              </a:spcBef>
              <a:spcAft>
                <a:spcPts val="0"/>
              </a:spcAft>
              <a:buClr>
                <a:schemeClr val="accent3"/>
              </a:buClr>
              <a:buSzPts val="1200"/>
              <a:buFont typeface="Urbanist"/>
              <a:buNone/>
              <a:defRPr sz="1200" b="1">
                <a:solidFill>
                  <a:schemeClr val="accent3"/>
                </a:solidFill>
                <a:latin typeface="Urbanist"/>
                <a:ea typeface="Urbanist"/>
                <a:cs typeface="Urbanist"/>
                <a:sym typeface="Urbanist"/>
              </a:defRPr>
            </a:lvl9pPr>
          </a:lstStyle>
          <a:p>
            <a:endParaRPr/>
          </a:p>
        </p:txBody>
      </p:sp>
      <p:sp>
        <p:nvSpPr>
          <p:cNvPr id="283" name="Google Shape;283;p17"/>
          <p:cNvSpPr txBox="1">
            <a:spLocks noGrp="1"/>
          </p:cNvSpPr>
          <p:nvPr>
            <p:ph type="subTitle" idx="18"/>
          </p:nvPr>
        </p:nvSpPr>
        <p:spPr>
          <a:xfrm>
            <a:off x="5877425" y="2657257"/>
            <a:ext cx="2911500" cy="228600"/>
          </a:xfrm>
          <a:prstGeom prst="rect">
            <a:avLst/>
          </a:prstGeom>
        </p:spPr>
        <p:txBody>
          <a:bodyPr spcFirstLastPara="1" wrap="square" lIns="0" tIns="0" rIns="0" bIns="0" anchor="t" anchorCtr="0">
            <a:noAutofit/>
          </a:bodyPr>
          <a:lstStyle>
            <a:lvl1pPr lvl="0">
              <a:spcBef>
                <a:spcPts val="0"/>
              </a:spcBef>
              <a:spcAft>
                <a:spcPts val="0"/>
              </a:spcAft>
              <a:buClr>
                <a:schemeClr val="accent3"/>
              </a:buClr>
              <a:buSzPts val="800"/>
              <a:buFont typeface="Urbanist"/>
              <a:buNone/>
              <a:defRPr sz="800" b="1">
                <a:solidFill>
                  <a:schemeClr val="accent3"/>
                </a:solidFill>
              </a:defRPr>
            </a:lvl1pPr>
            <a:lvl2pPr lvl="1">
              <a:spcBef>
                <a:spcPts val="0"/>
              </a:spcBef>
              <a:spcAft>
                <a:spcPts val="0"/>
              </a:spcAft>
              <a:buClr>
                <a:schemeClr val="accent3"/>
              </a:buClr>
              <a:buSzPts val="1200"/>
              <a:buFont typeface="Urbanist"/>
              <a:buNone/>
              <a:defRPr sz="1200" b="1">
                <a:solidFill>
                  <a:schemeClr val="accent3"/>
                </a:solidFill>
                <a:latin typeface="Urbanist"/>
                <a:ea typeface="Urbanist"/>
                <a:cs typeface="Urbanist"/>
                <a:sym typeface="Urbanist"/>
              </a:defRPr>
            </a:lvl2pPr>
            <a:lvl3pPr lvl="2">
              <a:spcBef>
                <a:spcPts val="0"/>
              </a:spcBef>
              <a:spcAft>
                <a:spcPts val="0"/>
              </a:spcAft>
              <a:buClr>
                <a:schemeClr val="accent3"/>
              </a:buClr>
              <a:buSzPts val="1200"/>
              <a:buFont typeface="Urbanist"/>
              <a:buNone/>
              <a:defRPr sz="1200" b="1">
                <a:solidFill>
                  <a:schemeClr val="accent3"/>
                </a:solidFill>
                <a:latin typeface="Urbanist"/>
                <a:ea typeface="Urbanist"/>
                <a:cs typeface="Urbanist"/>
                <a:sym typeface="Urbanist"/>
              </a:defRPr>
            </a:lvl3pPr>
            <a:lvl4pPr lvl="3">
              <a:spcBef>
                <a:spcPts val="0"/>
              </a:spcBef>
              <a:spcAft>
                <a:spcPts val="0"/>
              </a:spcAft>
              <a:buClr>
                <a:schemeClr val="accent3"/>
              </a:buClr>
              <a:buSzPts val="1200"/>
              <a:buFont typeface="Urbanist"/>
              <a:buNone/>
              <a:defRPr sz="1200" b="1">
                <a:solidFill>
                  <a:schemeClr val="accent3"/>
                </a:solidFill>
                <a:latin typeface="Urbanist"/>
                <a:ea typeface="Urbanist"/>
                <a:cs typeface="Urbanist"/>
                <a:sym typeface="Urbanist"/>
              </a:defRPr>
            </a:lvl4pPr>
            <a:lvl5pPr lvl="4">
              <a:spcBef>
                <a:spcPts val="0"/>
              </a:spcBef>
              <a:spcAft>
                <a:spcPts val="0"/>
              </a:spcAft>
              <a:buClr>
                <a:schemeClr val="accent3"/>
              </a:buClr>
              <a:buSzPts val="1200"/>
              <a:buFont typeface="Urbanist"/>
              <a:buNone/>
              <a:defRPr sz="1200" b="1">
                <a:solidFill>
                  <a:schemeClr val="accent3"/>
                </a:solidFill>
                <a:latin typeface="Urbanist"/>
                <a:ea typeface="Urbanist"/>
                <a:cs typeface="Urbanist"/>
                <a:sym typeface="Urbanist"/>
              </a:defRPr>
            </a:lvl5pPr>
            <a:lvl6pPr lvl="5">
              <a:spcBef>
                <a:spcPts val="0"/>
              </a:spcBef>
              <a:spcAft>
                <a:spcPts val="0"/>
              </a:spcAft>
              <a:buClr>
                <a:schemeClr val="accent3"/>
              </a:buClr>
              <a:buSzPts val="1200"/>
              <a:buFont typeface="Urbanist"/>
              <a:buNone/>
              <a:defRPr sz="1200" b="1">
                <a:solidFill>
                  <a:schemeClr val="accent3"/>
                </a:solidFill>
                <a:latin typeface="Urbanist"/>
                <a:ea typeface="Urbanist"/>
                <a:cs typeface="Urbanist"/>
                <a:sym typeface="Urbanist"/>
              </a:defRPr>
            </a:lvl6pPr>
            <a:lvl7pPr lvl="6">
              <a:spcBef>
                <a:spcPts val="0"/>
              </a:spcBef>
              <a:spcAft>
                <a:spcPts val="0"/>
              </a:spcAft>
              <a:buClr>
                <a:schemeClr val="accent3"/>
              </a:buClr>
              <a:buSzPts val="1200"/>
              <a:buFont typeface="Urbanist"/>
              <a:buNone/>
              <a:defRPr sz="1200" b="1">
                <a:solidFill>
                  <a:schemeClr val="accent3"/>
                </a:solidFill>
                <a:latin typeface="Urbanist"/>
                <a:ea typeface="Urbanist"/>
                <a:cs typeface="Urbanist"/>
                <a:sym typeface="Urbanist"/>
              </a:defRPr>
            </a:lvl7pPr>
            <a:lvl8pPr lvl="7">
              <a:spcBef>
                <a:spcPts val="0"/>
              </a:spcBef>
              <a:spcAft>
                <a:spcPts val="0"/>
              </a:spcAft>
              <a:buClr>
                <a:schemeClr val="accent3"/>
              </a:buClr>
              <a:buSzPts val="1200"/>
              <a:buFont typeface="Urbanist"/>
              <a:buNone/>
              <a:defRPr sz="1200" b="1">
                <a:solidFill>
                  <a:schemeClr val="accent3"/>
                </a:solidFill>
                <a:latin typeface="Urbanist"/>
                <a:ea typeface="Urbanist"/>
                <a:cs typeface="Urbanist"/>
                <a:sym typeface="Urbanist"/>
              </a:defRPr>
            </a:lvl8pPr>
            <a:lvl9pPr lvl="8">
              <a:spcBef>
                <a:spcPts val="0"/>
              </a:spcBef>
              <a:spcAft>
                <a:spcPts val="0"/>
              </a:spcAft>
              <a:buClr>
                <a:schemeClr val="accent3"/>
              </a:buClr>
              <a:buSzPts val="1200"/>
              <a:buFont typeface="Urbanist"/>
              <a:buNone/>
              <a:defRPr sz="1200" b="1">
                <a:solidFill>
                  <a:schemeClr val="accent3"/>
                </a:solidFill>
                <a:latin typeface="Urbanist"/>
                <a:ea typeface="Urbanist"/>
                <a:cs typeface="Urbanist"/>
                <a:sym typeface="Urbanist"/>
              </a:defRPr>
            </a:lvl9pPr>
          </a:lstStyle>
          <a:p>
            <a:endParaRPr/>
          </a:p>
        </p:txBody>
      </p:sp>
      <p:sp>
        <p:nvSpPr>
          <p:cNvPr id="284" name="Google Shape;284;p17"/>
          <p:cNvSpPr txBox="1">
            <a:spLocks noGrp="1"/>
          </p:cNvSpPr>
          <p:nvPr>
            <p:ph type="subTitle" idx="19"/>
          </p:nvPr>
        </p:nvSpPr>
        <p:spPr>
          <a:xfrm>
            <a:off x="5877425" y="3354932"/>
            <a:ext cx="2911500" cy="2286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000"/>
              <a:buFont typeface="Urbanist"/>
              <a:buNone/>
              <a:defRPr sz="1000" b="1"/>
            </a:lvl1pPr>
            <a:lvl2pPr lvl="1">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2pPr>
            <a:lvl3pPr lvl="2">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3pPr>
            <a:lvl4pPr lvl="3">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4pPr>
            <a:lvl5pPr lvl="4">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5pPr>
            <a:lvl6pPr lvl="5">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6pPr>
            <a:lvl7pPr lvl="6">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7pPr>
            <a:lvl8pPr lvl="7">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8pPr>
            <a:lvl9pPr lvl="8">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9pPr>
          </a:lstStyle>
          <a:p>
            <a:endParaRPr/>
          </a:p>
        </p:txBody>
      </p:sp>
      <p:sp>
        <p:nvSpPr>
          <p:cNvPr id="285" name="Google Shape;285;p17"/>
          <p:cNvSpPr txBox="1">
            <a:spLocks noGrp="1"/>
          </p:cNvSpPr>
          <p:nvPr>
            <p:ph type="subTitle" idx="20"/>
          </p:nvPr>
        </p:nvSpPr>
        <p:spPr>
          <a:xfrm>
            <a:off x="228600" y="228600"/>
            <a:ext cx="2920800" cy="2286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9pPr>
          </a:lstStyle>
          <a:p>
            <a:endParaRPr/>
          </a:p>
        </p:txBody>
      </p:sp>
      <p:sp>
        <p:nvSpPr>
          <p:cNvPr id="286" name="Google Shape;286;p17"/>
          <p:cNvSpPr/>
          <p:nvPr/>
        </p:nvSpPr>
        <p:spPr>
          <a:xfrm>
            <a:off x="228600" y="48375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287" name="Google Shape;287;p17"/>
          <p:cNvSpPr/>
          <p:nvPr/>
        </p:nvSpPr>
        <p:spPr>
          <a:xfrm>
            <a:off x="4618950" y="4839000"/>
            <a:ext cx="45900" cy="4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ilestones">
  <p:cSld name="CUSTOM_4">
    <p:spTree>
      <p:nvGrpSpPr>
        <p:cNvPr id="1" name="Shape 288"/>
        <p:cNvGrpSpPr/>
        <p:nvPr/>
      </p:nvGrpSpPr>
      <p:grpSpPr>
        <a:xfrm>
          <a:off x="0" y="0"/>
          <a:ext cx="0" cy="0"/>
          <a:chOff x="0" y="0"/>
          <a:chExt cx="0" cy="0"/>
        </a:xfrm>
      </p:grpSpPr>
      <p:sp>
        <p:nvSpPr>
          <p:cNvPr id="289" name="Google Shape;289;p18"/>
          <p:cNvSpPr txBox="1">
            <a:spLocks noGrp="1"/>
          </p:cNvSpPr>
          <p:nvPr>
            <p:ph type="body" idx="1"/>
          </p:nvPr>
        </p:nvSpPr>
        <p:spPr>
          <a:xfrm>
            <a:off x="2054000" y="2952175"/>
            <a:ext cx="1377600" cy="937800"/>
          </a:xfrm>
          <a:prstGeom prst="rect">
            <a:avLst/>
          </a:prstGeom>
        </p:spPr>
        <p:txBody>
          <a:bodyPr spcFirstLastPara="1" wrap="square" lIns="0" tIns="0" rIns="0" bIns="0" anchor="t" anchorCtr="0">
            <a:spAutoFit/>
          </a:bodyPr>
          <a:lstStyle>
            <a:lvl1pPr marL="457200" lvl="0" indent="-292100">
              <a:lnSpc>
                <a:spcPct val="100000"/>
              </a:lnSpc>
              <a:spcBef>
                <a:spcPts val="0"/>
              </a:spcBef>
              <a:spcAft>
                <a:spcPts val="0"/>
              </a:spcAft>
              <a:buSzPts val="1000"/>
              <a:buChar char="●"/>
              <a:defRPr sz="1000"/>
            </a:lvl1pPr>
            <a:lvl2pPr marL="914400" lvl="1" indent="-292100">
              <a:lnSpc>
                <a:spcPct val="100000"/>
              </a:lnSpc>
              <a:spcBef>
                <a:spcPts val="800"/>
              </a:spcBef>
              <a:spcAft>
                <a:spcPts val="0"/>
              </a:spcAft>
              <a:buSzPts val="1000"/>
              <a:buChar char="○"/>
              <a:defRPr sz="1000"/>
            </a:lvl2pPr>
            <a:lvl3pPr marL="1371600" lvl="2" indent="-292100">
              <a:lnSpc>
                <a:spcPct val="100000"/>
              </a:lnSpc>
              <a:spcBef>
                <a:spcPts val="800"/>
              </a:spcBef>
              <a:spcAft>
                <a:spcPts val="0"/>
              </a:spcAft>
              <a:buSzPts val="1000"/>
              <a:buChar char="■"/>
              <a:defRPr sz="1000"/>
            </a:lvl3pPr>
            <a:lvl4pPr marL="1828800" lvl="3" indent="-292100">
              <a:lnSpc>
                <a:spcPct val="100000"/>
              </a:lnSpc>
              <a:spcBef>
                <a:spcPts val="800"/>
              </a:spcBef>
              <a:spcAft>
                <a:spcPts val="0"/>
              </a:spcAft>
              <a:buSzPts val="1000"/>
              <a:buChar char="●"/>
              <a:defRPr sz="1000"/>
            </a:lvl4pPr>
            <a:lvl5pPr marL="2286000" lvl="4" indent="-292100">
              <a:lnSpc>
                <a:spcPct val="100000"/>
              </a:lnSpc>
              <a:spcBef>
                <a:spcPts val="800"/>
              </a:spcBef>
              <a:spcAft>
                <a:spcPts val="0"/>
              </a:spcAft>
              <a:buSzPts val="1000"/>
              <a:buChar char="○"/>
              <a:defRPr sz="1000"/>
            </a:lvl5pPr>
            <a:lvl6pPr marL="2743200" lvl="5" indent="-292100">
              <a:lnSpc>
                <a:spcPct val="100000"/>
              </a:lnSpc>
              <a:spcBef>
                <a:spcPts val="800"/>
              </a:spcBef>
              <a:spcAft>
                <a:spcPts val="0"/>
              </a:spcAft>
              <a:buSzPts val="1000"/>
              <a:buChar char="■"/>
              <a:defRPr sz="1000"/>
            </a:lvl6pPr>
            <a:lvl7pPr marL="3200400" lvl="6" indent="-292100">
              <a:lnSpc>
                <a:spcPct val="100000"/>
              </a:lnSpc>
              <a:spcBef>
                <a:spcPts val="800"/>
              </a:spcBef>
              <a:spcAft>
                <a:spcPts val="0"/>
              </a:spcAft>
              <a:buSzPts val="1000"/>
              <a:buChar char="●"/>
              <a:defRPr sz="1000"/>
            </a:lvl7pPr>
            <a:lvl8pPr marL="3657600" lvl="7" indent="-292100">
              <a:lnSpc>
                <a:spcPct val="100000"/>
              </a:lnSpc>
              <a:spcBef>
                <a:spcPts val="800"/>
              </a:spcBef>
              <a:spcAft>
                <a:spcPts val="0"/>
              </a:spcAft>
              <a:buSzPts val="1000"/>
              <a:buChar char="○"/>
              <a:defRPr sz="1000"/>
            </a:lvl8pPr>
            <a:lvl9pPr marL="4114800" lvl="8" indent="-292100">
              <a:lnSpc>
                <a:spcPct val="100000"/>
              </a:lnSpc>
              <a:spcBef>
                <a:spcPts val="800"/>
              </a:spcBef>
              <a:spcAft>
                <a:spcPts val="800"/>
              </a:spcAft>
              <a:buSzPts val="1000"/>
              <a:buChar char="■"/>
              <a:defRPr sz="1000"/>
            </a:lvl9pPr>
          </a:lstStyle>
          <a:p>
            <a:endParaRPr/>
          </a:p>
        </p:txBody>
      </p:sp>
      <p:sp>
        <p:nvSpPr>
          <p:cNvPr id="290" name="Google Shape;290;p18"/>
          <p:cNvSpPr txBox="1">
            <a:spLocks noGrp="1"/>
          </p:cNvSpPr>
          <p:nvPr>
            <p:ph type="body" idx="2"/>
          </p:nvPr>
        </p:nvSpPr>
        <p:spPr>
          <a:xfrm>
            <a:off x="246150" y="2952175"/>
            <a:ext cx="1458000" cy="812100"/>
          </a:xfrm>
          <a:prstGeom prst="rect">
            <a:avLst/>
          </a:prstGeom>
        </p:spPr>
        <p:txBody>
          <a:bodyPr spcFirstLastPara="1" wrap="square" lIns="0" tIns="0" rIns="0" bIns="0" anchor="t" anchorCtr="0">
            <a:noAutofit/>
          </a:bodyPr>
          <a:lstStyle>
            <a:lvl1pPr marL="457200" lvl="0" indent="-292100">
              <a:spcBef>
                <a:spcPts val="0"/>
              </a:spcBef>
              <a:spcAft>
                <a:spcPts val="0"/>
              </a:spcAft>
              <a:buClr>
                <a:schemeClr val="lt1"/>
              </a:buClr>
              <a:buSzPts val="1000"/>
              <a:buFont typeface="Urbanist"/>
              <a:buChar char="●"/>
              <a:defRPr sz="1000"/>
            </a:lvl1pPr>
            <a:lvl2pPr marL="914400" lvl="1" indent="-292100">
              <a:spcBef>
                <a:spcPts val="0"/>
              </a:spcBef>
              <a:spcAft>
                <a:spcPts val="0"/>
              </a:spcAft>
              <a:buClr>
                <a:schemeClr val="lt1"/>
              </a:buClr>
              <a:buSzPts val="1000"/>
              <a:buFont typeface="Urbanist"/>
              <a:buChar char="○"/>
              <a:defRPr sz="1000"/>
            </a:lvl2pPr>
            <a:lvl3pPr marL="1371600" lvl="2" indent="-292100">
              <a:spcBef>
                <a:spcPts val="0"/>
              </a:spcBef>
              <a:spcAft>
                <a:spcPts val="0"/>
              </a:spcAft>
              <a:buClr>
                <a:schemeClr val="lt1"/>
              </a:buClr>
              <a:buSzPts val="1000"/>
              <a:buFont typeface="Urbanist"/>
              <a:buChar char="■"/>
              <a:defRPr sz="1000"/>
            </a:lvl3pPr>
            <a:lvl4pPr marL="1828800" lvl="3" indent="-292100">
              <a:spcBef>
                <a:spcPts val="0"/>
              </a:spcBef>
              <a:spcAft>
                <a:spcPts val="0"/>
              </a:spcAft>
              <a:buClr>
                <a:schemeClr val="lt1"/>
              </a:buClr>
              <a:buSzPts val="1000"/>
              <a:buFont typeface="Urbanist"/>
              <a:buChar char="●"/>
              <a:defRPr sz="1000"/>
            </a:lvl4pPr>
            <a:lvl5pPr marL="2286000" lvl="4" indent="-292100">
              <a:spcBef>
                <a:spcPts val="0"/>
              </a:spcBef>
              <a:spcAft>
                <a:spcPts val="0"/>
              </a:spcAft>
              <a:buClr>
                <a:schemeClr val="lt1"/>
              </a:buClr>
              <a:buSzPts val="1000"/>
              <a:buFont typeface="Urbanist"/>
              <a:buChar char="○"/>
              <a:defRPr sz="1000"/>
            </a:lvl5pPr>
            <a:lvl6pPr marL="2743200" lvl="5" indent="-292100">
              <a:spcBef>
                <a:spcPts val="0"/>
              </a:spcBef>
              <a:spcAft>
                <a:spcPts val="0"/>
              </a:spcAft>
              <a:buClr>
                <a:schemeClr val="lt1"/>
              </a:buClr>
              <a:buSzPts val="1000"/>
              <a:buFont typeface="Urbanist"/>
              <a:buChar char="■"/>
              <a:defRPr sz="1000"/>
            </a:lvl6pPr>
            <a:lvl7pPr marL="3200400" lvl="6" indent="-292100">
              <a:spcBef>
                <a:spcPts val="0"/>
              </a:spcBef>
              <a:spcAft>
                <a:spcPts val="0"/>
              </a:spcAft>
              <a:buClr>
                <a:schemeClr val="lt1"/>
              </a:buClr>
              <a:buSzPts val="1000"/>
              <a:buFont typeface="Urbanist"/>
              <a:buChar char="●"/>
              <a:defRPr sz="1000"/>
            </a:lvl7pPr>
            <a:lvl8pPr marL="3657600" lvl="7" indent="-292100">
              <a:spcBef>
                <a:spcPts val="0"/>
              </a:spcBef>
              <a:spcAft>
                <a:spcPts val="0"/>
              </a:spcAft>
              <a:buClr>
                <a:schemeClr val="lt1"/>
              </a:buClr>
              <a:buSzPts val="1000"/>
              <a:buFont typeface="Urbanist"/>
              <a:buChar char="○"/>
              <a:defRPr sz="1000"/>
            </a:lvl8pPr>
            <a:lvl9pPr marL="4114800" lvl="8" indent="-292100">
              <a:spcBef>
                <a:spcPts val="0"/>
              </a:spcBef>
              <a:spcAft>
                <a:spcPts val="0"/>
              </a:spcAft>
              <a:buClr>
                <a:schemeClr val="lt1"/>
              </a:buClr>
              <a:buSzPts val="1000"/>
              <a:buFont typeface="Urbanist"/>
              <a:buChar char="■"/>
              <a:defRPr sz="1000"/>
            </a:lvl9pPr>
          </a:lstStyle>
          <a:p>
            <a:endParaRPr/>
          </a:p>
        </p:txBody>
      </p:sp>
      <p:sp>
        <p:nvSpPr>
          <p:cNvPr id="291" name="Google Shape;291;p18"/>
          <p:cNvSpPr txBox="1">
            <a:spLocks noGrp="1"/>
          </p:cNvSpPr>
          <p:nvPr>
            <p:ph type="subTitle" idx="3"/>
          </p:nvPr>
        </p:nvSpPr>
        <p:spPr>
          <a:xfrm>
            <a:off x="3829950" y="2667925"/>
            <a:ext cx="1339800" cy="144300"/>
          </a:xfrm>
          <a:prstGeom prst="rect">
            <a:avLst/>
          </a:prstGeom>
        </p:spPr>
        <p:txBody>
          <a:bodyPr spcFirstLastPara="1" wrap="square" lIns="0" tIns="0" rIns="91425" bIns="91425" anchor="t" anchorCtr="0">
            <a:noAutofit/>
          </a:bodyPr>
          <a:lstStyle>
            <a:lvl1pPr lvl="0">
              <a:spcBef>
                <a:spcPts val="0"/>
              </a:spcBef>
              <a:spcAft>
                <a:spcPts val="0"/>
              </a:spcAft>
              <a:buClr>
                <a:schemeClr val="lt1"/>
              </a:buClr>
              <a:buSzPts val="1200"/>
              <a:buFont typeface="Urbanist SemiBold"/>
              <a:buNone/>
              <a:defRPr sz="1200">
                <a:latin typeface="Urbanist SemiBold"/>
                <a:ea typeface="Urbanist SemiBold"/>
                <a:cs typeface="Urbanist SemiBold"/>
                <a:sym typeface="Urbanist SemiBold"/>
              </a:defRPr>
            </a:lvl1pPr>
            <a:lvl2pPr lvl="1">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9pPr>
          </a:lstStyle>
          <a:p>
            <a:endParaRPr/>
          </a:p>
        </p:txBody>
      </p:sp>
      <p:sp>
        <p:nvSpPr>
          <p:cNvPr id="292" name="Google Shape;292;p18"/>
          <p:cNvSpPr txBox="1">
            <a:spLocks noGrp="1"/>
          </p:cNvSpPr>
          <p:nvPr>
            <p:ph type="body" idx="4"/>
          </p:nvPr>
        </p:nvSpPr>
        <p:spPr>
          <a:xfrm>
            <a:off x="3848250" y="2952163"/>
            <a:ext cx="1458000" cy="812100"/>
          </a:xfrm>
          <a:prstGeom prst="rect">
            <a:avLst/>
          </a:prstGeom>
        </p:spPr>
        <p:txBody>
          <a:bodyPr spcFirstLastPara="1" wrap="square" lIns="0" tIns="0" rIns="0" bIns="0" anchor="t" anchorCtr="0">
            <a:noAutofit/>
          </a:bodyPr>
          <a:lstStyle>
            <a:lvl1pPr marL="457200" lvl="0" indent="-292100">
              <a:spcBef>
                <a:spcPts val="0"/>
              </a:spcBef>
              <a:spcAft>
                <a:spcPts val="0"/>
              </a:spcAft>
              <a:buClr>
                <a:schemeClr val="lt1"/>
              </a:buClr>
              <a:buSzPts val="1000"/>
              <a:buFont typeface="Urbanist"/>
              <a:buChar char="●"/>
              <a:defRPr sz="1000"/>
            </a:lvl1pPr>
            <a:lvl2pPr marL="914400" lvl="1" indent="-292100">
              <a:spcBef>
                <a:spcPts val="0"/>
              </a:spcBef>
              <a:spcAft>
                <a:spcPts val="0"/>
              </a:spcAft>
              <a:buClr>
                <a:schemeClr val="lt1"/>
              </a:buClr>
              <a:buSzPts val="1000"/>
              <a:buFont typeface="Urbanist"/>
              <a:buChar char="○"/>
              <a:defRPr sz="1000"/>
            </a:lvl2pPr>
            <a:lvl3pPr marL="1371600" lvl="2" indent="-292100">
              <a:spcBef>
                <a:spcPts val="0"/>
              </a:spcBef>
              <a:spcAft>
                <a:spcPts val="0"/>
              </a:spcAft>
              <a:buClr>
                <a:schemeClr val="lt1"/>
              </a:buClr>
              <a:buSzPts val="1000"/>
              <a:buFont typeface="Urbanist"/>
              <a:buChar char="■"/>
              <a:defRPr sz="1000"/>
            </a:lvl3pPr>
            <a:lvl4pPr marL="1828800" lvl="3" indent="-292100">
              <a:spcBef>
                <a:spcPts val="0"/>
              </a:spcBef>
              <a:spcAft>
                <a:spcPts val="0"/>
              </a:spcAft>
              <a:buClr>
                <a:schemeClr val="lt1"/>
              </a:buClr>
              <a:buSzPts val="1000"/>
              <a:buFont typeface="Urbanist"/>
              <a:buChar char="●"/>
              <a:defRPr sz="1000"/>
            </a:lvl4pPr>
            <a:lvl5pPr marL="2286000" lvl="4" indent="-292100">
              <a:spcBef>
                <a:spcPts val="0"/>
              </a:spcBef>
              <a:spcAft>
                <a:spcPts val="0"/>
              </a:spcAft>
              <a:buClr>
                <a:schemeClr val="lt1"/>
              </a:buClr>
              <a:buSzPts val="1000"/>
              <a:buFont typeface="Urbanist"/>
              <a:buChar char="○"/>
              <a:defRPr sz="1000"/>
            </a:lvl5pPr>
            <a:lvl6pPr marL="2743200" lvl="5" indent="-292100">
              <a:spcBef>
                <a:spcPts val="0"/>
              </a:spcBef>
              <a:spcAft>
                <a:spcPts val="0"/>
              </a:spcAft>
              <a:buClr>
                <a:schemeClr val="lt1"/>
              </a:buClr>
              <a:buSzPts val="1000"/>
              <a:buFont typeface="Urbanist"/>
              <a:buChar char="■"/>
              <a:defRPr sz="1000"/>
            </a:lvl6pPr>
            <a:lvl7pPr marL="3200400" lvl="6" indent="-292100">
              <a:spcBef>
                <a:spcPts val="0"/>
              </a:spcBef>
              <a:spcAft>
                <a:spcPts val="0"/>
              </a:spcAft>
              <a:buClr>
                <a:schemeClr val="lt1"/>
              </a:buClr>
              <a:buSzPts val="1000"/>
              <a:buFont typeface="Urbanist"/>
              <a:buChar char="●"/>
              <a:defRPr sz="1000"/>
            </a:lvl7pPr>
            <a:lvl8pPr marL="3657600" lvl="7" indent="-292100">
              <a:spcBef>
                <a:spcPts val="0"/>
              </a:spcBef>
              <a:spcAft>
                <a:spcPts val="0"/>
              </a:spcAft>
              <a:buClr>
                <a:schemeClr val="lt1"/>
              </a:buClr>
              <a:buSzPts val="1000"/>
              <a:buFont typeface="Urbanist"/>
              <a:buChar char="○"/>
              <a:defRPr sz="1000"/>
            </a:lvl8pPr>
            <a:lvl9pPr marL="4114800" lvl="8" indent="-292100">
              <a:spcBef>
                <a:spcPts val="0"/>
              </a:spcBef>
              <a:spcAft>
                <a:spcPts val="0"/>
              </a:spcAft>
              <a:buClr>
                <a:schemeClr val="lt1"/>
              </a:buClr>
              <a:buSzPts val="1000"/>
              <a:buFont typeface="Urbanist"/>
              <a:buChar char="■"/>
              <a:defRPr sz="1000"/>
            </a:lvl9pPr>
          </a:lstStyle>
          <a:p>
            <a:endParaRPr/>
          </a:p>
        </p:txBody>
      </p:sp>
      <p:sp>
        <p:nvSpPr>
          <p:cNvPr id="293" name="Google Shape;293;p18"/>
          <p:cNvSpPr txBox="1">
            <a:spLocks noGrp="1"/>
          </p:cNvSpPr>
          <p:nvPr>
            <p:ph type="subTitle" idx="5"/>
          </p:nvPr>
        </p:nvSpPr>
        <p:spPr>
          <a:xfrm>
            <a:off x="2077400" y="4218350"/>
            <a:ext cx="1377600" cy="1443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accent3"/>
              </a:buClr>
              <a:buSzPts val="1000"/>
              <a:buFont typeface="Urbanist"/>
              <a:buNone/>
              <a:defRPr sz="1000">
                <a:solidFill>
                  <a:schemeClr val="accent3"/>
                </a:solidFill>
              </a:defRPr>
            </a:lvl1pPr>
            <a:lvl2pPr lvl="1"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2pPr>
            <a:lvl3pPr lvl="2"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3pPr>
            <a:lvl4pPr lvl="3"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4pPr>
            <a:lvl5pPr lvl="4"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5pPr>
            <a:lvl6pPr lvl="5"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6pPr>
            <a:lvl7pPr lvl="6"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7pPr>
            <a:lvl8pPr lvl="7"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8pPr>
            <a:lvl9pPr lvl="8"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9pPr>
          </a:lstStyle>
          <a:p>
            <a:endParaRPr/>
          </a:p>
        </p:txBody>
      </p:sp>
      <p:sp>
        <p:nvSpPr>
          <p:cNvPr id="294" name="Google Shape;294;p18"/>
          <p:cNvSpPr txBox="1">
            <a:spLocks noGrp="1"/>
          </p:cNvSpPr>
          <p:nvPr>
            <p:ph type="body" idx="6"/>
          </p:nvPr>
        </p:nvSpPr>
        <p:spPr>
          <a:xfrm>
            <a:off x="5634175" y="2952175"/>
            <a:ext cx="1458000" cy="812100"/>
          </a:xfrm>
          <a:prstGeom prst="rect">
            <a:avLst/>
          </a:prstGeom>
        </p:spPr>
        <p:txBody>
          <a:bodyPr spcFirstLastPara="1" wrap="square" lIns="0" tIns="0" rIns="0" bIns="0" anchor="t" anchorCtr="0">
            <a:noAutofit/>
          </a:bodyPr>
          <a:lstStyle>
            <a:lvl1pPr marL="457200" lvl="0" indent="-292100">
              <a:spcBef>
                <a:spcPts val="0"/>
              </a:spcBef>
              <a:spcAft>
                <a:spcPts val="0"/>
              </a:spcAft>
              <a:buClr>
                <a:schemeClr val="lt1"/>
              </a:buClr>
              <a:buSzPts val="1000"/>
              <a:buFont typeface="Urbanist"/>
              <a:buChar char="●"/>
              <a:defRPr sz="1000"/>
            </a:lvl1pPr>
            <a:lvl2pPr marL="914400" lvl="1" indent="-292100">
              <a:spcBef>
                <a:spcPts val="0"/>
              </a:spcBef>
              <a:spcAft>
                <a:spcPts val="0"/>
              </a:spcAft>
              <a:buClr>
                <a:schemeClr val="lt1"/>
              </a:buClr>
              <a:buSzPts val="1000"/>
              <a:buFont typeface="Urbanist"/>
              <a:buChar char="○"/>
              <a:defRPr sz="1000"/>
            </a:lvl2pPr>
            <a:lvl3pPr marL="1371600" lvl="2" indent="-292100">
              <a:spcBef>
                <a:spcPts val="0"/>
              </a:spcBef>
              <a:spcAft>
                <a:spcPts val="0"/>
              </a:spcAft>
              <a:buClr>
                <a:schemeClr val="lt1"/>
              </a:buClr>
              <a:buSzPts val="1000"/>
              <a:buFont typeface="Urbanist"/>
              <a:buChar char="■"/>
              <a:defRPr sz="1000"/>
            </a:lvl3pPr>
            <a:lvl4pPr marL="1828800" lvl="3" indent="-292100">
              <a:spcBef>
                <a:spcPts val="0"/>
              </a:spcBef>
              <a:spcAft>
                <a:spcPts val="0"/>
              </a:spcAft>
              <a:buClr>
                <a:schemeClr val="lt1"/>
              </a:buClr>
              <a:buSzPts val="1000"/>
              <a:buFont typeface="Urbanist"/>
              <a:buChar char="●"/>
              <a:defRPr sz="1000"/>
            </a:lvl4pPr>
            <a:lvl5pPr marL="2286000" lvl="4" indent="-292100">
              <a:spcBef>
                <a:spcPts val="0"/>
              </a:spcBef>
              <a:spcAft>
                <a:spcPts val="0"/>
              </a:spcAft>
              <a:buClr>
                <a:schemeClr val="lt1"/>
              </a:buClr>
              <a:buSzPts val="1000"/>
              <a:buFont typeface="Urbanist"/>
              <a:buChar char="○"/>
              <a:defRPr sz="1000"/>
            </a:lvl5pPr>
            <a:lvl6pPr marL="2743200" lvl="5" indent="-292100">
              <a:spcBef>
                <a:spcPts val="0"/>
              </a:spcBef>
              <a:spcAft>
                <a:spcPts val="0"/>
              </a:spcAft>
              <a:buClr>
                <a:schemeClr val="lt1"/>
              </a:buClr>
              <a:buSzPts val="1000"/>
              <a:buFont typeface="Urbanist"/>
              <a:buChar char="■"/>
              <a:defRPr sz="1000"/>
            </a:lvl6pPr>
            <a:lvl7pPr marL="3200400" lvl="6" indent="-292100">
              <a:spcBef>
                <a:spcPts val="0"/>
              </a:spcBef>
              <a:spcAft>
                <a:spcPts val="0"/>
              </a:spcAft>
              <a:buClr>
                <a:schemeClr val="lt1"/>
              </a:buClr>
              <a:buSzPts val="1000"/>
              <a:buFont typeface="Urbanist"/>
              <a:buChar char="●"/>
              <a:defRPr sz="1000"/>
            </a:lvl7pPr>
            <a:lvl8pPr marL="3657600" lvl="7" indent="-292100">
              <a:spcBef>
                <a:spcPts val="0"/>
              </a:spcBef>
              <a:spcAft>
                <a:spcPts val="0"/>
              </a:spcAft>
              <a:buClr>
                <a:schemeClr val="lt1"/>
              </a:buClr>
              <a:buSzPts val="1000"/>
              <a:buFont typeface="Urbanist"/>
              <a:buChar char="○"/>
              <a:defRPr sz="1000"/>
            </a:lvl8pPr>
            <a:lvl9pPr marL="4114800" lvl="8" indent="-292100">
              <a:spcBef>
                <a:spcPts val="0"/>
              </a:spcBef>
              <a:spcAft>
                <a:spcPts val="0"/>
              </a:spcAft>
              <a:buClr>
                <a:schemeClr val="lt1"/>
              </a:buClr>
              <a:buSzPts val="1000"/>
              <a:buFont typeface="Urbanist"/>
              <a:buChar char="■"/>
              <a:defRPr sz="1000"/>
            </a:lvl9pPr>
          </a:lstStyle>
          <a:p>
            <a:endParaRPr/>
          </a:p>
        </p:txBody>
      </p:sp>
      <p:sp>
        <p:nvSpPr>
          <p:cNvPr id="295" name="Google Shape;295;p18"/>
          <p:cNvSpPr txBox="1">
            <a:spLocks noGrp="1"/>
          </p:cNvSpPr>
          <p:nvPr>
            <p:ph type="subTitle" idx="7"/>
          </p:nvPr>
        </p:nvSpPr>
        <p:spPr>
          <a:xfrm>
            <a:off x="320625" y="4675975"/>
            <a:ext cx="2700000" cy="236400"/>
          </a:xfrm>
          <a:prstGeom prst="rect">
            <a:avLst/>
          </a:prstGeom>
        </p:spPr>
        <p:txBody>
          <a:bodyPr spcFirstLastPara="1" wrap="square" lIns="0" tIns="0" rIns="0" bIns="0" anchor="b" anchorCtr="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a:endParaRPr/>
          </a:p>
        </p:txBody>
      </p:sp>
      <p:sp>
        <p:nvSpPr>
          <p:cNvPr id="296" name="Google Shape;296;p18"/>
          <p:cNvSpPr txBox="1">
            <a:spLocks noGrp="1"/>
          </p:cNvSpPr>
          <p:nvPr>
            <p:ph type="subTitle" idx="8"/>
          </p:nvPr>
        </p:nvSpPr>
        <p:spPr>
          <a:xfrm>
            <a:off x="4716740" y="4675975"/>
            <a:ext cx="2294700" cy="236400"/>
          </a:xfrm>
          <a:prstGeom prst="rect">
            <a:avLst/>
          </a:prstGeom>
        </p:spPr>
        <p:txBody>
          <a:bodyPr spcFirstLastPara="1" wrap="square" lIns="0" tIns="0" rIns="0" bIns="0" anchor="b" anchorCtr="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a:endParaRPr/>
          </a:p>
        </p:txBody>
      </p:sp>
      <p:sp>
        <p:nvSpPr>
          <p:cNvPr id="297" name="Google Shape;297;p18"/>
          <p:cNvSpPr txBox="1">
            <a:spLocks noGrp="1"/>
          </p:cNvSpPr>
          <p:nvPr>
            <p:ph type="subTitle" idx="9"/>
          </p:nvPr>
        </p:nvSpPr>
        <p:spPr>
          <a:xfrm>
            <a:off x="6859200" y="4683725"/>
            <a:ext cx="2056500" cy="228600"/>
          </a:xfrm>
          <a:prstGeom prst="rect">
            <a:avLst/>
          </a:prstGeom>
        </p:spPr>
        <p:txBody>
          <a:bodyPr spcFirstLastPara="1" wrap="square" lIns="0" tIns="0" rIns="0" bIns="0" anchor="b" anchorCtr="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a:endParaRPr/>
          </a:p>
        </p:txBody>
      </p:sp>
      <p:cxnSp>
        <p:nvCxnSpPr>
          <p:cNvPr id="298" name="Google Shape;298;p18"/>
          <p:cNvCxnSpPr/>
          <p:nvPr/>
        </p:nvCxnSpPr>
        <p:spPr>
          <a:xfrm>
            <a:off x="238800" y="4683300"/>
            <a:ext cx="8676900" cy="0"/>
          </a:xfrm>
          <a:prstGeom prst="straightConnector1">
            <a:avLst/>
          </a:prstGeom>
          <a:noFill/>
          <a:ln w="9525" cap="flat" cmpd="sng">
            <a:solidFill>
              <a:schemeClr val="accent1"/>
            </a:solidFill>
            <a:prstDash val="solid"/>
            <a:round/>
            <a:headEnd type="none" w="med" len="med"/>
            <a:tailEnd type="none" w="med" len="med"/>
          </a:ln>
        </p:spPr>
      </p:cxnSp>
      <p:sp>
        <p:nvSpPr>
          <p:cNvPr id="299" name="Google Shape;299;p18"/>
          <p:cNvSpPr txBox="1">
            <a:spLocks noGrp="1"/>
          </p:cNvSpPr>
          <p:nvPr>
            <p:ph type="title"/>
          </p:nvPr>
        </p:nvSpPr>
        <p:spPr>
          <a:xfrm>
            <a:off x="228600" y="613525"/>
            <a:ext cx="6841500" cy="753000"/>
          </a:xfrm>
          <a:prstGeom prst="rect">
            <a:avLst/>
          </a:prstGeom>
        </p:spPr>
        <p:txBody>
          <a:bodyPr spcFirstLastPara="1" wrap="square" lIns="0" tIns="0" rIns="91425" bIns="91425" anchor="t" anchorCtr="0">
            <a:spAutoFit/>
          </a:bodyPr>
          <a:lstStyle>
            <a:lvl1pPr lvl="0">
              <a:lnSpc>
                <a:spcPct val="85000"/>
              </a:lnSpc>
              <a:spcBef>
                <a:spcPts val="0"/>
              </a:spcBef>
              <a:spcAft>
                <a:spcPts val="0"/>
              </a:spcAft>
              <a:buNone/>
              <a:defRPr sz="3400">
                <a:solidFill>
                  <a:schemeClr val="dk2"/>
                </a:solidFill>
              </a:defRPr>
            </a:lvl1pPr>
            <a:lvl2pPr lvl="1">
              <a:lnSpc>
                <a:spcPct val="85000"/>
              </a:lnSpc>
              <a:spcBef>
                <a:spcPts val="0"/>
              </a:spcBef>
              <a:spcAft>
                <a:spcPts val="0"/>
              </a:spcAft>
              <a:buNone/>
              <a:defRPr sz="3600">
                <a:solidFill>
                  <a:schemeClr val="dk2"/>
                </a:solidFill>
              </a:defRPr>
            </a:lvl2pPr>
            <a:lvl3pPr lvl="2">
              <a:lnSpc>
                <a:spcPct val="85000"/>
              </a:lnSpc>
              <a:spcBef>
                <a:spcPts val="0"/>
              </a:spcBef>
              <a:spcAft>
                <a:spcPts val="0"/>
              </a:spcAft>
              <a:buNone/>
              <a:defRPr sz="3600">
                <a:solidFill>
                  <a:schemeClr val="dk2"/>
                </a:solidFill>
              </a:defRPr>
            </a:lvl3pPr>
            <a:lvl4pPr lvl="3">
              <a:lnSpc>
                <a:spcPct val="85000"/>
              </a:lnSpc>
              <a:spcBef>
                <a:spcPts val="0"/>
              </a:spcBef>
              <a:spcAft>
                <a:spcPts val="0"/>
              </a:spcAft>
              <a:buNone/>
              <a:defRPr sz="3600">
                <a:solidFill>
                  <a:schemeClr val="dk2"/>
                </a:solidFill>
              </a:defRPr>
            </a:lvl4pPr>
            <a:lvl5pPr lvl="4">
              <a:lnSpc>
                <a:spcPct val="85000"/>
              </a:lnSpc>
              <a:spcBef>
                <a:spcPts val="0"/>
              </a:spcBef>
              <a:spcAft>
                <a:spcPts val="0"/>
              </a:spcAft>
              <a:buNone/>
              <a:defRPr sz="3600">
                <a:solidFill>
                  <a:schemeClr val="dk2"/>
                </a:solidFill>
              </a:defRPr>
            </a:lvl5pPr>
            <a:lvl6pPr lvl="5">
              <a:lnSpc>
                <a:spcPct val="85000"/>
              </a:lnSpc>
              <a:spcBef>
                <a:spcPts val="0"/>
              </a:spcBef>
              <a:spcAft>
                <a:spcPts val="0"/>
              </a:spcAft>
              <a:buNone/>
              <a:defRPr sz="3600">
                <a:solidFill>
                  <a:schemeClr val="dk2"/>
                </a:solidFill>
              </a:defRPr>
            </a:lvl6pPr>
            <a:lvl7pPr lvl="6">
              <a:lnSpc>
                <a:spcPct val="85000"/>
              </a:lnSpc>
              <a:spcBef>
                <a:spcPts val="0"/>
              </a:spcBef>
              <a:spcAft>
                <a:spcPts val="0"/>
              </a:spcAft>
              <a:buNone/>
              <a:defRPr sz="3600">
                <a:solidFill>
                  <a:schemeClr val="dk2"/>
                </a:solidFill>
              </a:defRPr>
            </a:lvl7pPr>
            <a:lvl8pPr lvl="7">
              <a:lnSpc>
                <a:spcPct val="85000"/>
              </a:lnSpc>
              <a:spcBef>
                <a:spcPts val="0"/>
              </a:spcBef>
              <a:spcAft>
                <a:spcPts val="0"/>
              </a:spcAft>
              <a:buNone/>
              <a:defRPr sz="3600">
                <a:solidFill>
                  <a:schemeClr val="dk2"/>
                </a:solidFill>
              </a:defRPr>
            </a:lvl8pPr>
            <a:lvl9pPr lvl="8">
              <a:lnSpc>
                <a:spcPct val="85000"/>
              </a:lnSpc>
              <a:spcBef>
                <a:spcPts val="0"/>
              </a:spcBef>
              <a:spcAft>
                <a:spcPts val="0"/>
              </a:spcAft>
              <a:buNone/>
              <a:defRPr sz="3600">
                <a:solidFill>
                  <a:schemeClr val="dk2"/>
                </a:solidFill>
              </a:defRPr>
            </a:lvl9pPr>
          </a:lstStyle>
          <a:p>
            <a:endParaRPr/>
          </a:p>
        </p:txBody>
      </p:sp>
      <p:sp>
        <p:nvSpPr>
          <p:cNvPr id="300" name="Google Shape;300;p18"/>
          <p:cNvSpPr txBox="1">
            <a:spLocks noGrp="1"/>
          </p:cNvSpPr>
          <p:nvPr>
            <p:ph type="subTitle" idx="13"/>
          </p:nvPr>
        </p:nvSpPr>
        <p:spPr>
          <a:xfrm>
            <a:off x="277500" y="4218350"/>
            <a:ext cx="1377600" cy="1443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1000"/>
              <a:buFont typeface="Urbanist"/>
              <a:buNone/>
              <a:defRPr sz="1000">
                <a:solidFill>
                  <a:schemeClr val="dk1"/>
                </a:solidFill>
              </a:defRPr>
            </a:lvl1pPr>
            <a:lvl2pPr lvl="1"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2pPr>
            <a:lvl3pPr lvl="2"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3pPr>
            <a:lvl4pPr lvl="3"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4pPr>
            <a:lvl5pPr lvl="4"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5pPr>
            <a:lvl6pPr lvl="5"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6pPr>
            <a:lvl7pPr lvl="6"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7pPr>
            <a:lvl8pPr lvl="7"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8pPr>
            <a:lvl9pPr lvl="8"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9pPr>
          </a:lstStyle>
          <a:p>
            <a:endParaRPr/>
          </a:p>
        </p:txBody>
      </p:sp>
      <p:sp>
        <p:nvSpPr>
          <p:cNvPr id="301" name="Google Shape;301;p18"/>
          <p:cNvSpPr txBox="1">
            <a:spLocks noGrp="1"/>
          </p:cNvSpPr>
          <p:nvPr>
            <p:ph type="subTitle" idx="14"/>
          </p:nvPr>
        </p:nvSpPr>
        <p:spPr>
          <a:xfrm>
            <a:off x="3877300" y="4218350"/>
            <a:ext cx="1377600" cy="1443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accent3"/>
              </a:buClr>
              <a:buSzPts val="1000"/>
              <a:buFont typeface="Urbanist"/>
              <a:buNone/>
              <a:defRPr sz="1000">
                <a:solidFill>
                  <a:schemeClr val="accent3"/>
                </a:solidFill>
              </a:defRPr>
            </a:lvl1pPr>
            <a:lvl2pPr lvl="1"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2pPr>
            <a:lvl3pPr lvl="2"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3pPr>
            <a:lvl4pPr lvl="3"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4pPr>
            <a:lvl5pPr lvl="4"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5pPr>
            <a:lvl6pPr lvl="5"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6pPr>
            <a:lvl7pPr lvl="6"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7pPr>
            <a:lvl8pPr lvl="7"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8pPr>
            <a:lvl9pPr lvl="8"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9pPr>
          </a:lstStyle>
          <a:p>
            <a:endParaRPr/>
          </a:p>
        </p:txBody>
      </p:sp>
      <p:sp>
        <p:nvSpPr>
          <p:cNvPr id="302" name="Google Shape;302;p18"/>
          <p:cNvSpPr txBox="1">
            <a:spLocks noGrp="1"/>
          </p:cNvSpPr>
          <p:nvPr>
            <p:ph type="subTitle" idx="15"/>
          </p:nvPr>
        </p:nvSpPr>
        <p:spPr>
          <a:xfrm>
            <a:off x="5677200" y="4218350"/>
            <a:ext cx="1377600" cy="1443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accent3"/>
              </a:buClr>
              <a:buSzPts val="1000"/>
              <a:buFont typeface="Urbanist"/>
              <a:buNone/>
              <a:defRPr sz="1000">
                <a:solidFill>
                  <a:schemeClr val="accent3"/>
                </a:solidFill>
              </a:defRPr>
            </a:lvl1pPr>
            <a:lvl2pPr lvl="1"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2pPr>
            <a:lvl3pPr lvl="2"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3pPr>
            <a:lvl4pPr lvl="3"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4pPr>
            <a:lvl5pPr lvl="4"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5pPr>
            <a:lvl6pPr lvl="5"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6pPr>
            <a:lvl7pPr lvl="6"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7pPr>
            <a:lvl8pPr lvl="7"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8pPr>
            <a:lvl9pPr lvl="8"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9pPr>
          </a:lstStyle>
          <a:p>
            <a:endParaRPr/>
          </a:p>
        </p:txBody>
      </p:sp>
      <p:sp>
        <p:nvSpPr>
          <p:cNvPr id="303" name="Google Shape;303;p18"/>
          <p:cNvSpPr txBox="1">
            <a:spLocks noGrp="1"/>
          </p:cNvSpPr>
          <p:nvPr>
            <p:ph type="subTitle" idx="16"/>
          </p:nvPr>
        </p:nvSpPr>
        <p:spPr>
          <a:xfrm>
            <a:off x="7477100" y="4218350"/>
            <a:ext cx="1377600" cy="1443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accent3"/>
              </a:buClr>
              <a:buSzPts val="1000"/>
              <a:buFont typeface="Urbanist"/>
              <a:buNone/>
              <a:defRPr sz="1000">
                <a:solidFill>
                  <a:schemeClr val="accent3"/>
                </a:solidFill>
              </a:defRPr>
            </a:lvl1pPr>
            <a:lvl2pPr lvl="1"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2pPr>
            <a:lvl3pPr lvl="2"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3pPr>
            <a:lvl4pPr lvl="3"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4pPr>
            <a:lvl5pPr lvl="4"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5pPr>
            <a:lvl6pPr lvl="5"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6pPr>
            <a:lvl7pPr lvl="6"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7pPr>
            <a:lvl8pPr lvl="7"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8pPr>
            <a:lvl9pPr lvl="8"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9pPr>
          </a:lstStyle>
          <a:p>
            <a:endParaRPr/>
          </a:p>
        </p:txBody>
      </p:sp>
      <p:sp>
        <p:nvSpPr>
          <p:cNvPr id="304" name="Google Shape;304;p18"/>
          <p:cNvSpPr txBox="1">
            <a:spLocks noGrp="1"/>
          </p:cNvSpPr>
          <p:nvPr>
            <p:ph type="subTitle" idx="17"/>
          </p:nvPr>
        </p:nvSpPr>
        <p:spPr>
          <a:xfrm>
            <a:off x="238800" y="2667925"/>
            <a:ext cx="1339800" cy="144300"/>
          </a:xfrm>
          <a:prstGeom prst="rect">
            <a:avLst/>
          </a:prstGeom>
        </p:spPr>
        <p:txBody>
          <a:bodyPr spcFirstLastPara="1" wrap="square" lIns="0" tIns="0" rIns="91425" bIns="91425" anchor="t" anchorCtr="0">
            <a:noAutofit/>
          </a:bodyPr>
          <a:lstStyle>
            <a:lvl1pPr lvl="0">
              <a:spcBef>
                <a:spcPts val="0"/>
              </a:spcBef>
              <a:spcAft>
                <a:spcPts val="0"/>
              </a:spcAft>
              <a:buClr>
                <a:schemeClr val="accent3"/>
              </a:buClr>
              <a:buSzPts val="1200"/>
              <a:buFont typeface="Urbanist"/>
              <a:buNone/>
              <a:defRPr sz="1200" b="1">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5" name="Google Shape;305;p18"/>
          <p:cNvSpPr txBox="1">
            <a:spLocks noGrp="1"/>
          </p:cNvSpPr>
          <p:nvPr>
            <p:ph type="subTitle" idx="18"/>
          </p:nvPr>
        </p:nvSpPr>
        <p:spPr>
          <a:xfrm>
            <a:off x="2034375" y="2667925"/>
            <a:ext cx="1339800" cy="144300"/>
          </a:xfrm>
          <a:prstGeom prst="rect">
            <a:avLst/>
          </a:prstGeom>
        </p:spPr>
        <p:txBody>
          <a:bodyPr spcFirstLastPara="1" wrap="square" lIns="0" tIns="0" rIns="91425" bIns="91425" anchor="t" anchorCtr="0">
            <a:noAutofit/>
          </a:bodyPr>
          <a:lstStyle>
            <a:lvl1pPr lvl="0">
              <a:spcBef>
                <a:spcPts val="0"/>
              </a:spcBef>
              <a:spcAft>
                <a:spcPts val="0"/>
              </a:spcAft>
              <a:buClr>
                <a:schemeClr val="lt1"/>
              </a:buClr>
              <a:buSzPts val="1200"/>
              <a:buFont typeface="Urbanist SemiBold"/>
              <a:buNone/>
              <a:defRPr sz="1200">
                <a:latin typeface="Urbanist SemiBold"/>
                <a:ea typeface="Urbanist SemiBold"/>
                <a:cs typeface="Urbanist SemiBold"/>
                <a:sym typeface="Urbanist SemiBold"/>
              </a:defRPr>
            </a:lvl1pPr>
            <a:lvl2pPr lvl="1">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9pPr>
          </a:lstStyle>
          <a:p>
            <a:endParaRPr/>
          </a:p>
        </p:txBody>
      </p:sp>
      <p:sp>
        <p:nvSpPr>
          <p:cNvPr id="306" name="Google Shape;306;p18"/>
          <p:cNvSpPr txBox="1">
            <a:spLocks noGrp="1"/>
          </p:cNvSpPr>
          <p:nvPr>
            <p:ph type="subTitle" idx="19"/>
          </p:nvPr>
        </p:nvSpPr>
        <p:spPr>
          <a:xfrm>
            <a:off x="5645375" y="2667925"/>
            <a:ext cx="1339800" cy="144300"/>
          </a:xfrm>
          <a:prstGeom prst="rect">
            <a:avLst/>
          </a:prstGeom>
        </p:spPr>
        <p:txBody>
          <a:bodyPr spcFirstLastPara="1" wrap="square" lIns="0" tIns="0" rIns="91425" bIns="91425" anchor="t" anchorCtr="0">
            <a:noAutofit/>
          </a:bodyPr>
          <a:lstStyle>
            <a:lvl1pPr lvl="0">
              <a:spcBef>
                <a:spcPts val="0"/>
              </a:spcBef>
              <a:spcAft>
                <a:spcPts val="0"/>
              </a:spcAft>
              <a:buClr>
                <a:schemeClr val="lt1"/>
              </a:buClr>
              <a:buSzPts val="1200"/>
              <a:buFont typeface="Urbanist SemiBold"/>
              <a:buNone/>
              <a:defRPr sz="1200">
                <a:latin typeface="Urbanist SemiBold"/>
                <a:ea typeface="Urbanist SemiBold"/>
                <a:cs typeface="Urbanist SemiBold"/>
                <a:sym typeface="Urbanist SemiBold"/>
              </a:defRPr>
            </a:lvl1pPr>
            <a:lvl2pPr lvl="1">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9pPr>
          </a:lstStyle>
          <a:p>
            <a:endParaRPr/>
          </a:p>
        </p:txBody>
      </p:sp>
      <p:sp>
        <p:nvSpPr>
          <p:cNvPr id="307" name="Google Shape;307;p18"/>
          <p:cNvSpPr txBox="1">
            <a:spLocks noGrp="1"/>
          </p:cNvSpPr>
          <p:nvPr>
            <p:ph type="subTitle" idx="20"/>
          </p:nvPr>
        </p:nvSpPr>
        <p:spPr>
          <a:xfrm>
            <a:off x="7460789" y="2667925"/>
            <a:ext cx="1339800" cy="144300"/>
          </a:xfrm>
          <a:prstGeom prst="rect">
            <a:avLst/>
          </a:prstGeom>
        </p:spPr>
        <p:txBody>
          <a:bodyPr spcFirstLastPara="1" wrap="square" lIns="0" tIns="0" rIns="91425" bIns="91425" anchor="t" anchorCtr="0">
            <a:noAutofit/>
          </a:bodyPr>
          <a:lstStyle>
            <a:lvl1pPr lvl="0">
              <a:spcBef>
                <a:spcPts val="0"/>
              </a:spcBef>
              <a:spcAft>
                <a:spcPts val="0"/>
              </a:spcAft>
              <a:buClr>
                <a:schemeClr val="lt1"/>
              </a:buClr>
              <a:buSzPts val="1200"/>
              <a:buFont typeface="Urbanist SemiBold"/>
              <a:buNone/>
              <a:defRPr sz="1200">
                <a:latin typeface="Urbanist SemiBold"/>
                <a:ea typeface="Urbanist SemiBold"/>
                <a:cs typeface="Urbanist SemiBold"/>
                <a:sym typeface="Urbanist SemiBold"/>
              </a:defRPr>
            </a:lvl1pPr>
            <a:lvl2pPr lvl="1">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9pPr>
          </a:lstStyle>
          <a:p>
            <a:endParaRPr/>
          </a:p>
        </p:txBody>
      </p:sp>
      <p:sp>
        <p:nvSpPr>
          <p:cNvPr id="308" name="Google Shape;308;p18"/>
          <p:cNvSpPr txBox="1">
            <a:spLocks noGrp="1"/>
          </p:cNvSpPr>
          <p:nvPr>
            <p:ph type="subTitle" idx="21"/>
          </p:nvPr>
        </p:nvSpPr>
        <p:spPr>
          <a:xfrm>
            <a:off x="372900" y="2029450"/>
            <a:ext cx="314100" cy="3387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600"/>
              <a:buFont typeface="Urbanist"/>
              <a:buNone/>
              <a:defRPr b="1">
                <a:solidFill>
                  <a:schemeClr val="dk1"/>
                </a:solidFill>
              </a:defRPr>
            </a:lvl1pPr>
            <a:lvl2pPr lvl="1" algn="ctr">
              <a:spcBef>
                <a:spcPts val="0"/>
              </a:spcBef>
              <a:spcAft>
                <a:spcPts val="0"/>
              </a:spcAft>
              <a:buSzPts val="1600"/>
              <a:buNone/>
              <a:defRPr sz="1600"/>
            </a:lvl2pPr>
            <a:lvl3pPr lvl="2" algn="ctr">
              <a:spcBef>
                <a:spcPts val="0"/>
              </a:spcBef>
              <a:spcAft>
                <a:spcPts val="0"/>
              </a:spcAft>
              <a:buSzPts val="1600"/>
              <a:buNone/>
              <a:defRPr sz="1600"/>
            </a:lvl3pPr>
            <a:lvl4pPr lvl="3" algn="ctr">
              <a:spcBef>
                <a:spcPts val="0"/>
              </a:spcBef>
              <a:spcAft>
                <a:spcPts val="0"/>
              </a:spcAft>
              <a:buSzPts val="1600"/>
              <a:buNone/>
              <a:defRPr sz="1600"/>
            </a:lvl4pPr>
            <a:lvl5pPr lvl="4" algn="ctr">
              <a:spcBef>
                <a:spcPts val="0"/>
              </a:spcBef>
              <a:spcAft>
                <a:spcPts val="0"/>
              </a:spcAft>
              <a:buSzPts val="1600"/>
              <a:buNone/>
              <a:defRPr sz="1600"/>
            </a:lvl5pPr>
            <a:lvl6pPr lvl="5" algn="ctr">
              <a:spcBef>
                <a:spcPts val="0"/>
              </a:spcBef>
              <a:spcAft>
                <a:spcPts val="0"/>
              </a:spcAft>
              <a:buSzPts val="1600"/>
              <a:buNone/>
              <a:defRPr sz="1600"/>
            </a:lvl6pPr>
            <a:lvl7pPr lvl="6" algn="ctr">
              <a:spcBef>
                <a:spcPts val="0"/>
              </a:spcBef>
              <a:spcAft>
                <a:spcPts val="0"/>
              </a:spcAft>
              <a:buSzPts val="1600"/>
              <a:buNone/>
              <a:defRPr sz="1600"/>
            </a:lvl7pPr>
            <a:lvl8pPr lvl="7" algn="ctr">
              <a:spcBef>
                <a:spcPts val="0"/>
              </a:spcBef>
              <a:spcAft>
                <a:spcPts val="0"/>
              </a:spcAft>
              <a:buSzPts val="1600"/>
              <a:buNone/>
              <a:defRPr sz="1600"/>
            </a:lvl8pPr>
            <a:lvl9pPr lvl="8" algn="ctr">
              <a:spcBef>
                <a:spcPts val="0"/>
              </a:spcBef>
              <a:spcAft>
                <a:spcPts val="0"/>
              </a:spcAft>
              <a:buSzPts val="1600"/>
              <a:buNone/>
              <a:defRPr sz="1600"/>
            </a:lvl9pPr>
          </a:lstStyle>
          <a:p>
            <a:endParaRPr/>
          </a:p>
        </p:txBody>
      </p:sp>
      <p:sp>
        <p:nvSpPr>
          <p:cNvPr id="309" name="Google Shape;309;p18"/>
          <p:cNvSpPr txBox="1">
            <a:spLocks noGrp="1"/>
          </p:cNvSpPr>
          <p:nvPr>
            <p:ph type="subTitle" idx="22"/>
          </p:nvPr>
        </p:nvSpPr>
        <p:spPr>
          <a:xfrm>
            <a:off x="2178663" y="2027390"/>
            <a:ext cx="314100" cy="338700"/>
          </a:xfrm>
          <a:prstGeom prst="rect">
            <a:avLst/>
          </a:prstGeom>
        </p:spPr>
        <p:txBody>
          <a:bodyPr spcFirstLastPara="1" wrap="square" lIns="0" tIns="0" rIns="0" bIns="0" anchor="t" anchorCtr="0">
            <a:noAutofit/>
          </a:bodyPr>
          <a:lstStyle>
            <a:lvl1pPr lvl="0" algn="ctr">
              <a:spcBef>
                <a:spcPts val="0"/>
              </a:spcBef>
              <a:spcAft>
                <a:spcPts val="0"/>
              </a:spcAft>
              <a:buClr>
                <a:schemeClr val="accent3"/>
              </a:buClr>
              <a:buSzPts val="1600"/>
              <a:buFont typeface="Urbanist"/>
              <a:buNone/>
              <a:defRPr b="1">
                <a:solidFill>
                  <a:schemeClr val="accent3"/>
                </a:solidFill>
              </a:defRPr>
            </a:lvl1pPr>
            <a:lvl2pPr lvl="1" algn="ctr">
              <a:spcBef>
                <a:spcPts val="0"/>
              </a:spcBef>
              <a:spcAft>
                <a:spcPts val="0"/>
              </a:spcAft>
              <a:buClr>
                <a:schemeClr val="accent3"/>
              </a:buClr>
              <a:buSzPts val="1600"/>
              <a:buNone/>
              <a:defRPr sz="1600" b="1">
                <a:solidFill>
                  <a:schemeClr val="accent3"/>
                </a:solidFill>
              </a:defRPr>
            </a:lvl2pPr>
            <a:lvl3pPr lvl="2" algn="ctr">
              <a:spcBef>
                <a:spcPts val="0"/>
              </a:spcBef>
              <a:spcAft>
                <a:spcPts val="0"/>
              </a:spcAft>
              <a:buClr>
                <a:schemeClr val="accent3"/>
              </a:buClr>
              <a:buSzPts val="1600"/>
              <a:buNone/>
              <a:defRPr sz="1600" b="1">
                <a:solidFill>
                  <a:schemeClr val="accent3"/>
                </a:solidFill>
              </a:defRPr>
            </a:lvl3pPr>
            <a:lvl4pPr lvl="3" algn="ctr">
              <a:spcBef>
                <a:spcPts val="0"/>
              </a:spcBef>
              <a:spcAft>
                <a:spcPts val="0"/>
              </a:spcAft>
              <a:buClr>
                <a:schemeClr val="accent3"/>
              </a:buClr>
              <a:buSzPts val="1600"/>
              <a:buNone/>
              <a:defRPr sz="1600" b="1">
                <a:solidFill>
                  <a:schemeClr val="accent3"/>
                </a:solidFill>
              </a:defRPr>
            </a:lvl4pPr>
            <a:lvl5pPr lvl="4" algn="ctr">
              <a:spcBef>
                <a:spcPts val="0"/>
              </a:spcBef>
              <a:spcAft>
                <a:spcPts val="0"/>
              </a:spcAft>
              <a:buClr>
                <a:schemeClr val="accent3"/>
              </a:buClr>
              <a:buSzPts val="1600"/>
              <a:buNone/>
              <a:defRPr sz="1600" b="1">
                <a:solidFill>
                  <a:schemeClr val="accent3"/>
                </a:solidFill>
              </a:defRPr>
            </a:lvl5pPr>
            <a:lvl6pPr lvl="5" algn="ctr">
              <a:spcBef>
                <a:spcPts val="0"/>
              </a:spcBef>
              <a:spcAft>
                <a:spcPts val="0"/>
              </a:spcAft>
              <a:buClr>
                <a:schemeClr val="accent3"/>
              </a:buClr>
              <a:buSzPts val="1600"/>
              <a:buNone/>
              <a:defRPr sz="1600" b="1">
                <a:solidFill>
                  <a:schemeClr val="accent3"/>
                </a:solidFill>
              </a:defRPr>
            </a:lvl6pPr>
            <a:lvl7pPr lvl="6" algn="ctr">
              <a:spcBef>
                <a:spcPts val="0"/>
              </a:spcBef>
              <a:spcAft>
                <a:spcPts val="0"/>
              </a:spcAft>
              <a:buClr>
                <a:schemeClr val="accent3"/>
              </a:buClr>
              <a:buSzPts val="1600"/>
              <a:buNone/>
              <a:defRPr sz="1600" b="1">
                <a:solidFill>
                  <a:schemeClr val="accent3"/>
                </a:solidFill>
              </a:defRPr>
            </a:lvl7pPr>
            <a:lvl8pPr lvl="7" algn="ctr">
              <a:spcBef>
                <a:spcPts val="0"/>
              </a:spcBef>
              <a:spcAft>
                <a:spcPts val="0"/>
              </a:spcAft>
              <a:buClr>
                <a:schemeClr val="accent3"/>
              </a:buClr>
              <a:buSzPts val="1600"/>
              <a:buNone/>
              <a:defRPr sz="1600" b="1">
                <a:solidFill>
                  <a:schemeClr val="accent3"/>
                </a:solidFill>
              </a:defRPr>
            </a:lvl8pPr>
            <a:lvl9pPr lvl="8" algn="ctr">
              <a:spcBef>
                <a:spcPts val="0"/>
              </a:spcBef>
              <a:spcAft>
                <a:spcPts val="0"/>
              </a:spcAft>
              <a:buClr>
                <a:schemeClr val="accent3"/>
              </a:buClr>
              <a:buSzPts val="1600"/>
              <a:buNone/>
              <a:defRPr sz="1600" b="1">
                <a:solidFill>
                  <a:schemeClr val="accent3"/>
                </a:solidFill>
              </a:defRPr>
            </a:lvl9pPr>
          </a:lstStyle>
          <a:p>
            <a:endParaRPr/>
          </a:p>
        </p:txBody>
      </p:sp>
      <p:sp>
        <p:nvSpPr>
          <p:cNvPr id="310" name="Google Shape;310;p18"/>
          <p:cNvSpPr txBox="1">
            <a:spLocks noGrp="1"/>
          </p:cNvSpPr>
          <p:nvPr>
            <p:ph type="subTitle" idx="23"/>
          </p:nvPr>
        </p:nvSpPr>
        <p:spPr>
          <a:xfrm>
            <a:off x="3974250" y="2027390"/>
            <a:ext cx="314100" cy="338700"/>
          </a:xfrm>
          <a:prstGeom prst="rect">
            <a:avLst/>
          </a:prstGeom>
        </p:spPr>
        <p:txBody>
          <a:bodyPr spcFirstLastPara="1" wrap="square" lIns="0" tIns="0" rIns="0" bIns="0" anchor="t" anchorCtr="0">
            <a:noAutofit/>
          </a:bodyPr>
          <a:lstStyle>
            <a:lvl1pPr lvl="0" algn="ctr">
              <a:spcBef>
                <a:spcPts val="0"/>
              </a:spcBef>
              <a:spcAft>
                <a:spcPts val="0"/>
              </a:spcAft>
              <a:buClr>
                <a:schemeClr val="accent3"/>
              </a:buClr>
              <a:buSzPts val="1600"/>
              <a:buFont typeface="Urbanist"/>
              <a:buNone/>
              <a:defRPr b="1">
                <a:solidFill>
                  <a:schemeClr val="accent3"/>
                </a:solidFill>
              </a:defRPr>
            </a:lvl1pPr>
            <a:lvl2pPr lvl="1" algn="ctr">
              <a:spcBef>
                <a:spcPts val="0"/>
              </a:spcBef>
              <a:spcAft>
                <a:spcPts val="0"/>
              </a:spcAft>
              <a:buClr>
                <a:schemeClr val="accent3"/>
              </a:buClr>
              <a:buSzPts val="1600"/>
              <a:buNone/>
              <a:defRPr sz="1600" b="1">
                <a:solidFill>
                  <a:schemeClr val="accent3"/>
                </a:solidFill>
              </a:defRPr>
            </a:lvl2pPr>
            <a:lvl3pPr lvl="2" algn="ctr">
              <a:spcBef>
                <a:spcPts val="0"/>
              </a:spcBef>
              <a:spcAft>
                <a:spcPts val="0"/>
              </a:spcAft>
              <a:buClr>
                <a:schemeClr val="accent3"/>
              </a:buClr>
              <a:buSzPts val="1600"/>
              <a:buNone/>
              <a:defRPr sz="1600" b="1">
                <a:solidFill>
                  <a:schemeClr val="accent3"/>
                </a:solidFill>
              </a:defRPr>
            </a:lvl3pPr>
            <a:lvl4pPr lvl="3" algn="ctr">
              <a:spcBef>
                <a:spcPts val="0"/>
              </a:spcBef>
              <a:spcAft>
                <a:spcPts val="0"/>
              </a:spcAft>
              <a:buClr>
                <a:schemeClr val="accent3"/>
              </a:buClr>
              <a:buSzPts val="1600"/>
              <a:buNone/>
              <a:defRPr sz="1600" b="1">
                <a:solidFill>
                  <a:schemeClr val="accent3"/>
                </a:solidFill>
              </a:defRPr>
            </a:lvl4pPr>
            <a:lvl5pPr lvl="4" algn="ctr">
              <a:spcBef>
                <a:spcPts val="0"/>
              </a:spcBef>
              <a:spcAft>
                <a:spcPts val="0"/>
              </a:spcAft>
              <a:buClr>
                <a:schemeClr val="accent3"/>
              </a:buClr>
              <a:buSzPts val="1600"/>
              <a:buNone/>
              <a:defRPr sz="1600" b="1">
                <a:solidFill>
                  <a:schemeClr val="accent3"/>
                </a:solidFill>
              </a:defRPr>
            </a:lvl5pPr>
            <a:lvl6pPr lvl="5" algn="ctr">
              <a:spcBef>
                <a:spcPts val="0"/>
              </a:spcBef>
              <a:spcAft>
                <a:spcPts val="0"/>
              </a:spcAft>
              <a:buClr>
                <a:schemeClr val="accent3"/>
              </a:buClr>
              <a:buSzPts val="1600"/>
              <a:buNone/>
              <a:defRPr sz="1600" b="1">
                <a:solidFill>
                  <a:schemeClr val="accent3"/>
                </a:solidFill>
              </a:defRPr>
            </a:lvl6pPr>
            <a:lvl7pPr lvl="6" algn="ctr">
              <a:spcBef>
                <a:spcPts val="0"/>
              </a:spcBef>
              <a:spcAft>
                <a:spcPts val="0"/>
              </a:spcAft>
              <a:buClr>
                <a:schemeClr val="accent3"/>
              </a:buClr>
              <a:buSzPts val="1600"/>
              <a:buNone/>
              <a:defRPr sz="1600" b="1">
                <a:solidFill>
                  <a:schemeClr val="accent3"/>
                </a:solidFill>
              </a:defRPr>
            </a:lvl7pPr>
            <a:lvl8pPr lvl="7" algn="ctr">
              <a:spcBef>
                <a:spcPts val="0"/>
              </a:spcBef>
              <a:spcAft>
                <a:spcPts val="0"/>
              </a:spcAft>
              <a:buClr>
                <a:schemeClr val="accent3"/>
              </a:buClr>
              <a:buSzPts val="1600"/>
              <a:buNone/>
              <a:defRPr sz="1600" b="1">
                <a:solidFill>
                  <a:schemeClr val="accent3"/>
                </a:solidFill>
              </a:defRPr>
            </a:lvl8pPr>
            <a:lvl9pPr lvl="8" algn="ctr">
              <a:spcBef>
                <a:spcPts val="0"/>
              </a:spcBef>
              <a:spcAft>
                <a:spcPts val="0"/>
              </a:spcAft>
              <a:buClr>
                <a:schemeClr val="accent3"/>
              </a:buClr>
              <a:buSzPts val="1600"/>
              <a:buNone/>
              <a:defRPr sz="1600" b="1">
                <a:solidFill>
                  <a:schemeClr val="accent3"/>
                </a:solidFill>
              </a:defRPr>
            </a:lvl9pPr>
          </a:lstStyle>
          <a:p>
            <a:endParaRPr/>
          </a:p>
        </p:txBody>
      </p:sp>
      <p:sp>
        <p:nvSpPr>
          <p:cNvPr id="311" name="Google Shape;311;p18"/>
          <p:cNvSpPr txBox="1">
            <a:spLocks noGrp="1"/>
          </p:cNvSpPr>
          <p:nvPr>
            <p:ph type="subTitle" idx="24"/>
          </p:nvPr>
        </p:nvSpPr>
        <p:spPr>
          <a:xfrm>
            <a:off x="5789675" y="2027390"/>
            <a:ext cx="314100" cy="338700"/>
          </a:xfrm>
          <a:prstGeom prst="rect">
            <a:avLst/>
          </a:prstGeom>
        </p:spPr>
        <p:txBody>
          <a:bodyPr spcFirstLastPara="1" wrap="square" lIns="0" tIns="0" rIns="0" bIns="0" anchor="t" anchorCtr="0">
            <a:noAutofit/>
          </a:bodyPr>
          <a:lstStyle>
            <a:lvl1pPr lvl="0" algn="ctr">
              <a:spcBef>
                <a:spcPts val="0"/>
              </a:spcBef>
              <a:spcAft>
                <a:spcPts val="0"/>
              </a:spcAft>
              <a:buClr>
                <a:schemeClr val="accent3"/>
              </a:buClr>
              <a:buSzPts val="1600"/>
              <a:buFont typeface="Urbanist"/>
              <a:buNone/>
              <a:defRPr b="1">
                <a:solidFill>
                  <a:schemeClr val="accent3"/>
                </a:solidFill>
              </a:defRPr>
            </a:lvl1pPr>
            <a:lvl2pPr lvl="1" algn="ctr">
              <a:spcBef>
                <a:spcPts val="0"/>
              </a:spcBef>
              <a:spcAft>
                <a:spcPts val="0"/>
              </a:spcAft>
              <a:buClr>
                <a:schemeClr val="accent3"/>
              </a:buClr>
              <a:buSzPts val="1600"/>
              <a:buNone/>
              <a:defRPr sz="1600" b="1">
                <a:solidFill>
                  <a:schemeClr val="accent3"/>
                </a:solidFill>
              </a:defRPr>
            </a:lvl2pPr>
            <a:lvl3pPr lvl="2" algn="ctr">
              <a:spcBef>
                <a:spcPts val="0"/>
              </a:spcBef>
              <a:spcAft>
                <a:spcPts val="0"/>
              </a:spcAft>
              <a:buClr>
                <a:schemeClr val="accent3"/>
              </a:buClr>
              <a:buSzPts val="1600"/>
              <a:buNone/>
              <a:defRPr sz="1600" b="1">
                <a:solidFill>
                  <a:schemeClr val="accent3"/>
                </a:solidFill>
              </a:defRPr>
            </a:lvl3pPr>
            <a:lvl4pPr lvl="3" algn="ctr">
              <a:spcBef>
                <a:spcPts val="0"/>
              </a:spcBef>
              <a:spcAft>
                <a:spcPts val="0"/>
              </a:spcAft>
              <a:buClr>
                <a:schemeClr val="accent3"/>
              </a:buClr>
              <a:buSzPts val="1600"/>
              <a:buNone/>
              <a:defRPr sz="1600" b="1">
                <a:solidFill>
                  <a:schemeClr val="accent3"/>
                </a:solidFill>
              </a:defRPr>
            </a:lvl4pPr>
            <a:lvl5pPr lvl="4" algn="ctr">
              <a:spcBef>
                <a:spcPts val="0"/>
              </a:spcBef>
              <a:spcAft>
                <a:spcPts val="0"/>
              </a:spcAft>
              <a:buClr>
                <a:schemeClr val="accent3"/>
              </a:buClr>
              <a:buSzPts val="1600"/>
              <a:buNone/>
              <a:defRPr sz="1600" b="1">
                <a:solidFill>
                  <a:schemeClr val="accent3"/>
                </a:solidFill>
              </a:defRPr>
            </a:lvl5pPr>
            <a:lvl6pPr lvl="5" algn="ctr">
              <a:spcBef>
                <a:spcPts val="0"/>
              </a:spcBef>
              <a:spcAft>
                <a:spcPts val="0"/>
              </a:spcAft>
              <a:buClr>
                <a:schemeClr val="accent3"/>
              </a:buClr>
              <a:buSzPts val="1600"/>
              <a:buNone/>
              <a:defRPr sz="1600" b="1">
                <a:solidFill>
                  <a:schemeClr val="accent3"/>
                </a:solidFill>
              </a:defRPr>
            </a:lvl6pPr>
            <a:lvl7pPr lvl="6" algn="ctr">
              <a:spcBef>
                <a:spcPts val="0"/>
              </a:spcBef>
              <a:spcAft>
                <a:spcPts val="0"/>
              </a:spcAft>
              <a:buClr>
                <a:schemeClr val="accent3"/>
              </a:buClr>
              <a:buSzPts val="1600"/>
              <a:buNone/>
              <a:defRPr sz="1600" b="1">
                <a:solidFill>
                  <a:schemeClr val="accent3"/>
                </a:solidFill>
              </a:defRPr>
            </a:lvl7pPr>
            <a:lvl8pPr lvl="7" algn="ctr">
              <a:spcBef>
                <a:spcPts val="0"/>
              </a:spcBef>
              <a:spcAft>
                <a:spcPts val="0"/>
              </a:spcAft>
              <a:buClr>
                <a:schemeClr val="accent3"/>
              </a:buClr>
              <a:buSzPts val="1600"/>
              <a:buNone/>
              <a:defRPr sz="1600" b="1">
                <a:solidFill>
                  <a:schemeClr val="accent3"/>
                </a:solidFill>
              </a:defRPr>
            </a:lvl8pPr>
            <a:lvl9pPr lvl="8" algn="ctr">
              <a:spcBef>
                <a:spcPts val="0"/>
              </a:spcBef>
              <a:spcAft>
                <a:spcPts val="0"/>
              </a:spcAft>
              <a:buClr>
                <a:schemeClr val="accent3"/>
              </a:buClr>
              <a:buSzPts val="1600"/>
              <a:buNone/>
              <a:defRPr sz="1600" b="1">
                <a:solidFill>
                  <a:schemeClr val="accent3"/>
                </a:solidFill>
              </a:defRPr>
            </a:lvl9pPr>
          </a:lstStyle>
          <a:p>
            <a:endParaRPr/>
          </a:p>
        </p:txBody>
      </p:sp>
      <p:sp>
        <p:nvSpPr>
          <p:cNvPr id="312" name="Google Shape;312;p18"/>
          <p:cNvSpPr txBox="1">
            <a:spLocks noGrp="1"/>
          </p:cNvSpPr>
          <p:nvPr>
            <p:ph type="subTitle" idx="25"/>
          </p:nvPr>
        </p:nvSpPr>
        <p:spPr>
          <a:xfrm>
            <a:off x="7605089" y="2027390"/>
            <a:ext cx="314100" cy="338700"/>
          </a:xfrm>
          <a:prstGeom prst="rect">
            <a:avLst/>
          </a:prstGeom>
        </p:spPr>
        <p:txBody>
          <a:bodyPr spcFirstLastPara="1" wrap="square" lIns="0" tIns="0" rIns="0" bIns="0" anchor="t" anchorCtr="0">
            <a:noAutofit/>
          </a:bodyPr>
          <a:lstStyle>
            <a:lvl1pPr lvl="0" algn="ctr">
              <a:spcBef>
                <a:spcPts val="0"/>
              </a:spcBef>
              <a:spcAft>
                <a:spcPts val="0"/>
              </a:spcAft>
              <a:buClr>
                <a:schemeClr val="accent3"/>
              </a:buClr>
              <a:buSzPts val="1600"/>
              <a:buFont typeface="Urbanist"/>
              <a:buNone/>
              <a:defRPr b="1">
                <a:solidFill>
                  <a:schemeClr val="accent3"/>
                </a:solidFill>
              </a:defRPr>
            </a:lvl1pPr>
            <a:lvl2pPr lvl="1" algn="ctr">
              <a:spcBef>
                <a:spcPts val="0"/>
              </a:spcBef>
              <a:spcAft>
                <a:spcPts val="0"/>
              </a:spcAft>
              <a:buClr>
                <a:schemeClr val="accent3"/>
              </a:buClr>
              <a:buSzPts val="1600"/>
              <a:buNone/>
              <a:defRPr sz="1600" b="1">
                <a:solidFill>
                  <a:schemeClr val="accent3"/>
                </a:solidFill>
              </a:defRPr>
            </a:lvl2pPr>
            <a:lvl3pPr lvl="2" algn="ctr">
              <a:spcBef>
                <a:spcPts val="0"/>
              </a:spcBef>
              <a:spcAft>
                <a:spcPts val="0"/>
              </a:spcAft>
              <a:buClr>
                <a:schemeClr val="accent3"/>
              </a:buClr>
              <a:buSzPts val="1600"/>
              <a:buNone/>
              <a:defRPr sz="1600" b="1">
                <a:solidFill>
                  <a:schemeClr val="accent3"/>
                </a:solidFill>
              </a:defRPr>
            </a:lvl3pPr>
            <a:lvl4pPr lvl="3" algn="ctr">
              <a:spcBef>
                <a:spcPts val="0"/>
              </a:spcBef>
              <a:spcAft>
                <a:spcPts val="0"/>
              </a:spcAft>
              <a:buClr>
                <a:schemeClr val="accent3"/>
              </a:buClr>
              <a:buSzPts val="1600"/>
              <a:buNone/>
              <a:defRPr sz="1600" b="1">
                <a:solidFill>
                  <a:schemeClr val="accent3"/>
                </a:solidFill>
              </a:defRPr>
            </a:lvl4pPr>
            <a:lvl5pPr lvl="4" algn="ctr">
              <a:spcBef>
                <a:spcPts val="0"/>
              </a:spcBef>
              <a:spcAft>
                <a:spcPts val="0"/>
              </a:spcAft>
              <a:buClr>
                <a:schemeClr val="accent3"/>
              </a:buClr>
              <a:buSzPts val="1600"/>
              <a:buNone/>
              <a:defRPr sz="1600" b="1">
                <a:solidFill>
                  <a:schemeClr val="accent3"/>
                </a:solidFill>
              </a:defRPr>
            </a:lvl5pPr>
            <a:lvl6pPr lvl="5" algn="ctr">
              <a:spcBef>
                <a:spcPts val="0"/>
              </a:spcBef>
              <a:spcAft>
                <a:spcPts val="0"/>
              </a:spcAft>
              <a:buClr>
                <a:schemeClr val="accent3"/>
              </a:buClr>
              <a:buSzPts val="1600"/>
              <a:buNone/>
              <a:defRPr sz="1600" b="1">
                <a:solidFill>
                  <a:schemeClr val="accent3"/>
                </a:solidFill>
              </a:defRPr>
            </a:lvl6pPr>
            <a:lvl7pPr lvl="6" algn="ctr">
              <a:spcBef>
                <a:spcPts val="0"/>
              </a:spcBef>
              <a:spcAft>
                <a:spcPts val="0"/>
              </a:spcAft>
              <a:buClr>
                <a:schemeClr val="accent3"/>
              </a:buClr>
              <a:buSzPts val="1600"/>
              <a:buNone/>
              <a:defRPr sz="1600" b="1">
                <a:solidFill>
                  <a:schemeClr val="accent3"/>
                </a:solidFill>
              </a:defRPr>
            </a:lvl7pPr>
            <a:lvl8pPr lvl="7" algn="ctr">
              <a:spcBef>
                <a:spcPts val="0"/>
              </a:spcBef>
              <a:spcAft>
                <a:spcPts val="0"/>
              </a:spcAft>
              <a:buClr>
                <a:schemeClr val="accent3"/>
              </a:buClr>
              <a:buSzPts val="1600"/>
              <a:buNone/>
              <a:defRPr sz="1600" b="1">
                <a:solidFill>
                  <a:schemeClr val="accent3"/>
                </a:solidFill>
              </a:defRPr>
            </a:lvl8pPr>
            <a:lvl9pPr lvl="8" algn="ctr">
              <a:spcBef>
                <a:spcPts val="0"/>
              </a:spcBef>
              <a:spcAft>
                <a:spcPts val="0"/>
              </a:spcAft>
              <a:buClr>
                <a:schemeClr val="accent3"/>
              </a:buClr>
              <a:buSzPts val="1600"/>
              <a:buNone/>
              <a:defRPr sz="1600" b="1">
                <a:solidFill>
                  <a:schemeClr val="accent3"/>
                </a:solidFill>
              </a:defRPr>
            </a:lvl9pPr>
          </a:lstStyle>
          <a:p>
            <a:endParaRPr/>
          </a:p>
        </p:txBody>
      </p:sp>
      <p:sp>
        <p:nvSpPr>
          <p:cNvPr id="313" name="Google Shape;313;p18"/>
          <p:cNvSpPr txBox="1">
            <a:spLocks noGrp="1"/>
          </p:cNvSpPr>
          <p:nvPr>
            <p:ph type="body" idx="26"/>
          </p:nvPr>
        </p:nvSpPr>
        <p:spPr>
          <a:xfrm>
            <a:off x="7450350" y="2952175"/>
            <a:ext cx="1458000" cy="812100"/>
          </a:xfrm>
          <a:prstGeom prst="rect">
            <a:avLst/>
          </a:prstGeom>
        </p:spPr>
        <p:txBody>
          <a:bodyPr spcFirstLastPara="1" wrap="square" lIns="0" tIns="0" rIns="0" bIns="0" anchor="t" anchorCtr="0">
            <a:noAutofit/>
          </a:bodyPr>
          <a:lstStyle>
            <a:lvl1pPr marL="457200" lvl="0" indent="-292100">
              <a:spcBef>
                <a:spcPts val="0"/>
              </a:spcBef>
              <a:spcAft>
                <a:spcPts val="0"/>
              </a:spcAft>
              <a:buClr>
                <a:schemeClr val="lt1"/>
              </a:buClr>
              <a:buSzPts val="1000"/>
              <a:buFont typeface="Urbanist"/>
              <a:buChar char="●"/>
              <a:defRPr sz="1000"/>
            </a:lvl1pPr>
            <a:lvl2pPr marL="914400" lvl="1" indent="-292100">
              <a:spcBef>
                <a:spcPts val="0"/>
              </a:spcBef>
              <a:spcAft>
                <a:spcPts val="0"/>
              </a:spcAft>
              <a:buClr>
                <a:schemeClr val="lt1"/>
              </a:buClr>
              <a:buSzPts val="1000"/>
              <a:buFont typeface="Urbanist"/>
              <a:buChar char="○"/>
              <a:defRPr sz="1000"/>
            </a:lvl2pPr>
            <a:lvl3pPr marL="1371600" lvl="2" indent="-292100">
              <a:spcBef>
                <a:spcPts val="0"/>
              </a:spcBef>
              <a:spcAft>
                <a:spcPts val="0"/>
              </a:spcAft>
              <a:buClr>
                <a:schemeClr val="lt1"/>
              </a:buClr>
              <a:buSzPts val="1000"/>
              <a:buFont typeface="Urbanist"/>
              <a:buChar char="■"/>
              <a:defRPr sz="1000"/>
            </a:lvl3pPr>
            <a:lvl4pPr marL="1828800" lvl="3" indent="-292100">
              <a:spcBef>
                <a:spcPts val="0"/>
              </a:spcBef>
              <a:spcAft>
                <a:spcPts val="0"/>
              </a:spcAft>
              <a:buClr>
                <a:schemeClr val="lt1"/>
              </a:buClr>
              <a:buSzPts val="1000"/>
              <a:buFont typeface="Urbanist"/>
              <a:buChar char="●"/>
              <a:defRPr sz="1000"/>
            </a:lvl4pPr>
            <a:lvl5pPr marL="2286000" lvl="4" indent="-292100">
              <a:spcBef>
                <a:spcPts val="0"/>
              </a:spcBef>
              <a:spcAft>
                <a:spcPts val="0"/>
              </a:spcAft>
              <a:buClr>
                <a:schemeClr val="lt1"/>
              </a:buClr>
              <a:buSzPts val="1000"/>
              <a:buFont typeface="Urbanist"/>
              <a:buChar char="○"/>
              <a:defRPr sz="1000"/>
            </a:lvl5pPr>
            <a:lvl6pPr marL="2743200" lvl="5" indent="-292100">
              <a:spcBef>
                <a:spcPts val="0"/>
              </a:spcBef>
              <a:spcAft>
                <a:spcPts val="0"/>
              </a:spcAft>
              <a:buClr>
                <a:schemeClr val="lt1"/>
              </a:buClr>
              <a:buSzPts val="1000"/>
              <a:buFont typeface="Urbanist"/>
              <a:buChar char="■"/>
              <a:defRPr sz="1000"/>
            </a:lvl6pPr>
            <a:lvl7pPr marL="3200400" lvl="6" indent="-292100">
              <a:spcBef>
                <a:spcPts val="0"/>
              </a:spcBef>
              <a:spcAft>
                <a:spcPts val="0"/>
              </a:spcAft>
              <a:buClr>
                <a:schemeClr val="lt1"/>
              </a:buClr>
              <a:buSzPts val="1000"/>
              <a:buFont typeface="Urbanist"/>
              <a:buChar char="●"/>
              <a:defRPr sz="1000"/>
            </a:lvl7pPr>
            <a:lvl8pPr marL="3657600" lvl="7" indent="-292100">
              <a:spcBef>
                <a:spcPts val="0"/>
              </a:spcBef>
              <a:spcAft>
                <a:spcPts val="0"/>
              </a:spcAft>
              <a:buClr>
                <a:schemeClr val="lt1"/>
              </a:buClr>
              <a:buSzPts val="1000"/>
              <a:buFont typeface="Urbanist"/>
              <a:buChar char="○"/>
              <a:defRPr sz="1000"/>
            </a:lvl8pPr>
            <a:lvl9pPr marL="4114800" lvl="8" indent="-292100">
              <a:spcBef>
                <a:spcPts val="0"/>
              </a:spcBef>
              <a:spcAft>
                <a:spcPts val="0"/>
              </a:spcAft>
              <a:buClr>
                <a:schemeClr val="lt1"/>
              </a:buClr>
              <a:buSzPts val="1000"/>
              <a:buFont typeface="Urbanist"/>
              <a:buChar char="■"/>
              <a:defRPr sz="1000"/>
            </a:lvl9pPr>
          </a:lstStyle>
          <a:p>
            <a:endParaRPr/>
          </a:p>
        </p:txBody>
      </p:sp>
      <p:sp>
        <p:nvSpPr>
          <p:cNvPr id="314" name="Google Shape;314;p18"/>
          <p:cNvSpPr/>
          <p:nvPr/>
        </p:nvSpPr>
        <p:spPr>
          <a:xfrm>
            <a:off x="228600" y="48375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315" name="Google Shape;315;p18"/>
          <p:cNvSpPr/>
          <p:nvPr/>
        </p:nvSpPr>
        <p:spPr>
          <a:xfrm>
            <a:off x="4618950" y="4839000"/>
            <a:ext cx="45900" cy="4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etrics ">
  <p:cSld name="CUSTOM_5">
    <p:spTree>
      <p:nvGrpSpPr>
        <p:cNvPr id="1" name="Shape 316"/>
        <p:cNvGrpSpPr/>
        <p:nvPr/>
      </p:nvGrpSpPr>
      <p:grpSpPr>
        <a:xfrm>
          <a:off x="0" y="0"/>
          <a:ext cx="0" cy="0"/>
          <a:chOff x="0" y="0"/>
          <a:chExt cx="0" cy="0"/>
        </a:xfrm>
      </p:grpSpPr>
      <p:sp>
        <p:nvSpPr>
          <p:cNvPr id="317" name="Google Shape;317;p19"/>
          <p:cNvSpPr txBox="1">
            <a:spLocks noGrp="1"/>
          </p:cNvSpPr>
          <p:nvPr>
            <p:ph type="subTitle" idx="1"/>
          </p:nvPr>
        </p:nvSpPr>
        <p:spPr>
          <a:xfrm>
            <a:off x="320625" y="4675975"/>
            <a:ext cx="2700000" cy="236400"/>
          </a:xfrm>
          <a:prstGeom prst="rect">
            <a:avLst/>
          </a:prstGeom>
        </p:spPr>
        <p:txBody>
          <a:bodyPr spcFirstLastPara="1" wrap="square" lIns="0" tIns="0" rIns="0" bIns="0" anchor="b" anchorCtr="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a:endParaRPr/>
          </a:p>
        </p:txBody>
      </p:sp>
      <p:sp>
        <p:nvSpPr>
          <p:cNvPr id="318" name="Google Shape;318;p19"/>
          <p:cNvSpPr txBox="1">
            <a:spLocks noGrp="1"/>
          </p:cNvSpPr>
          <p:nvPr>
            <p:ph type="subTitle" idx="2"/>
          </p:nvPr>
        </p:nvSpPr>
        <p:spPr>
          <a:xfrm>
            <a:off x="4716740" y="4675975"/>
            <a:ext cx="2294700" cy="236400"/>
          </a:xfrm>
          <a:prstGeom prst="rect">
            <a:avLst/>
          </a:prstGeom>
        </p:spPr>
        <p:txBody>
          <a:bodyPr spcFirstLastPara="1" wrap="square" lIns="0" tIns="0" rIns="0" bIns="0" anchor="b" anchorCtr="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a:endParaRPr/>
          </a:p>
        </p:txBody>
      </p:sp>
      <p:sp>
        <p:nvSpPr>
          <p:cNvPr id="319" name="Google Shape;319;p19"/>
          <p:cNvSpPr txBox="1">
            <a:spLocks noGrp="1"/>
          </p:cNvSpPr>
          <p:nvPr>
            <p:ph type="subTitle" idx="3"/>
          </p:nvPr>
        </p:nvSpPr>
        <p:spPr>
          <a:xfrm>
            <a:off x="6859200" y="4683725"/>
            <a:ext cx="2056500" cy="228600"/>
          </a:xfrm>
          <a:prstGeom prst="rect">
            <a:avLst/>
          </a:prstGeom>
        </p:spPr>
        <p:txBody>
          <a:bodyPr spcFirstLastPara="1" wrap="square" lIns="0" tIns="0" rIns="0" bIns="0" anchor="b" anchorCtr="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a:endParaRPr/>
          </a:p>
        </p:txBody>
      </p:sp>
      <p:cxnSp>
        <p:nvCxnSpPr>
          <p:cNvPr id="320" name="Google Shape;320;p19"/>
          <p:cNvCxnSpPr/>
          <p:nvPr/>
        </p:nvCxnSpPr>
        <p:spPr>
          <a:xfrm>
            <a:off x="238800" y="4683300"/>
            <a:ext cx="8676900" cy="0"/>
          </a:xfrm>
          <a:prstGeom prst="straightConnector1">
            <a:avLst/>
          </a:prstGeom>
          <a:noFill/>
          <a:ln w="9525" cap="flat" cmpd="sng">
            <a:solidFill>
              <a:schemeClr val="accent1"/>
            </a:solidFill>
            <a:prstDash val="solid"/>
            <a:round/>
            <a:headEnd type="none" w="med" len="med"/>
            <a:tailEnd type="none" w="med" len="med"/>
          </a:ln>
        </p:spPr>
      </p:cxnSp>
      <p:sp>
        <p:nvSpPr>
          <p:cNvPr id="321" name="Google Shape;321;p19"/>
          <p:cNvSpPr/>
          <p:nvPr/>
        </p:nvSpPr>
        <p:spPr>
          <a:xfrm>
            <a:off x="228600" y="48375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322" name="Google Shape;322;p19"/>
          <p:cNvSpPr/>
          <p:nvPr/>
        </p:nvSpPr>
        <p:spPr>
          <a:xfrm>
            <a:off x="4618950" y="4839000"/>
            <a:ext cx="45900" cy="4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323" name="Google Shape;323;p19"/>
          <p:cNvSpPr txBox="1">
            <a:spLocks noGrp="1"/>
          </p:cNvSpPr>
          <p:nvPr>
            <p:ph type="subTitle" idx="4"/>
          </p:nvPr>
        </p:nvSpPr>
        <p:spPr>
          <a:xfrm>
            <a:off x="6314800" y="458325"/>
            <a:ext cx="2294700" cy="330000"/>
          </a:xfrm>
          <a:prstGeom prst="rect">
            <a:avLst/>
          </a:prstGeom>
        </p:spPr>
        <p:txBody>
          <a:bodyPr spcFirstLastPara="1" wrap="square" lIns="0" tIns="0" rIns="91425" bIns="91425" anchor="t" anchorCtr="0">
            <a:noAutofit/>
          </a:bodyPr>
          <a:lstStyle>
            <a:lvl1pPr lvl="0">
              <a:spcBef>
                <a:spcPts val="0"/>
              </a:spcBef>
              <a:spcAft>
                <a:spcPts val="0"/>
              </a:spcAft>
              <a:buClr>
                <a:schemeClr val="lt1"/>
              </a:buClr>
              <a:buSzPts val="1600"/>
              <a:buFont typeface="Urbanist"/>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4" name="Google Shape;324;p19"/>
          <p:cNvSpPr txBox="1">
            <a:spLocks noGrp="1"/>
          </p:cNvSpPr>
          <p:nvPr>
            <p:ph type="title"/>
          </p:nvPr>
        </p:nvSpPr>
        <p:spPr>
          <a:xfrm>
            <a:off x="237650" y="746900"/>
            <a:ext cx="2834700" cy="2590800"/>
          </a:xfrm>
          <a:prstGeom prst="rect">
            <a:avLst/>
          </a:prstGeom>
        </p:spPr>
        <p:txBody>
          <a:bodyPr spcFirstLastPara="1" wrap="square" lIns="0" tIns="0" rIns="91425" bIns="91425" anchor="t" anchorCtr="0">
            <a:noAutofit/>
          </a:bodyPr>
          <a:lstStyle>
            <a:lvl1pPr lvl="0">
              <a:spcBef>
                <a:spcPts val="0"/>
              </a:spcBef>
              <a:spcAft>
                <a:spcPts val="0"/>
              </a:spcAft>
              <a:buClr>
                <a:schemeClr val="lt1"/>
              </a:buClr>
              <a:buSzPts val="3000"/>
              <a:buFont typeface="Urbanist"/>
              <a:buNone/>
              <a:defRPr>
                <a:latin typeface="Urbanist"/>
                <a:ea typeface="Urbanist"/>
                <a:cs typeface="Urbanist"/>
                <a:sym typeface="Urbanist"/>
              </a:defRPr>
            </a:lvl1pPr>
            <a:lvl2pPr lvl="1">
              <a:spcBef>
                <a:spcPts val="0"/>
              </a:spcBef>
              <a:spcAft>
                <a:spcPts val="0"/>
              </a:spcAft>
              <a:buClr>
                <a:schemeClr val="lt1"/>
              </a:buClr>
              <a:buSzPts val="3000"/>
              <a:buFont typeface="Urbanist"/>
              <a:buNone/>
              <a:defRPr/>
            </a:lvl2pPr>
            <a:lvl3pPr lvl="2">
              <a:spcBef>
                <a:spcPts val="0"/>
              </a:spcBef>
              <a:spcAft>
                <a:spcPts val="0"/>
              </a:spcAft>
              <a:buClr>
                <a:schemeClr val="lt1"/>
              </a:buClr>
              <a:buSzPts val="3000"/>
              <a:buFont typeface="Urbanist"/>
              <a:buNone/>
              <a:defRPr/>
            </a:lvl3pPr>
            <a:lvl4pPr lvl="3">
              <a:spcBef>
                <a:spcPts val="0"/>
              </a:spcBef>
              <a:spcAft>
                <a:spcPts val="0"/>
              </a:spcAft>
              <a:buClr>
                <a:schemeClr val="lt1"/>
              </a:buClr>
              <a:buSzPts val="3000"/>
              <a:buFont typeface="Urbanist"/>
              <a:buNone/>
              <a:defRPr/>
            </a:lvl4pPr>
            <a:lvl5pPr lvl="4">
              <a:spcBef>
                <a:spcPts val="0"/>
              </a:spcBef>
              <a:spcAft>
                <a:spcPts val="0"/>
              </a:spcAft>
              <a:buClr>
                <a:schemeClr val="lt1"/>
              </a:buClr>
              <a:buSzPts val="3000"/>
              <a:buFont typeface="Urbanist"/>
              <a:buNone/>
              <a:defRPr/>
            </a:lvl5pPr>
            <a:lvl6pPr lvl="5">
              <a:spcBef>
                <a:spcPts val="0"/>
              </a:spcBef>
              <a:spcAft>
                <a:spcPts val="0"/>
              </a:spcAft>
              <a:buClr>
                <a:schemeClr val="lt1"/>
              </a:buClr>
              <a:buSzPts val="3000"/>
              <a:buFont typeface="Urbanist"/>
              <a:buNone/>
              <a:defRPr/>
            </a:lvl6pPr>
            <a:lvl7pPr lvl="6">
              <a:spcBef>
                <a:spcPts val="0"/>
              </a:spcBef>
              <a:spcAft>
                <a:spcPts val="0"/>
              </a:spcAft>
              <a:buClr>
                <a:schemeClr val="lt1"/>
              </a:buClr>
              <a:buSzPts val="3000"/>
              <a:buFont typeface="Urbanist"/>
              <a:buNone/>
              <a:defRPr/>
            </a:lvl7pPr>
            <a:lvl8pPr lvl="7">
              <a:spcBef>
                <a:spcPts val="0"/>
              </a:spcBef>
              <a:spcAft>
                <a:spcPts val="0"/>
              </a:spcAft>
              <a:buClr>
                <a:schemeClr val="lt1"/>
              </a:buClr>
              <a:buSzPts val="3000"/>
              <a:buFont typeface="Urbanist"/>
              <a:buNone/>
              <a:defRPr/>
            </a:lvl8pPr>
            <a:lvl9pPr lvl="8">
              <a:spcBef>
                <a:spcPts val="0"/>
              </a:spcBef>
              <a:spcAft>
                <a:spcPts val="0"/>
              </a:spcAft>
              <a:buClr>
                <a:schemeClr val="lt1"/>
              </a:buClr>
              <a:buSzPts val="3000"/>
              <a:buFont typeface="Urbanist"/>
              <a:buNone/>
              <a:defRPr/>
            </a:lvl9pPr>
          </a:lstStyle>
          <a:p>
            <a:endParaRPr/>
          </a:p>
        </p:txBody>
      </p:sp>
      <p:sp>
        <p:nvSpPr>
          <p:cNvPr id="325" name="Google Shape;325;p19"/>
          <p:cNvSpPr txBox="1">
            <a:spLocks noGrp="1"/>
          </p:cNvSpPr>
          <p:nvPr>
            <p:ph type="subTitle" idx="5"/>
          </p:nvPr>
        </p:nvSpPr>
        <p:spPr>
          <a:xfrm>
            <a:off x="229175" y="229175"/>
            <a:ext cx="2834700" cy="330000"/>
          </a:xfrm>
          <a:prstGeom prst="rect">
            <a:avLst/>
          </a:prstGeom>
        </p:spPr>
        <p:txBody>
          <a:bodyPr spcFirstLastPara="1" wrap="square" lIns="0" tIns="0" rIns="91425" bIns="91425" anchor="t" anchorCtr="0">
            <a:noAutofit/>
          </a:bodyPr>
          <a:lstStyle>
            <a:lvl1pPr lvl="0">
              <a:spcBef>
                <a:spcPts val="0"/>
              </a:spcBef>
              <a:spcAft>
                <a:spcPts val="0"/>
              </a:spcAft>
              <a:buClr>
                <a:schemeClr val="lt1"/>
              </a:buClr>
              <a:buSzPts val="1200"/>
              <a:buFont typeface="Urbanist"/>
              <a:buNone/>
              <a:defRPr sz="1200"/>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326" name="Google Shape;326;p19"/>
          <p:cNvSpPr txBox="1">
            <a:spLocks noGrp="1"/>
          </p:cNvSpPr>
          <p:nvPr>
            <p:ph type="subTitle" idx="6"/>
          </p:nvPr>
        </p:nvSpPr>
        <p:spPr>
          <a:xfrm>
            <a:off x="3437500" y="882725"/>
            <a:ext cx="2294700" cy="500700"/>
          </a:xfrm>
          <a:prstGeom prst="rect">
            <a:avLst/>
          </a:prstGeom>
        </p:spPr>
        <p:txBody>
          <a:bodyPr spcFirstLastPara="1" wrap="square" lIns="0" tIns="0" rIns="91425" bIns="91425" anchor="t" anchorCtr="0">
            <a:noAutofit/>
          </a:bodyPr>
          <a:lstStyle>
            <a:lvl1pPr lvl="0">
              <a:spcBef>
                <a:spcPts val="0"/>
              </a:spcBef>
              <a:spcAft>
                <a:spcPts val="0"/>
              </a:spcAft>
              <a:buClr>
                <a:schemeClr val="lt1"/>
              </a:buClr>
              <a:buSzPts val="1200"/>
              <a:buFont typeface="Urbanist"/>
              <a:buNone/>
              <a:defRPr sz="1200"/>
            </a:lvl1pPr>
            <a:lvl2pPr lvl="1">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2pPr>
            <a:lvl3pPr lvl="2">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3pPr>
            <a:lvl4pPr lvl="3">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4pPr>
            <a:lvl5pPr lvl="4">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5pPr>
            <a:lvl6pPr lvl="5">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6pPr>
            <a:lvl7pPr lvl="6">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7pPr>
            <a:lvl8pPr lvl="7">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8pPr>
            <a:lvl9pPr lvl="8">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9pPr>
          </a:lstStyle>
          <a:p>
            <a:endParaRPr/>
          </a:p>
        </p:txBody>
      </p:sp>
      <p:sp>
        <p:nvSpPr>
          <p:cNvPr id="327" name="Google Shape;327;p19"/>
          <p:cNvSpPr txBox="1">
            <a:spLocks noGrp="1"/>
          </p:cNvSpPr>
          <p:nvPr>
            <p:ph type="title" idx="7"/>
          </p:nvPr>
        </p:nvSpPr>
        <p:spPr>
          <a:xfrm>
            <a:off x="3611850" y="1848195"/>
            <a:ext cx="1924200" cy="594000"/>
          </a:xfrm>
          <a:prstGeom prst="rect">
            <a:avLst/>
          </a:prstGeom>
        </p:spPr>
        <p:txBody>
          <a:bodyPr spcFirstLastPara="1" wrap="square" lIns="0" tIns="0" rIns="91425" bIns="91425" anchor="t" anchorCtr="0">
            <a:noAutofit/>
          </a:bodyPr>
          <a:lstStyle>
            <a:lvl1pPr lvl="0">
              <a:spcBef>
                <a:spcPts val="0"/>
              </a:spcBef>
              <a:spcAft>
                <a:spcPts val="0"/>
              </a:spcAft>
              <a:buClr>
                <a:schemeClr val="lt1"/>
              </a:buClr>
              <a:buSzPts val="6200"/>
              <a:buNone/>
              <a:defRPr sz="6200"/>
            </a:lvl1pPr>
            <a:lvl2pPr lvl="1">
              <a:spcBef>
                <a:spcPts val="0"/>
              </a:spcBef>
              <a:spcAft>
                <a:spcPts val="0"/>
              </a:spcAft>
              <a:buClr>
                <a:schemeClr val="lt1"/>
              </a:buClr>
              <a:buSzPts val="6200"/>
              <a:buNone/>
              <a:defRPr sz="6200"/>
            </a:lvl2pPr>
            <a:lvl3pPr lvl="2">
              <a:spcBef>
                <a:spcPts val="0"/>
              </a:spcBef>
              <a:spcAft>
                <a:spcPts val="0"/>
              </a:spcAft>
              <a:buClr>
                <a:schemeClr val="lt1"/>
              </a:buClr>
              <a:buSzPts val="6200"/>
              <a:buNone/>
              <a:defRPr sz="6200"/>
            </a:lvl3pPr>
            <a:lvl4pPr lvl="3">
              <a:spcBef>
                <a:spcPts val="0"/>
              </a:spcBef>
              <a:spcAft>
                <a:spcPts val="0"/>
              </a:spcAft>
              <a:buClr>
                <a:schemeClr val="lt1"/>
              </a:buClr>
              <a:buSzPts val="6200"/>
              <a:buNone/>
              <a:defRPr sz="6200"/>
            </a:lvl4pPr>
            <a:lvl5pPr lvl="4">
              <a:spcBef>
                <a:spcPts val="0"/>
              </a:spcBef>
              <a:spcAft>
                <a:spcPts val="0"/>
              </a:spcAft>
              <a:buClr>
                <a:schemeClr val="lt1"/>
              </a:buClr>
              <a:buSzPts val="6200"/>
              <a:buNone/>
              <a:defRPr sz="6200"/>
            </a:lvl5pPr>
            <a:lvl6pPr lvl="5">
              <a:spcBef>
                <a:spcPts val="0"/>
              </a:spcBef>
              <a:spcAft>
                <a:spcPts val="0"/>
              </a:spcAft>
              <a:buClr>
                <a:schemeClr val="lt1"/>
              </a:buClr>
              <a:buSzPts val="6200"/>
              <a:buNone/>
              <a:defRPr sz="6200"/>
            </a:lvl6pPr>
            <a:lvl7pPr lvl="6">
              <a:spcBef>
                <a:spcPts val="0"/>
              </a:spcBef>
              <a:spcAft>
                <a:spcPts val="0"/>
              </a:spcAft>
              <a:buClr>
                <a:schemeClr val="lt1"/>
              </a:buClr>
              <a:buSzPts val="6200"/>
              <a:buNone/>
              <a:defRPr sz="6200"/>
            </a:lvl7pPr>
            <a:lvl8pPr lvl="7">
              <a:spcBef>
                <a:spcPts val="0"/>
              </a:spcBef>
              <a:spcAft>
                <a:spcPts val="0"/>
              </a:spcAft>
              <a:buClr>
                <a:schemeClr val="lt1"/>
              </a:buClr>
              <a:buSzPts val="6200"/>
              <a:buNone/>
              <a:defRPr sz="6200"/>
            </a:lvl8pPr>
            <a:lvl9pPr lvl="8">
              <a:spcBef>
                <a:spcPts val="0"/>
              </a:spcBef>
              <a:spcAft>
                <a:spcPts val="0"/>
              </a:spcAft>
              <a:buClr>
                <a:schemeClr val="lt1"/>
              </a:buClr>
              <a:buSzPts val="6200"/>
              <a:buNone/>
              <a:defRPr sz="6200"/>
            </a:lvl9pPr>
          </a:lstStyle>
          <a:p>
            <a:endParaRPr/>
          </a:p>
        </p:txBody>
      </p:sp>
      <p:sp>
        <p:nvSpPr>
          <p:cNvPr id="328" name="Google Shape;328;p19"/>
          <p:cNvSpPr txBox="1">
            <a:spLocks noGrp="1"/>
          </p:cNvSpPr>
          <p:nvPr>
            <p:ph type="title" idx="8"/>
          </p:nvPr>
        </p:nvSpPr>
        <p:spPr>
          <a:xfrm>
            <a:off x="3611850" y="3250202"/>
            <a:ext cx="1920300" cy="594300"/>
          </a:xfrm>
          <a:prstGeom prst="rect">
            <a:avLst/>
          </a:prstGeom>
        </p:spPr>
        <p:txBody>
          <a:bodyPr spcFirstLastPara="1" wrap="square" lIns="0" tIns="0" rIns="91425" bIns="91425" anchor="t" anchorCtr="0">
            <a:noAutofit/>
          </a:bodyPr>
          <a:lstStyle>
            <a:lvl1pPr lvl="0">
              <a:spcBef>
                <a:spcPts val="0"/>
              </a:spcBef>
              <a:spcAft>
                <a:spcPts val="0"/>
              </a:spcAft>
              <a:buClr>
                <a:schemeClr val="lt1"/>
              </a:buClr>
              <a:buSzPts val="6200"/>
              <a:buFont typeface="Urbanist"/>
              <a:buNone/>
              <a:defRPr sz="6200">
                <a:latin typeface="Urbanist"/>
                <a:ea typeface="Urbanist"/>
                <a:cs typeface="Urbanist"/>
                <a:sym typeface="Urbanist"/>
              </a:defRPr>
            </a:lvl1pPr>
            <a:lvl2pPr lvl="1">
              <a:spcBef>
                <a:spcPts val="0"/>
              </a:spcBef>
              <a:spcAft>
                <a:spcPts val="0"/>
              </a:spcAft>
              <a:buClr>
                <a:schemeClr val="lt1"/>
              </a:buClr>
              <a:buSzPts val="3000"/>
              <a:buFont typeface="Urbanist"/>
              <a:buNone/>
              <a:defRPr/>
            </a:lvl2pPr>
            <a:lvl3pPr lvl="2">
              <a:spcBef>
                <a:spcPts val="0"/>
              </a:spcBef>
              <a:spcAft>
                <a:spcPts val="0"/>
              </a:spcAft>
              <a:buClr>
                <a:schemeClr val="lt1"/>
              </a:buClr>
              <a:buSzPts val="3000"/>
              <a:buFont typeface="Urbanist"/>
              <a:buNone/>
              <a:defRPr/>
            </a:lvl3pPr>
            <a:lvl4pPr lvl="3">
              <a:spcBef>
                <a:spcPts val="0"/>
              </a:spcBef>
              <a:spcAft>
                <a:spcPts val="0"/>
              </a:spcAft>
              <a:buClr>
                <a:schemeClr val="lt1"/>
              </a:buClr>
              <a:buSzPts val="3000"/>
              <a:buFont typeface="Urbanist"/>
              <a:buNone/>
              <a:defRPr/>
            </a:lvl4pPr>
            <a:lvl5pPr lvl="4">
              <a:spcBef>
                <a:spcPts val="0"/>
              </a:spcBef>
              <a:spcAft>
                <a:spcPts val="0"/>
              </a:spcAft>
              <a:buClr>
                <a:schemeClr val="lt1"/>
              </a:buClr>
              <a:buSzPts val="3000"/>
              <a:buFont typeface="Urbanist"/>
              <a:buNone/>
              <a:defRPr/>
            </a:lvl5pPr>
            <a:lvl6pPr lvl="5">
              <a:spcBef>
                <a:spcPts val="0"/>
              </a:spcBef>
              <a:spcAft>
                <a:spcPts val="0"/>
              </a:spcAft>
              <a:buClr>
                <a:schemeClr val="lt1"/>
              </a:buClr>
              <a:buSzPts val="3000"/>
              <a:buFont typeface="Urbanist"/>
              <a:buNone/>
              <a:defRPr/>
            </a:lvl6pPr>
            <a:lvl7pPr lvl="6">
              <a:spcBef>
                <a:spcPts val="0"/>
              </a:spcBef>
              <a:spcAft>
                <a:spcPts val="0"/>
              </a:spcAft>
              <a:buClr>
                <a:schemeClr val="lt1"/>
              </a:buClr>
              <a:buSzPts val="3000"/>
              <a:buFont typeface="Urbanist"/>
              <a:buNone/>
              <a:defRPr/>
            </a:lvl7pPr>
            <a:lvl8pPr lvl="7">
              <a:spcBef>
                <a:spcPts val="0"/>
              </a:spcBef>
              <a:spcAft>
                <a:spcPts val="0"/>
              </a:spcAft>
              <a:buClr>
                <a:schemeClr val="lt1"/>
              </a:buClr>
              <a:buSzPts val="3000"/>
              <a:buFont typeface="Urbanist"/>
              <a:buNone/>
              <a:defRPr/>
            </a:lvl8pPr>
            <a:lvl9pPr lvl="8">
              <a:spcBef>
                <a:spcPts val="0"/>
              </a:spcBef>
              <a:spcAft>
                <a:spcPts val="0"/>
              </a:spcAft>
              <a:buClr>
                <a:schemeClr val="lt1"/>
              </a:buClr>
              <a:buSzPts val="3000"/>
              <a:buFont typeface="Urbanist"/>
              <a:buNone/>
              <a:defRPr/>
            </a:lvl9pPr>
          </a:lstStyle>
          <a:p>
            <a:endParaRPr/>
          </a:p>
        </p:txBody>
      </p:sp>
      <p:sp>
        <p:nvSpPr>
          <p:cNvPr id="329" name="Google Shape;329;p19"/>
          <p:cNvSpPr txBox="1">
            <a:spLocks noGrp="1"/>
          </p:cNvSpPr>
          <p:nvPr>
            <p:ph type="subTitle" idx="9"/>
          </p:nvPr>
        </p:nvSpPr>
        <p:spPr>
          <a:xfrm>
            <a:off x="3611850" y="2707575"/>
            <a:ext cx="2120400" cy="168300"/>
          </a:xfrm>
          <a:prstGeom prst="rect">
            <a:avLst/>
          </a:prstGeom>
        </p:spPr>
        <p:txBody>
          <a:bodyPr spcFirstLastPara="1" wrap="square" lIns="0" tIns="0" rIns="91425" bIns="91425" anchor="t" anchorCtr="0">
            <a:noAutofit/>
          </a:bodyPr>
          <a:lstStyle>
            <a:lvl1pPr lvl="0">
              <a:spcBef>
                <a:spcPts val="0"/>
              </a:spcBef>
              <a:spcAft>
                <a:spcPts val="0"/>
              </a:spcAft>
              <a:buClr>
                <a:schemeClr val="lt1"/>
              </a:buClr>
              <a:buSzPts val="1000"/>
              <a:buFont typeface="Urbanist"/>
              <a:buNone/>
              <a:defRPr sz="1000"/>
            </a:lvl1pPr>
            <a:lvl2pPr lvl="1">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2pPr>
            <a:lvl3pPr lvl="2">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3pPr>
            <a:lvl4pPr lvl="3">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4pPr>
            <a:lvl5pPr lvl="4">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5pPr>
            <a:lvl6pPr lvl="5">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6pPr>
            <a:lvl7pPr lvl="6">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7pPr>
            <a:lvl8pPr lvl="7">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8pPr>
            <a:lvl9pPr lvl="8">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9pPr>
          </a:lstStyle>
          <a:p>
            <a:endParaRPr/>
          </a:p>
        </p:txBody>
      </p:sp>
      <p:sp>
        <p:nvSpPr>
          <p:cNvPr id="330" name="Google Shape;330;p19"/>
          <p:cNvSpPr txBox="1">
            <a:spLocks noGrp="1"/>
          </p:cNvSpPr>
          <p:nvPr>
            <p:ph type="subTitle" idx="13"/>
          </p:nvPr>
        </p:nvSpPr>
        <p:spPr>
          <a:xfrm>
            <a:off x="3611850" y="4076800"/>
            <a:ext cx="2120400" cy="168300"/>
          </a:xfrm>
          <a:prstGeom prst="rect">
            <a:avLst/>
          </a:prstGeom>
        </p:spPr>
        <p:txBody>
          <a:bodyPr spcFirstLastPara="1" wrap="square" lIns="0" tIns="0" rIns="91425" bIns="91425" anchor="t" anchorCtr="0">
            <a:noAutofit/>
          </a:bodyPr>
          <a:lstStyle>
            <a:lvl1pPr lvl="0">
              <a:spcBef>
                <a:spcPts val="0"/>
              </a:spcBef>
              <a:spcAft>
                <a:spcPts val="0"/>
              </a:spcAft>
              <a:buClr>
                <a:schemeClr val="lt1"/>
              </a:buClr>
              <a:buSzPts val="1000"/>
              <a:buFont typeface="Urbanist"/>
              <a:buNone/>
              <a:defRPr sz="1000"/>
            </a:lvl1pPr>
            <a:lvl2pPr lvl="1">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2pPr>
            <a:lvl3pPr lvl="2">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3pPr>
            <a:lvl4pPr lvl="3">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4pPr>
            <a:lvl5pPr lvl="4">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5pPr>
            <a:lvl6pPr lvl="5">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6pPr>
            <a:lvl7pPr lvl="6">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7pPr>
            <a:lvl8pPr lvl="7">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8pPr>
            <a:lvl9pPr lvl="8">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9pPr>
          </a:lstStyle>
          <a:p>
            <a:endParaRPr/>
          </a:p>
        </p:txBody>
      </p:sp>
      <p:sp>
        <p:nvSpPr>
          <p:cNvPr id="331" name="Google Shape;331;p19"/>
          <p:cNvSpPr txBox="1">
            <a:spLocks noGrp="1"/>
          </p:cNvSpPr>
          <p:nvPr>
            <p:ph type="subTitle" idx="14"/>
          </p:nvPr>
        </p:nvSpPr>
        <p:spPr>
          <a:xfrm>
            <a:off x="6258900" y="3267725"/>
            <a:ext cx="2478300" cy="500700"/>
          </a:xfrm>
          <a:prstGeom prst="rect">
            <a:avLst/>
          </a:prstGeom>
        </p:spPr>
        <p:txBody>
          <a:bodyPr spcFirstLastPara="1" wrap="square" lIns="0" tIns="0" rIns="91425" bIns="91425" anchor="t" anchorCtr="0">
            <a:noAutofit/>
          </a:bodyPr>
          <a:lstStyle>
            <a:lvl1pPr lvl="0">
              <a:spcBef>
                <a:spcPts val="0"/>
              </a:spcBef>
              <a:spcAft>
                <a:spcPts val="0"/>
              </a:spcAft>
              <a:buClr>
                <a:schemeClr val="lt1"/>
              </a:buClr>
              <a:buSzPts val="1200"/>
              <a:buFont typeface="Urbanist"/>
              <a:buNone/>
              <a:defRPr sz="1200"/>
            </a:lvl1pPr>
            <a:lvl2pPr lvl="1">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2pPr>
            <a:lvl3pPr lvl="2">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3pPr>
            <a:lvl4pPr lvl="3">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4pPr>
            <a:lvl5pPr lvl="4">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5pPr>
            <a:lvl6pPr lvl="5">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6pPr>
            <a:lvl7pPr lvl="6">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7pPr>
            <a:lvl8pPr lvl="7">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8pPr>
            <a:lvl9pPr lvl="8">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9pPr>
          </a:lstStyle>
          <a:p>
            <a:endParaRPr/>
          </a:p>
        </p:txBody>
      </p:sp>
      <p:sp>
        <p:nvSpPr>
          <p:cNvPr id="332" name="Google Shape;332;p19"/>
          <p:cNvSpPr txBox="1">
            <a:spLocks noGrp="1"/>
          </p:cNvSpPr>
          <p:nvPr>
            <p:ph type="subTitle" idx="15"/>
          </p:nvPr>
        </p:nvSpPr>
        <p:spPr>
          <a:xfrm>
            <a:off x="6258900" y="3955225"/>
            <a:ext cx="2478300" cy="330000"/>
          </a:xfrm>
          <a:prstGeom prst="rect">
            <a:avLst/>
          </a:prstGeom>
        </p:spPr>
        <p:txBody>
          <a:bodyPr spcFirstLastPara="1" wrap="square" lIns="0" tIns="0" rIns="91425" bIns="91425" anchor="t" anchorCtr="0">
            <a:noAutofit/>
          </a:bodyPr>
          <a:lstStyle>
            <a:lvl1pPr lvl="0">
              <a:spcBef>
                <a:spcPts val="0"/>
              </a:spcBef>
              <a:spcAft>
                <a:spcPts val="0"/>
              </a:spcAft>
              <a:buClr>
                <a:schemeClr val="accent3"/>
              </a:buClr>
              <a:buSzPts val="1600"/>
              <a:buFont typeface="Urbanist"/>
              <a:buNone/>
              <a:defRPr b="1" u="sng">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33"/>
        <p:cNvGrpSpPr/>
        <p:nvPr/>
      </p:nvGrpSpPr>
      <p:grpSpPr>
        <a:xfrm>
          <a:off x="0" y="0"/>
          <a:ext cx="0" cy="0"/>
          <a:chOff x="0" y="0"/>
          <a:chExt cx="0" cy="0"/>
        </a:xfrm>
      </p:grpSpPr>
      <p:sp>
        <p:nvSpPr>
          <p:cNvPr id="334" name="Google Shape;334;p2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335" name="Google Shape;335;p20"/>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800"/>
            </a:lvl1pPr>
            <a:lvl2pPr lvl="1" algn="ctr">
              <a:spcBef>
                <a:spcPts val="0"/>
              </a:spcBef>
              <a:spcAft>
                <a:spcPts val="0"/>
              </a:spcAft>
              <a:buSzPts val="2800"/>
              <a:buNone/>
              <a:defRPr sz="2800"/>
            </a:lvl2pPr>
            <a:lvl3pPr lvl="2" algn="ctr">
              <a:spcBef>
                <a:spcPts val="0"/>
              </a:spcBef>
              <a:spcAft>
                <a:spcPts val="0"/>
              </a:spcAft>
              <a:buSzPts val="2800"/>
              <a:buNone/>
              <a:defRPr sz="2800"/>
            </a:lvl3pPr>
            <a:lvl4pPr lvl="3" algn="ctr">
              <a:spcBef>
                <a:spcPts val="0"/>
              </a:spcBef>
              <a:spcAft>
                <a:spcPts val="0"/>
              </a:spcAft>
              <a:buSzPts val="2800"/>
              <a:buNone/>
              <a:defRPr sz="2800"/>
            </a:lvl4pPr>
            <a:lvl5pPr lvl="4" algn="ctr">
              <a:spcBef>
                <a:spcPts val="0"/>
              </a:spcBef>
              <a:spcAft>
                <a:spcPts val="0"/>
              </a:spcAft>
              <a:buSzPts val="2800"/>
              <a:buNone/>
              <a:defRPr sz="2800"/>
            </a:lvl5pPr>
            <a:lvl6pPr lvl="5" algn="ctr">
              <a:spcBef>
                <a:spcPts val="0"/>
              </a:spcBef>
              <a:spcAft>
                <a:spcPts val="0"/>
              </a:spcAft>
              <a:buSzPts val="2800"/>
              <a:buNone/>
              <a:defRPr sz="2800"/>
            </a:lvl6pPr>
            <a:lvl7pPr lvl="6" algn="ctr">
              <a:spcBef>
                <a:spcPts val="0"/>
              </a:spcBef>
              <a:spcAft>
                <a:spcPts val="0"/>
              </a:spcAft>
              <a:buSzPts val="2800"/>
              <a:buNone/>
              <a:defRPr sz="2800"/>
            </a:lvl7pPr>
            <a:lvl8pPr lvl="7" algn="ctr">
              <a:spcBef>
                <a:spcPts val="0"/>
              </a:spcBef>
              <a:spcAft>
                <a:spcPts val="0"/>
              </a:spcAft>
              <a:buSzPts val="2800"/>
              <a:buNone/>
              <a:defRPr sz="2800"/>
            </a:lvl8pPr>
            <a:lvl9pPr lvl="8" algn="ctr">
              <a:spcBef>
                <a:spcPts val="0"/>
              </a:spcBef>
              <a:spcAft>
                <a:spcPts val="0"/>
              </a:spcAft>
              <a:buSzPts val="2800"/>
              <a:buNone/>
              <a:defRPr sz="2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ALT 1">
  <p:cSld name="BLANK_1_1_2">
    <p:spTree>
      <p:nvGrpSpPr>
        <p:cNvPr id="1" name="Shape 24"/>
        <p:cNvGrpSpPr/>
        <p:nvPr/>
      </p:nvGrpSpPr>
      <p:grpSpPr>
        <a:xfrm>
          <a:off x="0" y="0"/>
          <a:ext cx="0" cy="0"/>
          <a:chOff x="0" y="0"/>
          <a:chExt cx="0" cy="0"/>
        </a:xfrm>
      </p:grpSpPr>
      <p:sp>
        <p:nvSpPr>
          <p:cNvPr id="25" name="Google Shape;25;p3"/>
          <p:cNvSpPr txBox="1">
            <a:spLocks noGrp="1"/>
          </p:cNvSpPr>
          <p:nvPr>
            <p:ph type="title"/>
          </p:nvPr>
        </p:nvSpPr>
        <p:spPr>
          <a:xfrm>
            <a:off x="228600" y="395043"/>
            <a:ext cx="6480300" cy="587700"/>
          </a:xfrm>
          <a:prstGeom prst="rect">
            <a:avLst/>
          </a:prstGeom>
        </p:spPr>
        <p:txBody>
          <a:bodyPr spcFirstLastPara="1" wrap="square" lIns="0" tIns="0" rIns="91425" bIns="91425" anchor="t" anchorCtr="0">
            <a:spAutoFit/>
          </a:bodyPr>
          <a:lstStyle>
            <a:lvl1pPr lvl="0">
              <a:lnSpc>
                <a:spcPct val="90000"/>
              </a:lnSpc>
              <a:spcBef>
                <a:spcPts val="0"/>
              </a:spcBef>
              <a:spcAft>
                <a:spcPts val="0"/>
              </a:spcAft>
              <a:buNone/>
              <a:defRPr sz="3400"/>
            </a:lvl1pPr>
            <a:lvl2pPr lvl="1">
              <a:lnSpc>
                <a:spcPct val="115000"/>
              </a:lnSpc>
              <a:spcBef>
                <a:spcPts val="0"/>
              </a:spcBef>
              <a:spcAft>
                <a:spcPts val="0"/>
              </a:spcAft>
              <a:buNone/>
              <a:defRPr sz="3400"/>
            </a:lvl2pPr>
            <a:lvl3pPr lvl="2">
              <a:lnSpc>
                <a:spcPct val="115000"/>
              </a:lnSpc>
              <a:spcBef>
                <a:spcPts val="0"/>
              </a:spcBef>
              <a:spcAft>
                <a:spcPts val="0"/>
              </a:spcAft>
              <a:buNone/>
              <a:defRPr sz="3400"/>
            </a:lvl3pPr>
            <a:lvl4pPr lvl="3">
              <a:lnSpc>
                <a:spcPct val="115000"/>
              </a:lnSpc>
              <a:spcBef>
                <a:spcPts val="0"/>
              </a:spcBef>
              <a:spcAft>
                <a:spcPts val="0"/>
              </a:spcAft>
              <a:buNone/>
              <a:defRPr sz="3400"/>
            </a:lvl4pPr>
            <a:lvl5pPr lvl="4">
              <a:lnSpc>
                <a:spcPct val="115000"/>
              </a:lnSpc>
              <a:spcBef>
                <a:spcPts val="0"/>
              </a:spcBef>
              <a:spcAft>
                <a:spcPts val="0"/>
              </a:spcAft>
              <a:buNone/>
              <a:defRPr sz="3400"/>
            </a:lvl5pPr>
            <a:lvl6pPr lvl="5">
              <a:lnSpc>
                <a:spcPct val="115000"/>
              </a:lnSpc>
              <a:spcBef>
                <a:spcPts val="0"/>
              </a:spcBef>
              <a:spcAft>
                <a:spcPts val="0"/>
              </a:spcAft>
              <a:buNone/>
              <a:defRPr sz="3400"/>
            </a:lvl6pPr>
            <a:lvl7pPr lvl="6">
              <a:lnSpc>
                <a:spcPct val="115000"/>
              </a:lnSpc>
              <a:spcBef>
                <a:spcPts val="0"/>
              </a:spcBef>
              <a:spcAft>
                <a:spcPts val="0"/>
              </a:spcAft>
              <a:buNone/>
              <a:defRPr sz="3400"/>
            </a:lvl7pPr>
            <a:lvl8pPr lvl="7">
              <a:lnSpc>
                <a:spcPct val="115000"/>
              </a:lnSpc>
              <a:spcBef>
                <a:spcPts val="0"/>
              </a:spcBef>
              <a:spcAft>
                <a:spcPts val="0"/>
              </a:spcAft>
              <a:buNone/>
              <a:defRPr sz="3400"/>
            </a:lvl8pPr>
            <a:lvl9pPr lvl="8">
              <a:lnSpc>
                <a:spcPct val="115000"/>
              </a:lnSpc>
              <a:spcBef>
                <a:spcPts val="0"/>
              </a:spcBef>
              <a:spcAft>
                <a:spcPts val="0"/>
              </a:spcAft>
              <a:buNone/>
              <a:defRPr sz="3400"/>
            </a:lvl9pPr>
          </a:lstStyle>
          <a:p>
            <a:endParaRPr/>
          </a:p>
        </p:txBody>
      </p:sp>
      <p:sp>
        <p:nvSpPr>
          <p:cNvPr id="26" name="Google Shape;26;p3"/>
          <p:cNvSpPr txBox="1">
            <a:spLocks noGrp="1"/>
          </p:cNvSpPr>
          <p:nvPr>
            <p:ph type="body" idx="1"/>
          </p:nvPr>
        </p:nvSpPr>
        <p:spPr>
          <a:xfrm>
            <a:off x="228600" y="1743625"/>
            <a:ext cx="4296600" cy="2709000"/>
          </a:xfrm>
          <a:prstGeom prst="rect">
            <a:avLst/>
          </a:prstGeom>
        </p:spPr>
        <p:txBody>
          <a:bodyPr spcFirstLastPara="1" wrap="square" lIns="0" tIns="91425" rIns="91425" bIns="91425" anchor="b" anchorCtr="0">
            <a:noAutofit/>
          </a:bodyPr>
          <a:lstStyle>
            <a:lvl1pPr marL="457200" lvl="0" indent="-304800">
              <a:spcBef>
                <a:spcPts val="0"/>
              </a:spcBef>
              <a:spcAft>
                <a:spcPts val="0"/>
              </a:spcAft>
              <a:buSzPts val="1200"/>
              <a:buChar char="●"/>
              <a:defRPr/>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
        <p:nvSpPr>
          <p:cNvPr id="27" name="Google Shape;27;p3"/>
          <p:cNvSpPr txBox="1">
            <a:spLocks noGrp="1"/>
          </p:cNvSpPr>
          <p:nvPr>
            <p:ph type="subTitle" idx="2"/>
          </p:nvPr>
        </p:nvSpPr>
        <p:spPr>
          <a:xfrm>
            <a:off x="320625" y="4675975"/>
            <a:ext cx="2700000" cy="236400"/>
          </a:xfrm>
          <a:prstGeom prst="rect">
            <a:avLst/>
          </a:prstGeom>
        </p:spPr>
        <p:txBody>
          <a:bodyPr spcFirstLastPara="1" wrap="square" lIns="0" tIns="0" rIns="0" bIns="0" anchor="b" anchorCtr="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a:endParaRPr/>
          </a:p>
        </p:txBody>
      </p:sp>
      <p:sp>
        <p:nvSpPr>
          <p:cNvPr id="28" name="Google Shape;28;p3"/>
          <p:cNvSpPr txBox="1">
            <a:spLocks noGrp="1"/>
          </p:cNvSpPr>
          <p:nvPr>
            <p:ph type="subTitle" idx="3"/>
          </p:nvPr>
        </p:nvSpPr>
        <p:spPr>
          <a:xfrm>
            <a:off x="4716740" y="4675975"/>
            <a:ext cx="2294700" cy="236400"/>
          </a:xfrm>
          <a:prstGeom prst="rect">
            <a:avLst/>
          </a:prstGeom>
        </p:spPr>
        <p:txBody>
          <a:bodyPr spcFirstLastPara="1" wrap="square" lIns="0" tIns="0" rIns="0" bIns="0" anchor="b" anchorCtr="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a:endParaRPr/>
          </a:p>
        </p:txBody>
      </p:sp>
      <p:sp>
        <p:nvSpPr>
          <p:cNvPr id="29" name="Google Shape;29;p3"/>
          <p:cNvSpPr txBox="1">
            <a:spLocks noGrp="1"/>
          </p:cNvSpPr>
          <p:nvPr>
            <p:ph type="subTitle" idx="4"/>
          </p:nvPr>
        </p:nvSpPr>
        <p:spPr>
          <a:xfrm>
            <a:off x="6859200" y="4683725"/>
            <a:ext cx="2056500" cy="228600"/>
          </a:xfrm>
          <a:prstGeom prst="rect">
            <a:avLst/>
          </a:prstGeom>
        </p:spPr>
        <p:txBody>
          <a:bodyPr spcFirstLastPara="1" wrap="square" lIns="0" tIns="0" rIns="0" bIns="0" anchor="b" anchorCtr="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a:endParaRPr/>
          </a:p>
        </p:txBody>
      </p:sp>
      <p:sp>
        <p:nvSpPr>
          <p:cNvPr id="30" name="Google Shape;30;p3"/>
          <p:cNvSpPr/>
          <p:nvPr/>
        </p:nvSpPr>
        <p:spPr>
          <a:xfrm>
            <a:off x="228600" y="48375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Urbanist"/>
              <a:ea typeface="Urbanist"/>
              <a:cs typeface="Urbanist"/>
              <a:sym typeface="Urbanist"/>
            </a:endParaRPr>
          </a:p>
        </p:txBody>
      </p:sp>
      <p:sp>
        <p:nvSpPr>
          <p:cNvPr id="31" name="Google Shape;31;p3"/>
          <p:cNvSpPr/>
          <p:nvPr/>
        </p:nvSpPr>
        <p:spPr>
          <a:xfrm>
            <a:off x="4618950" y="4839000"/>
            <a:ext cx="45900" cy="4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Urbanist"/>
              <a:ea typeface="Urbanist"/>
              <a:cs typeface="Urbanist"/>
              <a:sym typeface="Urbanist"/>
            </a:endParaRPr>
          </a:p>
        </p:txBody>
      </p:sp>
      <p:cxnSp>
        <p:nvCxnSpPr>
          <p:cNvPr id="32" name="Google Shape;32;p3"/>
          <p:cNvCxnSpPr/>
          <p:nvPr/>
        </p:nvCxnSpPr>
        <p:spPr>
          <a:xfrm>
            <a:off x="238800" y="4683300"/>
            <a:ext cx="8676900" cy="0"/>
          </a:xfrm>
          <a:prstGeom prst="straightConnector1">
            <a:avLst/>
          </a:prstGeom>
          <a:noFill/>
          <a:ln w="9525" cap="flat" cmpd="sng">
            <a:solidFill>
              <a:schemeClr val="accent1"/>
            </a:solidFill>
            <a:prstDash val="solid"/>
            <a:round/>
            <a:headEnd type="none" w="med" len="med"/>
            <a:tailEnd type="none" w="med" len="med"/>
          </a:ln>
        </p:spPr>
      </p:cxnSp>
    </p:spTree>
  </p:cSld>
  <p:clrMapOvr>
    <a:masterClrMapping/>
  </p:clrMapOvr>
  <p:extLst>
    <p:ext uri="{DCECCB84-F9BA-43D5-87BE-67443E8EF086}">
      <p15:sldGuideLst xmlns:p15="http://schemas.microsoft.com/office/powerpoint/2012/main">
        <p15:guide id="1" orient="horz" pos="2805">
          <p15:clr>
            <a:srgbClr val="E46962"/>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p:cSld name="Title and body">
    <p:spTree>
      <p:nvGrpSpPr>
        <p:cNvPr id="1" name="Shape 338"/>
        <p:cNvGrpSpPr/>
        <p:nvPr/>
      </p:nvGrpSpPr>
      <p:grpSpPr>
        <a:xfrm>
          <a:off x="0" y="0"/>
          <a:ext cx="0" cy="0"/>
          <a:chOff x="0" y="0"/>
          <a:chExt cx="0" cy="0"/>
        </a:xfrm>
      </p:grpSpPr>
      <p:sp>
        <p:nvSpPr>
          <p:cNvPr id="339" name="Google Shape;339;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40" name="Google Shape;340;p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p:cSld name="Title and two columns">
    <p:spTree>
      <p:nvGrpSpPr>
        <p:cNvPr id="1" name="Shape 341"/>
        <p:cNvGrpSpPr/>
        <p:nvPr/>
      </p:nvGrpSpPr>
      <p:grpSpPr>
        <a:xfrm>
          <a:off x="0" y="0"/>
          <a:ext cx="0" cy="0"/>
          <a:chOff x="0" y="0"/>
          <a:chExt cx="0" cy="0"/>
        </a:xfrm>
      </p:grpSpPr>
      <p:sp>
        <p:nvSpPr>
          <p:cNvPr id="342" name="Google Shape;342;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43" name="Google Shape;343;p2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344" name="Google Shape;344;p2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spAutoFit/>
          </a:bodyPr>
          <a:lstStyle>
            <a:lvl1pPr marL="457200" lvl="0" indent="-317500">
              <a:spcBef>
                <a:spcPts val="0"/>
              </a:spcBef>
              <a:spcAft>
                <a:spcPts val="0"/>
              </a:spcAft>
              <a:buSzPts val="1400"/>
              <a:buChar char="●"/>
              <a:defRPr sz="1400"/>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45"/>
        <p:cNvGrpSpPr/>
        <p:nvPr/>
      </p:nvGrpSpPr>
      <p:grpSpPr>
        <a:xfrm>
          <a:off x="0" y="0"/>
          <a:ext cx="0" cy="0"/>
          <a:chOff x="0" y="0"/>
          <a:chExt cx="0" cy="0"/>
        </a:xfrm>
      </p:grpSpPr>
      <p:sp>
        <p:nvSpPr>
          <p:cNvPr id="346" name="Google Shape;346;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47"/>
        <p:cNvGrpSpPr/>
        <p:nvPr/>
      </p:nvGrpSpPr>
      <p:grpSpPr>
        <a:xfrm>
          <a:off x="0" y="0"/>
          <a:ext cx="0" cy="0"/>
          <a:chOff x="0" y="0"/>
          <a:chExt cx="0" cy="0"/>
        </a:xfrm>
      </p:grpSpPr>
      <p:sp>
        <p:nvSpPr>
          <p:cNvPr id="348" name="Google Shape;348;p2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9" name="Google Shape;349;p25"/>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0"/>
        <p:cNvGrpSpPr/>
        <p:nvPr/>
      </p:nvGrpSpPr>
      <p:grpSpPr>
        <a:xfrm>
          <a:off x="0" y="0"/>
          <a:ext cx="0" cy="0"/>
          <a:chOff x="0" y="0"/>
          <a:chExt cx="0" cy="0"/>
        </a:xfrm>
      </p:grpSpPr>
      <p:sp>
        <p:nvSpPr>
          <p:cNvPr id="351" name="Google Shape;351;p26"/>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2"/>
        <p:cNvGrpSpPr/>
        <p:nvPr/>
      </p:nvGrpSpPr>
      <p:grpSpPr>
        <a:xfrm>
          <a:off x="0" y="0"/>
          <a:ext cx="0" cy="0"/>
          <a:chOff x="0" y="0"/>
          <a:chExt cx="0" cy="0"/>
        </a:xfrm>
      </p:grpSpPr>
      <p:sp>
        <p:nvSpPr>
          <p:cNvPr id="353" name="Google Shape;353;p2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54" name="Google Shape;354;p2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a:endParaRPr/>
          </a:p>
        </p:txBody>
      </p:sp>
      <p:sp>
        <p:nvSpPr>
          <p:cNvPr id="355" name="Google Shape;355;p2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56"/>
        <p:cNvGrpSpPr/>
        <p:nvPr/>
      </p:nvGrpSpPr>
      <p:grpSpPr>
        <a:xfrm>
          <a:off x="0" y="0"/>
          <a:ext cx="0" cy="0"/>
          <a:chOff x="0" y="0"/>
          <a:chExt cx="0" cy="0"/>
        </a:xfrm>
      </p:grpSpPr>
      <p:sp>
        <p:nvSpPr>
          <p:cNvPr id="357" name="Google Shape;357;p28"/>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spcBef>
                <a:spcPts val="0"/>
              </a:spcBef>
              <a:spcAft>
                <a:spcPts val="0"/>
              </a:spcAft>
              <a:buSzPts val="1200"/>
              <a:buNone/>
              <a:defRPr/>
            </a:lvl1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58"/>
        <p:cNvGrpSpPr/>
        <p:nvPr/>
      </p:nvGrpSpPr>
      <p:grpSpPr>
        <a:xfrm>
          <a:off x="0" y="0"/>
          <a:ext cx="0" cy="0"/>
          <a:chOff x="0" y="0"/>
          <a:chExt cx="0" cy="0"/>
        </a:xfrm>
      </p:grpSpPr>
      <p:sp>
        <p:nvSpPr>
          <p:cNvPr id="359" name="Google Shape;359;p29"/>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60" name="Google Shape;360;p29"/>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04800" algn="ctr">
              <a:spcBef>
                <a:spcPts val="0"/>
              </a:spcBef>
              <a:spcAft>
                <a:spcPts val="0"/>
              </a:spcAft>
              <a:buSzPts val="1200"/>
              <a:buChar char="●"/>
              <a:defRPr/>
            </a:lvl1pPr>
            <a:lvl2pPr marL="914400" lvl="1" indent="-304800" algn="ctr">
              <a:spcBef>
                <a:spcPts val="0"/>
              </a:spcBef>
              <a:spcAft>
                <a:spcPts val="0"/>
              </a:spcAft>
              <a:buSzPts val="1200"/>
              <a:buChar char="○"/>
              <a:defRPr/>
            </a:lvl2pPr>
            <a:lvl3pPr marL="1371600" lvl="2" indent="-304800" algn="ctr">
              <a:spcBef>
                <a:spcPts val="0"/>
              </a:spcBef>
              <a:spcAft>
                <a:spcPts val="0"/>
              </a:spcAft>
              <a:buSzPts val="1200"/>
              <a:buChar char="■"/>
              <a:defRPr/>
            </a:lvl3pPr>
            <a:lvl4pPr marL="1828800" lvl="3" indent="-304800" algn="ctr">
              <a:spcBef>
                <a:spcPts val="0"/>
              </a:spcBef>
              <a:spcAft>
                <a:spcPts val="0"/>
              </a:spcAft>
              <a:buSzPts val="1200"/>
              <a:buChar char="●"/>
              <a:defRPr/>
            </a:lvl4pPr>
            <a:lvl5pPr marL="2286000" lvl="4" indent="-304800" algn="ctr">
              <a:spcBef>
                <a:spcPts val="0"/>
              </a:spcBef>
              <a:spcAft>
                <a:spcPts val="0"/>
              </a:spcAft>
              <a:buSzPts val="1200"/>
              <a:buChar char="○"/>
              <a:defRPr/>
            </a:lvl5pPr>
            <a:lvl6pPr marL="2743200" lvl="5" indent="-304800" algn="ctr">
              <a:spcBef>
                <a:spcPts val="0"/>
              </a:spcBef>
              <a:spcAft>
                <a:spcPts val="0"/>
              </a:spcAft>
              <a:buSzPts val="1200"/>
              <a:buChar char="■"/>
              <a:defRPr/>
            </a:lvl6pPr>
            <a:lvl7pPr marL="3200400" lvl="6" indent="-304800" algn="ctr">
              <a:spcBef>
                <a:spcPts val="0"/>
              </a:spcBef>
              <a:spcAft>
                <a:spcPts val="0"/>
              </a:spcAft>
              <a:buSzPts val="1200"/>
              <a:buChar char="●"/>
              <a:defRPr/>
            </a:lvl7pPr>
            <a:lvl8pPr marL="3657600" lvl="7" indent="-304800" algn="ctr">
              <a:spcBef>
                <a:spcPts val="0"/>
              </a:spcBef>
              <a:spcAft>
                <a:spcPts val="0"/>
              </a:spcAft>
              <a:buSzPts val="1200"/>
              <a:buChar char="○"/>
              <a:defRPr/>
            </a:lvl8pPr>
            <a:lvl9pPr marL="4114800" lvl="8" indent="-304800" algn="ctr">
              <a:spcBef>
                <a:spcPts val="0"/>
              </a:spcBef>
              <a:spcAft>
                <a:spcPts val="0"/>
              </a:spcAft>
              <a:buSzPts val="12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61"/>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ur values">
  <p:cSld name="BLANK_1_1_1_1">
    <p:spTree>
      <p:nvGrpSpPr>
        <p:cNvPr id="1" name="Shape 33"/>
        <p:cNvGrpSpPr/>
        <p:nvPr/>
      </p:nvGrpSpPr>
      <p:grpSpPr>
        <a:xfrm>
          <a:off x="0" y="0"/>
          <a:ext cx="0" cy="0"/>
          <a:chOff x="0" y="0"/>
          <a:chExt cx="0" cy="0"/>
        </a:xfrm>
      </p:grpSpPr>
      <p:sp>
        <p:nvSpPr>
          <p:cNvPr id="34" name="Google Shape;34;p4"/>
          <p:cNvSpPr txBox="1">
            <a:spLocks noGrp="1"/>
          </p:cNvSpPr>
          <p:nvPr>
            <p:ph type="subTitle" idx="1"/>
          </p:nvPr>
        </p:nvSpPr>
        <p:spPr>
          <a:xfrm>
            <a:off x="228600" y="228600"/>
            <a:ext cx="2920800" cy="2286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9pPr>
          </a:lstStyle>
          <a:p>
            <a:endParaRPr/>
          </a:p>
        </p:txBody>
      </p:sp>
      <p:sp>
        <p:nvSpPr>
          <p:cNvPr id="35" name="Google Shape;35;p4"/>
          <p:cNvSpPr txBox="1">
            <a:spLocks noGrp="1"/>
          </p:cNvSpPr>
          <p:nvPr>
            <p:ph type="title"/>
          </p:nvPr>
        </p:nvSpPr>
        <p:spPr>
          <a:xfrm>
            <a:off x="228600" y="613525"/>
            <a:ext cx="7223400" cy="422100"/>
          </a:xfrm>
          <a:prstGeom prst="rect">
            <a:avLst/>
          </a:prstGeom>
        </p:spPr>
        <p:txBody>
          <a:bodyPr spcFirstLastPara="1" wrap="square" lIns="0" tIns="0" rIns="91425" bIns="91425" anchor="t" anchorCtr="0">
            <a:spAutoFit/>
          </a:bodyPr>
          <a:lstStyle>
            <a:lvl1pPr lvl="0">
              <a:lnSpc>
                <a:spcPct val="85000"/>
              </a:lnSpc>
              <a:spcBef>
                <a:spcPts val="0"/>
              </a:spcBef>
              <a:spcAft>
                <a:spcPts val="0"/>
              </a:spcAft>
              <a:buNone/>
              <a:defRPr sz="2400">
                <a:solidFill>
                  <a:schemeClr val="dk2"/>
                </a:solidFill>
              </a:defRPr>
            </a:lvl1pPr>
            <a:lvl2pPr lvl="1">
              <a:lnSpc>
                <a:spcPct val="85000"/>
              </a:lnSpc>
              <a:spcBef>
                <a:spcPts val="0"/>
              </a:spcBef>
              <a:spcAft>
                <a:spcPts val="0"/>
              </a:spcAft>
              <a:buNone/>
              <a:defRPr sz="2400">
                <a:solidFill>
                  <a:schemeClr val="dk2"/>
                </a:solidFill>
              </a:defRPr>
            </a:lvl2pPr>
            <a:lvl3pPr lvl="2">
              <a:lnSpc>
                <a:spcPct val="85000"/>
              </a:lnSpc>
              <a:spcBef>
                <a:spcPts val="0"/>
              </a:spcBef>
              <a:spcAft>
                <a:spcPts val="0"/>
              </a:spcAft>
              <a:buNone/>
              <a:defRPr sz="2400">
                <a:solidFill>
                  <a:schemeClr val="dk2"/>
                </a:solidFill>
              </a:defRPr>
            </a:lvl3pPr>
            <a:lvl4pPr lvl="3">
              <a:lnSpc>
                <a:spcPct val="85000"/>
              </a:lnSpc>
              <a:spcBef>
                <a:spcPts val="0"/>
              </a:spcBef>
              <a:spcAft>
                <a:spcPts val="0"/>
              </a:spcAft>
              <a:buNone/>
              <a:defRPr sz="2400">
                <a:solidFill>
                  <a:schemeClr val="dk2"/>
                </a:solidFill>
              </a:defRPr>
            </a:lvl4pPr>
            <a:lvl5pPr lvl="4">
              <a:lnSpc>
                <a:spcPct val="85000"/>
              </a:lnSpc>
              <a:spcBef>
                <a:spcPts val="0"/>
              </a:spcBef>
              <a:spcAft>
                <a:spcPts val="0"/>
              </a:spcAft>
              <a:buNone/>
              <a:defRPr sz="2400">
                <a:solidFill>
                  <a:schemeClr val="dk2"/>
                </a:solidFill>
              </a:defRPr>
            </a:lvl5pPr>
            <a:lvl6pPr lvl="5">
              <a:lnSpc>
                <a:spcPct val="85000"/>
              </a:lnSpc>
              <a:spcBef>
                <a:spcPts val="0"/>
              </a:spcBef>
              <a:spcAft>
                <a:spcPts val="0"/>
              </a:spcAft>
              <a:buNone/>
              <a:defRPr sz="2400">
                <a:solidFill>
                  <a:schemeClr val="dk2"/>
                </a:solidFill>
              </a:defRPr>
            </a:lvl6pPr>
            <a:lvl7pPr lvl="6">
              <a:lnSpc>
                <a:spcPct val="85000"/>
              </a:lnSpc>
              <a:spcBef>
                <a:spcPts val="0"/>
              </a:spcBef>
              <a:spcAft>
                <a:spcPts val="0"/>
              </a:spcAft>
              <a:buNone/>
              <a:defRPr sz="2400">
                <a:solidFill>
                  <a:schemeClr val="dk2"/>
                </a:solidFill>
              </a:defRPr>
            </a:lvl7pPr>
            <a:lvl8pPr lvl="7">
              <a:lnSpc>
                <a:spcPct val="85000"/>
              </a:lnSpc>
              <a:spcBef>
                <a:spcPts val="0"/>
              </a:spcBef>
              <a:spcAft>
                <a:spcPts val="0"/>
              </a:spcAft>
              <a:buNone/>
              <a:defRPr sz="2400">
                <a:solidFill>
                  <a:schemeClr val="dk2"/>
                </a:solidFill>
              </a:defRPr>
            </a:lvl8pPr>
            <a:lvl9pPr lvl="8">
              <a:lnSpc>
                <a:spcPct val="85000"/>
              </a:lnSpc>
              <a:spcBef>
                <a:spcPts val="0"/>
              </a:spcBef>
              <a:spcAft>
                <a:spcPts val="0"/>
              </a:spcAft>
              <a:buNone/>
              <a:defRPr sz="2400">
                <a:solidFill>
                  <a:schemeClr val="dk2"/>
                </a:solidFill>
              </a:defRPr>
            </a:lvl9pPr>
          </a:lstStyle>
          <a:p>
            <a:endParaRPr/>
          </a:p>
        </p:txBody>
      </p:sp>
      <p:sp>
        <p:nvSpPr>
          <p:cNvPr id="36" name="Google Shape;36;p4"/>
          <p:cNvSpPr txBox="1">
            <a:spLocks noGrp="1"/>
          </p:cNvSpPr>
          <p:nvPr>
            <p:ph type="subTitle" idx="2"/>
          </p:nvPr>
        </p:nvSpPr>
        <p:spPr>
          <a:xfrm>
            <a:off x="320625" y="4675975"/>
            <a:ext cx="2700000" cy="236400"/>
          </a:xfrm>
          <a:prstGeom prst="rect">
            <a:avLst/>
          </a:prstGeom>
        </p:spPr>
        <p:txBody>
          <a:bodyPr spcFirstLastPara="1" wrap="square" lIns="0" tIns="0" rIns="0" bIns="0" anchor="b" anchorCtr="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a:endParaRPr/>
          </a:p>
        </p:txBody>
      </p:sp>
      <p:sp>
        <p:nvSpPr>
          <p:cNvPr id="37" name="Google Shape;37;p4"/>
          <p:cNvSpPr txBox="1">
            <a:spLocks noGrp="1"/>
          </p:cNvSpPr>
          <p:nvPr>
            <p:ph type="subTitle" idx="3"/>
          </p:nvPr>
        </p:nvSpPr>
        <p:spPr>
          <a:xfrm>
            <a:off x="4716740" y="4675975"/>
            <a:ext cx="2294700" cy="236400"/>
          </a:xfrm>
          <a:prstGeom prst="rect">
            <a:avLst/>
          </a:prstGeom>
        </p:spPr>
        <p:txBody>
          <a:bodyPr spcFirstLastPara="1" wrap="square" lIns="0" tIns="0" rIns="0" bIns="0" anchor="b" anchorCtr="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a:endParaRPr/>
          </a:p>
        </p:txBody>
      </p:sp>
      <p:sp>
        <p:nvSpPr>
          <p:cNvPr id="38" name="Google Shape;38;p4"/>
          <p:cNvSpPr txBox="1">
            <a:spLocks noGrp="1"/>
          </p:cNvSpPr>
          <p:nvPr>
            <p:ph type="subTitle" idx="4"/>
          </p:nvPr>
        </p:nvSpPr>
        <p:spPr>
          <a:xfrm>
            <a:off x="6859200" y="4683725"/>
            <a:ext cx="2056500" cy="228600"/>
          </a:xfrm>
          <a:prstGeom prst="rect">
            <a:avLst/>
          </a:prstGeom>
        </p:spPr>
        <p:txBody>
          <a:bodyPr spcFirstLastPara="1" wrap="square" lIns="0" tIns="0" rIns="0" bIns="0" anchor="b" anchorCtr="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a:endParaRPr/>
          </a:p>
        </p:txBody>
      </p:sp>
      <p:sp>
        <p:nvSpPr>
          <p:cNvPr id="39" name="Google Shape;39;p4"/>
          <p:cNvSpPr/>
          <p:nvPr/>
        </p:nvSpPr>
        <p:spPr>
          <a:xfrm>
            <a:off x="228600" y="48375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40" name="Google Shape;40;p4"/>
          <p:cNvSpPr/>
          <p:nvPr/>
        </p:nvSpPr>
        <p:spPr>
          <a:xfrm>
            <a:off x="4618950" y="4839000"/>
            <a:ext cx="45900" cy="4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cxnSp>
        <p:nvCxnSpPr>
          <p:cNvPr id="41" name="Google Shape;41;p4"/>
          <p:cNvCxnSpPr/>
          <p:nvPr/>
        </p:nvCxnSpPr>
        <p:spPr>
          <a:xfrm>
            <a:off x="238800" y="4683300"/>
            <a:ext cx="8676900" cy="0"/>
          </a:xfrm>
          <a:prstGeom prst="straightConnector1">
            <a:avLst/>
          </a:prstGeom>
          <a:noFill/>
          <a:ln w="9525" cap="flat" cmpd="sng">
            <a:solidFill>
              <a:schemeClr val="accent1"/>
            </a:solidFill>
            <a:prstDash val="solid"/>
            <a:round/>
            <a:headEnd type="none" w="med" len="med"/>
            <a:tailEnd type="none" w="med" len="med"/>
          </a:ln>
        </p:spPr>
      </p:cxnSp>
      <p:sp>
        <p:nvSpPr>
          <p:cNvPr id="42" name="Google Shape;42;p4"/>
          <p:cNvSpPr txBox="1">
            <a:spLocks noGrp="1"/>
          </p:cNvSpPr>
          <p:nvPr>
            <p:ph type="subTitle" idx="5"/>
          </p:nvPr>
        </p:nvSpPr>
        <p:spPr>
          <a:xfrm>
            <a:off x="254625" y="1638300"/>
            <a:ext cx="1128900" cy="1188300"/>
          </a:xfrm>
          <a:prstGeom prst="rect">
            <a:avLst/>
          </a:prstGeom>
        </p:spPr>
        <p:txBody>
          <a:bodyPr spcFirstLastPara="1" wrap="square" lIns="0" tIns="0" rIns="91425" bIns="91425" anchor="t" anchorCtr="0">
            <a:noAutofit/>
          </a:bodyPr>
          <a:lstStyle>
            <a:lvl1pPr lvl="0">
              <a:spcBef>
                <a:spcPts val="0"/>
              </a:spcBef>
              <a:spcAft>
                <a:spcPts val="0"/>
              </a:spcAft>
              <a:buClr>
                <a:schemeClr val="accent3"/>
              </a:buClr>
              <a:buSzPts val="4800"/>
              <a:buFont typeface="Urbanist"/>
              <a:buNone/>
              <a:defRPr sz="4800">
                <a:solidFill>
                  <a:schemeClr val="accent3"/>
                </a:solidFill>
              </a:defRPr>
            </a:lvl1pPr>
            <a:lvl2pPr lvl="1">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2pPr>
            <a:lvl3pPr lvl="2">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3pPr>
            <a:lvl4pPr lvl="3">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4pPr>
            <a:lvl5pPr lvl="4">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5pPr>
            <a:lvl6pPr lvl="5">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6pPr>
            <a:lvl7pPr lvl="6">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7pPr>
            <a:lvl8pPr lvl="7">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8pPr>
            <a:lvl9pPr lvl="8">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9pPr>
          </a:lstStyle>
          <a:p>
            <a:endParaRPr/>
          </a:p>
        </p:txBody>
      </p:sp>
      <p:sp>
        <p:nvSpPr>
          <p:cNvPr id="43" name="Google Shape;43;p4"/>
          <p:cNvSpPr txBox="1">
            <a:spLocks noGrp="1"/>
          </p:cNvSpPr>
          <p:nvPr>
            <p:ph type="subTitle" idx="6"/>
          </p:nvPr>
        </p:nvSpPr>
        <p:spPr>
          <a:xfrm>
            <a:off x="3275850" y="1638300"/>
            <a:ext cx="1128900" cy="1188300"/>
          </a:xfrm>
          <a:prstGeom prst="rect">
            <a:avLst/>
          </a:prstGeom>
        </p:spPr>
        <p:txBody>
          <a:bodyPr spcFirstLastPara="1" wrap="square" lIns="0" tIns="0" rIns="91425" bIns="91425" anchor="t" anchorCtr="0">
            <a:noAutofit/>
          </a:bodyPr>
          <a:lstStyle>
            <a:lvl1pPr lvl="0">
              <a:spcBef>
                <a:spcPts val="0"/>
              </a:spcBef>
              <a:spcAft>
                <a:spcPts val="0"/>
              </a:spcAft>
              <a:buClr>
                <a:schemeClr val="accent3"/>
              </a:buClr>
              <a:buSzPts val="4800"/>
              <a:buFont typeface="Urbanist"/>
              <a:buNone/>
              <a:defRPr sz="4800">
                <a:solidFill>
                  <a:schemeClr val="accent3"/>
                </a:solidFill>
              </a:defRPr>
            </a:lvl1pPr>
            <a:lvl2pPr lvl="1">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2pPr>
            <a:lvl3pPr lvl="2">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3pPr>
            <a:lvl4pPr lvl="3">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4pPr>
            <a:lvl5pPr lvl="4">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5pPr>
            <a:lvl6pPr lvl="5">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6pPr>
            <a:lvl7pPr lvl="6">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7pPr>
            <a:lvl8pPr lvl="7">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8pPr>
            <a:lvl9pPr lvl="8">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9pPr>
          </a:lstStyle>
          <a:p>
            <a:endParaRPr/>
          </a:p>
        </p:txBody>
      </p:sp>
      <p:sp>
        <p:nvSpPr>
          <p:cNvPr id="44" name="Google Shape;44;p4"/>
          <p:cNvSpPr txBox="1">
            <a:spLocks noGrp="1"/>
          </p:cNvSpPr>
          <p:nvPr>
            <p:ph type="subTitle" idx="7"/>
          </p:nvPr>
        </p:nvSpPr>
        <p:spPr>
          <a:xfrm>
            <a:off x="6215463" y="1638300"/>
            <a:ext cx="1128900" cy="1188300"/>
          </a:xfrm>
          <a:prstGeom prst="rect">
            <a:avLst/>
          </a:prstGeom>
        </p:spPr>
        <p:txBody>
          <a:bodyPr spcFirstLastPara="1" wrap="square" lIns="0" tIns="0" rIns="91425" bIns="91425" anchor="t" anchorCtr="0">
            <a:noAutofit/>
          </a:bodyPr>
          <a:lstStyle>
            <a:lvl1pPr lvl="0">
              <a:spcBef>
                <a:spcPts val="0"/>
              </a:spcBef>
              <a:spcAft>
                <a:spcPts val="0"/>
              </a:spcAft>
              <a:buClr>
                <a:schemeClr val="accent3"/>
              </a:buClr>
              <a:buSzPts val="4800"/>
              <a:buFont typeface="Urbanist"/>
              <a:buNone/>
              <a:defRPr sz="4800">
                <a:solidFill>
                  <a:schemeClr val="accent3"/>
                </a:solidFill>
              </a:defRPr>
            </a:lvl1pPr>
            <a:lvl2pPr lvl="1">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2pPr>
            <a:lvl3pPr lvl="2">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3pPr>
            <a:lvl4pPr lvl="3">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4pPr>
            <a:lvl5pPr lvl="4">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5pPr>
            <a:lvl6pPr lvl="5">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6pPr>
            <a:lvl7pPr lvl="6">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7pPr>
            <a:lvl8pPr lvl="7">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8pPr>
            <a:lvl9pPr lvl="8">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9pPr>
          </a:lstStyle>
          <a:p>
            <a:endParaRPr/>
          </a:p>
        </p:txBody>
      </p:sp>
      <p:sp>
        <p:nvSpPr>
          <p:cNvPr id="45" name="Google Shape;45;p4"/>
          <p:cNvSpPr txBox="1">
            <a:spLocks noGrp="1"/>
          </p:cNvSpPr>
          <p:nvPr>
            <p:ph type="body" idx="8"/>
          </p:nvPr>
        </p:nvSpPr>
        <p:spPr>
          <a:xfrm>
            <a:off x="288575" y="3386400"/>
            <a:ext cx="2665200" cy="1188300"/>
          </a:xfrm>
          <a:prstGeom prst="rect">
            <a:avLst/>
          </a:prstGeom>
        </p:spPr>
        <p:txBody>
          <a:bodyPr spcFirstLastPara="1" wrap="square" lIns="0" tIns="0" rIns="91425" bIns="91425" anchor="b" anchorCtr="0">
            <a:noAutofit/>
          </a:bodyPr>
          <a:lstStyle>
            <a:lvl1pPr marL="457200" lvl="0" indent="-304800">
              <a:spcBef>
                <a:spcPts val="0"/>
              </a:spcBef>
              <a:spcAft>
                <a:spcPts val="0"/>
              </a:spcAft>
              <a:buClr>
                <a:schemeClr val="lt1"/>
              </a:buClr>
              <a:buSzPts val="1200"/>
              <a:buFont typeface="Urbanist"/>
              <a:buChar char="●"/>
              <a:defRPr/>
            </a:lvl1pPr>
            <a:lvl2pPr marL="914400" lvl="1" indent="-304800">
              <a:spcBef>
                <a:spcPts val="0"/>
              </a:spcBef>
              <a:spcAft>
                <a:spcPts val="0"/>
              </a:spcAft>
              <a:buClr>
                <a:schemeClr val="lt1"/>
              </a:buClr>
              <a:buSzPts val="1200"/>
              <a:buFont typeface="Urbanist"/>
              <a:buChar char="○"/>
              <a:defRPr/>
            </a:lvl2pPr>
            <a:lvl3pPr marL="1371600" lvl="2" indent="-304800">
              <a:spcBef>
                <a:spcPts val="0"/>
              </a:spcBef>
              <a:spcAft>
                <a:spcPts val="0"/>
              </a:spcAft>
              <a:buClr>
                <a:schemeClr val="lt1"/>
              </a:buClr>
              <a:buSzPts val="1200"/>
              <a:buFont typeface="Urbanist"/>
              <a:buChar char="■"/>
              <a:defRPr/>
            </a:lvl3pPr>
            <a:lvl4pPr marL="1828800" lvl="3" indent="-304800">
              <a:spcBef>
                <a:spcPts val="0"/>
              </a:spcBef>
              <a:spcAft>
                <a:spcPts val="0"/>
              </a:spcAft>
              <a:buClr>
                <a:schemeClr val="lt1"/>
              </a:buClr>
              <a:buSzPts val="1200"/>
              <a:buFont typeface="Urbanist"/>
              <a:buChar char="●"/>
              <a:defRPr/>
            </a:lvl4pPr>
            <a:lvl5pPr marL="2286000" lvl="4" indent="-304800">
              <a:spcBef>
                <a:spcPts val="0"/>
              </a:spcBef>
              <a:spcAft>
                <a:spcPts val="0"/>
              </a:spcAft>
              <a:buClr>
                <a:schemeClr val="lt1"/>
              </a:buClr>
              <a:buSzPts val="1200"/>
              <a:buFont typeface="Urbanist"/>
              <a:buChar char="○"/>
              <a:defRPr/>
            </a:lvl5pPr>
            <a:lvl6pPr marL="2743200" lvl="5" indent="-304800">
              <a:spcBef>
                <a:spcPts val="0"/>
              </a:spcBef>
              <a:spcAft>
                <a:spcPts val="0"/>
              </a:spcAft>
              <a:buClr>
                <a:schemeClr val="lt1"/>
              </a:buClr>
              <a:buSzPts val="1200"/>
              <a:buFont typeface="Urbanist"/>
              <a:buChar char="■"/>
              <a:defRPr/>
            </a:lvl6pPr>
            <a:lvl7pPr marL="3200400" lvl="6" indent="-304800">
              <a:spcBef>
                <a:spcPts val="0"/>
              </a:spcBef>
              <a:spcAft>
                <a:spcPts val="0"/>
              </a:spcAft>
              <a:buClr>
                <a:schemeClr val="lt1"/>
              </a:buClr>
              <a:buSzPts val="1200"/>
              <a:buFont typeface="Urbanist"/>
              <a:buChar char="●"/>
              <a:defRPr/>
            </a:lvl7pPr>
            <a:lvl8pPr marL="3657600" lvl="7" indent="-304800">
              <a:spcBef>
                <a:spcPts val="0"/>
              </a:spcBef>
              <a:spcAft>
                <a:spcPts val="0"/>
              </a:spcAft>
              <a:buClr>
                <a:schemeClr val="lt1"/>
              </a:buClr>
              <a:buSzPts val="1200"/>
              <a:buFont typeface="Urbanist"/>
              <a:buChar char="○"/>
              <a:defRPr/>
            </a:lvl8pPr>
            <a:lvl9pPr marL="4114800" lvl="8" indent="-304800">
              <a:spcBef>
                <a:spcPts val="0"/>
              </a:spcBef>
              <a:spcAft>
                <a:spcPts val="0"/>
              </a:spcAft>
              <a:buClr>
                <a:schemeClr val="lt1"/>
              </a:buClr>
              <a:buSzPts val="1200"/>
              <a:buFont typeface="Urbanist"/>
              <a:buChar char="■"/>
              <a:defRPr/>
            </a:lvl9pPr>
          </a:lstStyle>
          <a:p>
            <a:endParaRPr/>
          </a:p>
        </p:txBody>
      </p:sp>
      <p:sp>
        <p:nvSpPr>
          <p:cNvPr id="46" name="Google Shape;46;p4"/>
          <p:cNvSpPr txBox="1">
            <a:spLocks noGrp="1"/>
          </p:cNvSpPr>
          <p:nvPr>
            <p:ph type="body" idx="9"/>
          </p:nvPr>
        </p:nvSpPr>
        <p:spPr>
          <a:xfrm>
            <a:off x="6121413" y="3386400"/>
            <a:ext cx="2665200" cy="1188300"/>
          </a:xfrm>
          <a:prstGeom prst="rect">
            <a:avLst/>
          </a:prstGeom>
        </p:spPr>
        <p:txBody>
          <a:bodyPr spcFirstLastPara="1" wrap="square" lIns="0" tIns="0" rIns="91425" bIns="91425" anchor="b" anchorCtr="0">
            <a:noAutofit/>
          </a:bodyPr>
          <a:lstStyle>
            <a:lvl1pPr marL="457200" lvl="0" indent="-304800">
              <a:spcBef>
                <a:spcPts val="0"/>
              </a:spcBef>
              <a:spcAft>
                <a:spcPts val="0"/>
              </a:spcAft>
              <a:buClr>
                <a:schemeClr val="lt1"/>
              </a:buClr>
              <a:buSzPts val="1200"/>
              <a:buFont typeface="Urbanist"/>
              <a:buChar char="●"/>
              <a:defRPr/>
            </a:lvl1pPr>
            <a:lvl2pPr marL="914400" lvl="1" indent="-304800">
              <a:spcBef>
                <a:spcPts val="0"/>
              </a:spcBef>
              <a:spcAft>
                <a:spcPts val="0"/>
              </a:spcAft>
              <a:buClr>
                <a:schemeClr val="lt1"/>
              </a:buClr>
              <a:buSzPts val="1200"/>
              <a:buFont typeface="Urbanist"/>
              <a:buChar char="○"/>
              <a:defRPr/>
            </a:lvl2pPr>
            <a:lvl3pPr marL="1371600" lvl="2" indent="-304800">
              <a:spcBef>
                <a:spcPts val="0"/>
              </a:spcBef>
              <a:spcAft>
                <a:spcPts val="0"/>
              </a:spcAft>
              <a:buClr>
                <a:schemeClr val="lt1"/>
              </a:buClr>
              <a:buSzPts val="1200"/>
              <a:buFont typeface="Urbanist"/>
              <a:buChar char="■"/>
              <a:defRPr/>
            </a:lvl3pPr>
            <a:lvl4pPr marL="1828800" lvl="3" indent="-304800">
              <a:spcBef>
                <a:spcPts val="0"/>
              </a:spcBef>
              <a:spcAft>
                <a:spcPts val="0"/>
              </a:spcAft>
              <a:buClr>
                <a:schemeClr val="lt1"/>
              </a:buClr>
              <a:buSzPts val="1200"/>
              <a:buFont typeface="Urbanist"/>
              <a:buChar char="●"/>
              <a:defRPr/>
            </a:lvl4pPr>
            <a:lvl5pPr marL="2286000" lvl="4" indent="-304800">
              <a:spcBef>
                <a:spcPts val="0"/>
              </a:spcBef>
              <a:spcAft>
                <a:spcPts val="0"/>
              </a:spcAft>
              <a:buClr>
                <a:schemeClr val="lt1"/>
              </a:buClr>
              <a:buSzPts val="1200"/>
              <a:buFont typeface="Urbanist"/>
              <a:buChar char="○"/>
              <a:defRPr/>
            </a:lvl5pPr>
            <a:lvl6pPr marL="2743200" lvl="5" indent="-304800">
              <a:spcBef>
                <a:spcPts val="0"/>
              </a:spcBef>
              <a:spcAft>
                <a:spcPts val="0"/>
              </a:spcAft>
              <a:buClr>
                <a:schemeClr val="lt1"/>
              </a:buClr>
              <a:buSzPts val="1200"/>
              <a:buFont typeface="Urbanist"/>
              <a:buChar char="■"/>
              <a:defRPr/>
            </a:lvl6pPr>
            <a:lvl7pPr marL="3200400" lvl="6" indent="-304800">
              <a:spcBef>
                <a:spcPts val="0"/>
              </a:spcBef>
              <a:spcAft>
                <a:spcPts val="0"/>
              </a:spcAft>
              <a:buClr>
                <a:schemeClr val="lt1"/>
              </a:buClr>
              <a:buSzPts val="1200"/>
              <a:buFont typeface="Urbanist"/>
              <a:buChar char="●"/>
              <a:defRPr/>
            </a:lvl7pPr>
            <a:lvl8pPr marL="3657600" lvl="7" indent="-304800">
              <a:spcBef>
                <a:spcPts val="0"/>
              </a:spcBef>
              <a:spcAft>
                <a:spcPts val="0"/>
              </a:spcAft>
              <a:buClr>
                <a:schemeClr val="lt1"/>
              </a:buClr>
              <a:buSzPts val="1200"/>
              <a:buFont typeface="Urbanist"/>
              <a:buChar char="○"/>
              <a:defRPr/>
            </a:lvl8pPr>
            <a:lvl9pPr marL="4114800" lvl="8" indent="-304800">
              <a:spcBef>
                <a:spcPts val="0"/>
              </a:spcBef>
              <a:spcAft>
                <a:spcPts val="0"/>
              </a:spcAft>
              <a:buClr>
                <a:schemeClr val="lt1"/>
              </a:buClr>
              <a:buSzPts val="1200"/>
              <a:buFont typeface="Urbanist"/>
              <a:buChar char="■"/>
              <a:defRPr/>
            </a:lvl9pPr>
          </a:lstStyle>
          <a:p>
            <a:endParaRPr/>
          </a:p>
        </p:txBody>
      </p:sp>
      <p:sp>
        <p:nvSpPr>
          <p:cNvPr id="47" name="Google Shape;47;p4"/>
          <p:cNvSpPr txBox="1">
            <a:spLocks noGrp="1"/>
          </p:cNvSpPr>
          <p:nvPr>
            <p:ph type="body" idx="13"/>
          </p:nvPr>
        </p:nvSpPr>
        <p:spPr>
          <a:xfrm>
            <a:off x="3192450" y="3386400"/>
            <a:ext cx="2665200" cy="1188300"/>
          </a:xfrm>
          <a:prstGeom prst="rect">
            <a:avLst/>
          </a:prstGeom>
        </p:spPr>
        <p:txBody>
          <a:bodyPr spcFirstLastPara="1" wrap="square" lIns="0" tIns="0" rIns="91425" bIns="91425" anchor="b" anchorCtr="0">
            <a:noAutofit/>
          </a:bodyPr>
          <a:lstStyle>
            <a:lvl1pPr marL="457200" lvl="0" indent="-304800">
              <a:spcBef>
                <a:spcPts val="0"/>
              </a:spcBef>
              <a:spcAft>
                <a:spcPts val="0"/>
              </a:spcAft>
              <a:buClr>
                <a:schemeClr val="lt1"/>
              </a:buClr>
              <a:buSzPts val="1200"/>
              <a:buFont typeface="Urbanist"/>
              <a:buChar char="●"/>
              <a:defRPr/>
            </a:lvl1pPr>
            <a:lvl2pPr marL="914400" lvl="1" indent="-304800">
              <a:spcBef>
                <a:spcPts val="0"/>
              </a:spcBef>
              <a:spcAft>
                <a:spcPts val="0"/>
              </a:spcAft>
              <a:buClr>
                <a:schemeClr val="lt1"/>
              </a:buClr>
              <a:buSzPts val="1200"/>
              <a:buFont typeface="Urbanist"/>
              <a:buChar char="○"/>
              <a:defRPr/>
            </a:lvl2pPr>
            <a:lvl3pPr marL="1371600" lvl="2" indent="-304800">
              <a:spcBef>
                <a:spcPts val="0"/>
              </a:spcBef>
              <a:spcAft>
                <a:spcPts val="0"/>
              </a:spcAft>
              <a:buClr>
                <a:schemeClr val="lt1"/>
              </a:buClr>
              <a:buSzPts val="1200"/>
              <a:buFont typeface="Urbanist"/>
              <a:buChar char="■"/>
              <a:defRPr/>
            </a:lvl3pPr>
            <a:lvl4pPr marL="1828800" lvl="3" indent="-304800">
              <a:spcBef>
                <a:spcPts val="0"/>
              </a:spcBef>
              <a:spcAft>
                <a:spcPts val="0"/>
              </a:spcAft>
              <a:buClr>
                <a:schemeClr val="lt1"/>
              </a:buClr>
              <a:buSzPts val="1200"/>
              <a:buFont typeface="Urbanist"/>
              <a:buChar char="●"/>
              <a:defRPr/>
            </a:lvl4pPr>
            <a:lvl5pPr marL="2286000" lvl="4" indent="-304800">
              <a:spcBef>
                <a:spcPts val="0"/>
              </a:spcBef>
              <a:spcAft>
                <a:spcPts val="0"/>
              </a:spcAft>
              <a:buClr>
                <a:schemeClr val="lt1"/>
              </a:buClr>
              <a:buSzPts val="1200"/>
              <a:buFont typeface="Urbanist"/>
              <a:buChar char="○"/>
              <a:defRPr/>
            </a:lvl5pPr>
            <a:lvl6pPr marL="2743200" lvl="5" indent="-304800">
              <a:spcBef>
                <a:spcPts val="0"/>
              </a:spcBef>
              <a:spcAft>
                <a:spcPts val="0"/>
              </a:spcAft>
              <a:buClr>
                <a:schemeClr val="lt1"/>
              </a:buClr>
              <a:buSzPts val="1200"/>
              <a:buFont typeface="Urbanist"/>
              <a:buChar char="■"/>
              <a:defRPr/>
            </a:lvl6pPr>
            <a:lvl7pPr marL="3200400" lvl="6" indent="-304800">
              <a:spcBef>
                <a:spcPts val="0"/>
              </a:spcBef>
              <a:spcAft>
                <a:spcPts val="0"/>
              </a:spcAft>
              <a:buClr>
                <a:schemeClr val="lt1"/>
              </a:buClr>
              <a:buSzPts val="1200"/>
              <a:buFont typeface="Urbanist"/>
              <a:buChar char="●"/>
              <a:defRPr/>
            </a:lvl7pPr>
            <a:lvl8pPr marL="3657600" lvl="7" indent="-304800">
              <a:spcBef>
                <a:spcPts val="0"/>
              </a:spcBef>
              <a:spcAft>
                <a:spcPts val="0"/>
              </a:spcAft>
              <a:buClr>
                <a:schemeClr val="lt1"/>
              </a:buClr>
              <a:buSzPts val="1200"/>
              <a:buFont typeface="Urbanist"/>
              <a:buChar char="○"/>
              <a:defRPr/>
            </a:lvl8pPr>
            <a:lvl9pPr marL="4114800" lvl="8" indent="-304800">
              <a:spcBef>
                <a:spcPts val="0"/>
              </a:spcBef>
              <a:spcAft>
                <a:spcPts val="0"/>
              </a:spcAft>
              <a:buClr>
                <a:schemeClr val="lt1"/>
              </a:buClr>
              <a:buSzPts val="1200"/>
              <a:buFont typeface="Urbanist"/>
              <a:buChar char="■"/>
              <a:defRPr/>
            </a:lvl9pPr>
          </a:lstStyle>
          <a:p>
            <a:endParaRPr/>
          </a:p>
        </p:txBody>
      </p:sp>
    </p:spTree>
  </p:cSld>
  <p:clrMapOvr>
    <a:masterClrMapping/>
  </p:clrMapOvr>
  <p:extLst>
    <p:ext uri="{DCECCB84-F9BA-43D5-87BE-67443E8EF086}">
      <p15:sldGuideLst xmlns:p15="http://schemas.microsoft.com/office/powerpoint/2012/main">
        <p15:guide id="1" orient="horz" pos="2805">
          <p15:clr>
            <a:srgbClr val="E46962"/>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362"/>
        <p:cNvGrpSpPr/>
        <p:nvPr/>
      </p:nvGrpSpPr>
      <p:grpSpPr>
        <a:xfrm>
          <a:off x="0" y="0"/>
          <a:ext cx="0" cy="0"/>
          <a:chOff x="0" y="0"/>
          <a:chExt cx="0" cy="0"/>
        </a:xfrm>
      </p:grpSpPr>
      <p:sp>
        <p:nvSpPr>
          <p:cNvPr id="363" name="Google Shape;363;p31"/>
          <p:cNvSpPr txBox="1">
            <a:spLocks noGrp="1"/>
          </p:cNvSpPr>
          <p:nvPr>
            <p:ph type="title"/>
          </p:nvPr>
        </p:nvSpPr>
        <p:spPr>
          <a:xfrm>
            <a:off x="677325" y="1832775"/>
            <a:ext cx="3217200" cy="14841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42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64" name="Google Shape;364;p31"/>
          <p:cNvSpPr txBox="1">
            <a:spLocks noGrp="1"/>
          </p:cNvSpPr>
          <p:nvPr>
            <p:ph type="subTitle" idx="1"/>
          </p:nvPr>
        </p:nvSpPr>
        <p:spPr>
          <a:xfrm>
            <a:off x="4406650" y="393750"/>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365" name="Google Shape;365;p31"/>
          <p:cNvSpPr txBox="1">
            <a:spLocks noGrp="1"/>
          </p:cNvSpPr>
          <p:nvPr>
            <p:ph type="subTitle" idx="2"/>
          </p:nvPr>
        </p:nvSpPr>
        <p:spPr>
          <a:xfrm>
            <a:off x="4406650" y="1151705"/>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366" name="Google Shape;366;p31"/>
          <p:cNvSpPr txBox="1">
            <a:spLocks noGrp="1"/>
          </p:cNvSpPr>
          <p:nvPr>
            <p:ph type="subTitle" idx="3"/>
          </p:nvPr>
        </p:nvSpPr>
        <p:spPr>
          <a:xfrm>
            <a:off x="4406650" y="3425570"/>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367" name="Google Shape;367;p31"/>
          <p:cNvSpPr txBox="1">
            <a:spLocks noGrp="1"/>
          </p:cNvSpPr>
          <p:nvPr>
            <p:ph type="subTitle" idx="4"/>
          </p:nvPr>
        </p:nvSpPr>
        <p:spPr>
          <a:xfrm>
            <a:off x="4406650" y="1909660"/>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368" name="Google Shape;368;p31"/>
          <p:cNvSpPr txBox="1">
            <a:spLocks noGrp="1"/>
          </p:cNvSpPr>
          <p:nvPr>
            <p:ph type="subTitle" idx="5"/>
          </p:nvPr>
        </p:nvSpPr>
        <p:spPr>
          <a:xfrm>
            <a:off x="4406650" y="4183525"/>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369" name="Google Shape;369;p31"/>
          <p:cNvSpPr txBox="1">
            <a:spLocks noGrp="1"/>
          </p:cNvSpPr>
          <p:nvPr>
            <p:ph type="subTitle" idx="6"/>
          </p:nvPr>
        </p:nvSpPr>
        <p:spPr>
          <a:xfrm>
            <a:off x="4406650" y="2667615"/>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body and image">
  <p:cSld name="Title, body and image">
    <p:spTree>
      <p:nvGrpSpPr>
        <p:cNvPr id="1" name="Shape 370"/>
        <p:cNvGrpSpPr/>
        <p:nvPr/>
      </p:nvGrpSpPr>
      <p:grpSpPr>
        <a:xfrm>
          <a:off x="0" y="0"/>
          <a:ext cx="0" cy="0"/>
          <a:chOff x="0" y="0"/>
          <a:chExt cx="0" cy="0"/>
        </a:xfrm>
      </p:grpSpPr>
      <p:sp>
        <p:nvSpPr>
          <p:cNvPr id="371" name="Google Shape;371;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72" name="Google Shape;372;p32"/>
          <p:cNvSpPr txBox="1">
            <a:spLocks noGrp="1"/>
          </p:cNvSpPr>
          <p:nvPr>
            <p:ph type="body" idx="1"/>
          </p:nvPr>
        </p:nvSpPr>
        <p:spPr>
          <a:xfrm>
            <a:off x="311700" y="1152475"/>
            <a:ext cx="4473900" cy="3416400"/>
          </a:xfrm>
          <a:prstGeom prst="rect">
            <a:avLst/>
          </a:prstGeom>
        </p:spPr>
        <p:txBody>
          <a:bodyPr spcFirstLastPara="1" wrap="square" lIns="91425" tIns="91425" rIns="91425" bIns="91425" anchor="t" anchorCtr="0">
            <a:spAutoFit/>
          </a:bodyPr>
          <a:lstStyle>
            <a:lvl1pPr marL="457200" lvl="0" indent="-304800">
              <a:spcBef>
                <a:spcPts val="0"/>
              </a:spcBef>
              <a:spcAft>
                <a:spcPts val="0"/>
              </a:spcAft>
              <a:buSzPts val="1200"/>
              <a:buChar char="●"/>
              <a:defRPr/>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
        <p:nvSpPr>
          <p:cNvPr id="373" name="Google Shape;373;p32"/>
          <p:cNvSpPr>
            <a:spLocks noGrp="1"/>
          </p:cNvSpPr>
          <p:nvPr>
            <p:ph type="pic" idx="2"/>
          </p:nvPr>
        </p:nvSpPr>
        <p:spPr>
          <a:xfrm>
            <a:off x="4992024" y="1152775"/>
            <a:ext cx="3840300" cy="3416400"/>
          </a:xfrm>
          <a:prstGeom prst="rect">
            <a:avLst/>
          </a:prstGeom>
          <a:noFill/>
          <a:ln>
            <a:no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big ideas">
  <p:cSld name="Two big ideas">
    <p:spTree>
      <p:nvGrpSpPr>
        <p:cNvPr id="1" name="Shape 374"/>
        <p:cNvGrpSpPr/>
        <p:nvPr/>
      </p:nvGrpSpPr>
      <p:grpSpPr>
        <a:xfrm>
          <a:off x="0" y="0"/>
          <a:ext cx="0" cy="0"/>
          <a:chOff x="0" y="0"/>
          <a:chExt cx="0" cy="0"/>
        </a:xfrm>
      </p:grpSpPr>
      <p:sp>
        <p:nvSpPr>
          <p:cNvPr id="375" name="Google Shape;375;p33"/>
          <p:cNvSpPr txBox="1">
            <a:spLocks noGrp="1"/>
          </p:cNvSpPr>
          <p:nvPr>
            <p:ph type="title"/>
          </p:nvPr>
        </p:nvSpPr>
        <p:spPr>
          <a:xfrm>
            <a:off x="483175" y="450025"/>
            <a:ext cx="8184600" cy="7581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76" name="Google Shape;376;p33"/>
          <p:cNvSpPr txBox="1">
            <a:spLocks noGrp="1"/>
          </p:cNvSpPr>
          <p:nvPr>
            <p:ph type="body" idx="1"/>
          </p:nvPr>
        </p:nvSpPr>
        <p:spPr>
          <a:xfrm>
            <a:off x="483150" y="2237788"/>
            <a:ext cx="3619800" cy="2373600"/>
          </a:xfrm>
          <a:prstGeom prst="rect">
            <a:avLst/>
          </a:prstGeom>
        </p:spPr>
        <p:txBody>
          <a:bodyPr spcFirstLastPara="1" wrap="square" lIns="91425" tIns="91425" rIns="91425" bIns="91425" anchor="t" anchorCtr="0">
            <a:spAutoFit/>
          </a:bodyPr>
          <a:lstStyle>
            <a:lvl1pPr marL="457200" lvl="0" indent="-304800">
              <a:spcBef>
                <a:spcPts val="0"/>
              </a:spcBef>
              <a:spcAft>
                <a:spcPts val="0"/>
              </a:spcAft>
              <a:buSzPts val="1200"/>
              <a:buChar char="●"/>
              <a:defRPr/>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
        <p:nvSpPr>
          <p:cNvPr id="377" name="Google Shape;377;p33"/>
          <p:cNvSpPr txBox="1">
            <a:spLocks noGrp="1"/>
          </p:cNvSpPr>
          <p:nvPr>
            <p:ph type="body" idx="2"/>
          </p:nvPr>
        </p:nvSpPr>
        <p:spPr>
          <a:xfrm>
            <a:off x="5048000" y="2237788"/>
            <a:ext cx="3619800" cy="23736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378" name="Google Shape;378;p33"/>
          <p:cNvSpPr txBox="1">
            <a:spLocks noGrp="1"/>
          </p:cNvSpPr>
          <p:nvPr>
            <p:ph type="subTitle" idx="3"/>
          </p:nvPr>
        </p:nvSpPr>
        <p:spPr>
          <a:xfrm>
            <a:off x="483150" y="1336161"/>
            <a:ext cx="36198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379" name="Google Shape;379;p33"/>
          <p:cNvSpPr txBox="1">
            <a:spLocks noGrp="1"/>
          </p:cNvSpPr>
          <p:nvPr>
            <p:ph type="subTitle" idx="4"/>
          </p:nvPr>
        </p:nvSpPr>
        <p:spPr>
          <a:xfrm>
            <a:off x="5048000" y="1336161"/>
            <a:ext cx="36198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hree big ideas">
  <p:cSld name="Three big ideas">
    <p:spTree>
      <p:nvGrpSpPr>
        <p:cNvPr id="1" name="Shape 380"/>
        <p:cNvGrpSpPr/>
        <p:nvPr/>
      </p:nvGrpSpPr>
      <p:grpSpPr>
        <a:xfrm>
          <a:off x="0" y="0"/>
          <a:ext cx="0" cy="0"/>
          <a:chOff x="0" y="0"/>
          <a:chExt cx="0" cy="0"/>
        </a:xfrm>
      </p:grpSpPr>
      <p:sp>
        <p:nvSpPr>
          <p:cNvPr id="381" name="Google Shape;381;p34"/>
          <p:cNvSpPr txBox="1">
            <a:spLocks noGrp="1"/>
          </p:cNvSpPr>
          <p:nvPr>
            <p:ph type="body" idx="1"/>
          </p:nvPr>
        </p:nvSpPr>
        <p:spPr>
          <a:xfrm>
            <a:off x="483175" y="2417500"/>
            <a:ext cx="2455500" cy="2373600"/>
          </a:xfrm>
          <a:prstGeom prst="rect">
            <a:avLst/>
          </a:prstGeom>
        </p:spPr>
        <p:txBody>
          <a:bodyPr spcFirstLastPara="1" wrap="square" lIns="91425" tIns="91425" rIns="91425" bIns="91425" anchor="t" anchorCtr="0">
            <a:spAutoFit/>
          </a:bodyPr>
          <a:lstStyle>
            <a:lvl1pPr marL="457200" lvl="0" indent="-304800">
              <a:spcBef>
                <a:spcPts val="0"/>
              </a:spcBef>
              <a:spcAft>
                <a:spcPts val="0"/>
              </a:spcAft>
              <a:buSzPts val="1200"/>
              <a:buChar char="●"/>
              <a:defRPr/>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
        <p:nvSpPr>
          <p:cNvPr id="382" name="Google Shape;382;p34"/>
          <p:cNvSpPr txBox="1">
            <a:spLocks noGrp="1"/>
          </p:cNvSpPr>
          <p:nvPr>
            <p:ph type="body" idx="2"/>
          </p:nvPr>
        </p:nvSpPr>
        <p:spPr>
          <a:xfrm>
            <a:off x="3347725" y="2417500"/>
            <a:ext cx="2455500" cy="23736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383" name="Google Shape;383;p34"/>
          <p:cNvSpPr txBox="1">
            <a:spLocks noGrp="1"/>
          </p:cNvSpPr>
          <p:nvPr>
            <p:ph type="title"/>
          </p:nvPr>
        </p:nvSpPr>
        <p:spPr>
          <a:xfrm>
            <a:off x="483175" y="450025"/>
            <a:ext cx="8184600" cy="7581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84" name="Google Shape;384;p34"/>
          <p:cNvSpPr txBox="1">
            <a:spLocks noGrp="1"/>
          </p:cNvSpPr>
          <p:nvPr>
            <p:ph type="subTitle" idx="3"/>
          </p:nvPr>
        </p:nvSpPr>
        <p:spPr>
          <a:xfrm>
            <a:off x="483175" y="1336150"/>
            <a:ext cx="2455500" cy="778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385" name="Google Shape;385;p34"/>
          <p:cNvSpPr txBox="1">
            <a:spLocks noGrp="1"/>
          </p:cNvSpPr>
          <p:nvPr>
            <p:ph type="subTitle" idx="4"/>
          </p:nvPr>
        </p:nvSpPr>
        <p:spPr>
          <a:xfrm>
            <a:off x="3347725" y="1336150"/>
            <a:ext cx="2455500" cy="778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386" name="Google Shape;386;p34"/>
          <p:cNvSpPr txBox="1">
            <a:spLocks noGrp="1"/>
          </p:cNvSpPr>
          <p:nvPr>
            <p:ph type="subTitle" idx="5"/>
          </p:nvPr>
        </p:nvSpPr>
        <p:spPr>
          <a:xfrm>
            <a:off x="6212275" y="1336150"/>
            <a:ext cx="2455500" cy="778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387" name="Google Shape;387;p34"/>
          <p:cNvSpPr txBox="1">
            <a:spLocks noGrp="1"/>
          </p:cNvSpPr>
          <p:nvPr>
            <p:ph type="body" idx="6"/>
          </p:nvPr>
        </p:nvSpPr>
        <p:spPr>
          <a:xfrm>
            <a:off x="6212275" y="2417500"/>
            <a:ext cx="2455500" cy="23736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Four big ideas">
  <p:cSld name="Four big ideas">
    <p:spTree>
      <p:nvGrpSpPr>
        <p:cNvPr id="1" name="Shape 388"/>
        <p:cNvGrpSpPr/>
        <p:nvPr/>
      </p:nvGrpSpPr>
      <p:grpSpPr>
        <a:xfrm>
          <a:off x="0" y="0"/>
          <a:ext cx="0" cy="0"/>
          <a:chOff x="0" y="0"/>
          <a:chExt cx="0" cy="0"/>
        </a:xfrm>
      </p:grpSpPr>
      <p:sp>
        <p:nvSpPr>
          <p:cNvPr id="389" name="Google Shape;389;p35"/>
          <p:cNvSpPr txBox="1">
            <a:spLocks noGrp="1"/>
          </p:cNvSpPr>
          <p:nvPr>
            <p:ph type="body" idx="1"/>
          </p:nvPr>
        </p:nvSpPr>
        <p:spPr>
          <a:xfrm>
            <a:off x="366725" y="1759093"/>
            <a:ext cx="3838500" cy="1138500"/>
          </a:xfrm>
          <a:prstGeom prst="rect">
            <a:avLst/>
          </a:prstGeom>
        </p:spPr>
        <p:txBody>
          <a:bodyPr spcFirstLastPara="1" wrap="square" lIns="91425" tIns="91425" rIns="91425" bIns="91425" anchor="t" anchorCtr="0">
            <a:spAutoFit/>
          </a:bodyPr>
          <a:lstStyle>
            <a:lvl1pPr marL="457200" lvl="0" indent="-317500">
              <a:spcBef>
                <a:spcPts val="0"/>
              </a:spcBef>
              <a:spcAft>
                <a:spcPts val="0"/>
              </a:spcAft>
              <a:buSzPts val="1400"/>
              <a:buChar char="●"/>
              <a:defRPr sz="1400"/>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
        <p:nvSpPr>
          <p:cNvPr id="390" name="Google Shape;390;p35"/>
          <p:cNvSpPr txBox="1">
            <a:spLocks noGrp="1"/>
          </p:cNvSpPr>
          <p:nvPr>
            <p:ph type="body" idx="2"/>
          </p:nvPr>
        </p:nvSpPr>
        <p:spPr>
          <a:xfrm>
            <a:off x="4938725" y="1759093"/>
            <a:ext cx="3838500" cy="1138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391" name="Google Shape;391;p35"/>
          <p:cNvSpPr txBox="1">
            <a:spLocks noGrp="1"/>
          </p:cNvSpPr>
          <p:nvPr>
            <p:ph type="body" idx="3"/>
          </p:nvPr>
        </p:nvSpPr>
        <p:spPr>
          <a:xfrm>
            <a:off x="366750" y="3648575"/>
            <a:ext cx="3838500" cy="1138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392" name="Google Shape;392;p35"/>
          <p:cNvSpPr txBox="1">
            <a:spLocks noGrp="1"/>
          </p:cNvSpPr>
          <p:nvPr>
            <p:ph type="body" idx="4"/>
          </p:nvPr>
        </p:nvSpPr>
        <p:spPr>
          <a:xfrm>
            <a:off x="4938750" y="3648575"/>
            <a:ext cx="3838500" cy="1138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393" name="Google Shape;393;p35"/>
          <p:cNvSpPr txBox="1">
            <a:spLocks noGrp="1"/>
          </p:cNvSpPr>
          <p:nvPr>
            <p:ph type="title"/>
          </p:nvPr>
        </p:nvSpPr>
        <p:spPr>
          <a:xfrm>
            <a:off x="366750" y="450025"/>
            <a:ext cx="8184600" cy="7581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94" name="Google Shape;394;p35"/>
          <p:cNvSpPr txBox="1">
            <a:spLocks noGrp="1"/>
          </p:cNvSpPr>
          <p:nvPr>
            <p:ph type="subTitle" idx="5"/>
          </p:nvPr>
        </p:nvSpPr>
        <p:spPr>
          <a:xfrm>
            <a:off x="366763" y="1277907"/>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395" name="Google Shape;395;p35"/>
          <p:cNvSpPr txBox="1">
            <a:spLocks noGrp="1"/>
          </p:cNvSpPr>
          <p:nvPr>
            <p:ph type="subTitle" idx="6"/>
          </p:nvPr>
        </p:nvSpPr>
        <p:spPr>
          <a:xfrm>
            <a:off x="4938738" y="1277907"/>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396" name="Google Shape;396;p35"/>
          <p:cNvSpPr txBox="1">
            <a:spLocks noGrp="1"/>
          </p:cNvSpPr>
          <p:nvPr>
            <p:ph type="subTitle" idx="7"/>
          </p:nvPr>
        </p:nvSpPr>
        <p:spPr>
          <a:xfrm>
            <a:off x="4938761" y="3167363"/>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397" name="Google Shape;397;p35"/>
          <p:cNvSpPr txBox="1">
            <a:spLocks noGrp="1"/>
          </p:cNvSpPr>
          <p:nvPr>
            <p:ph type="subTitle" idx="8"/>
          </p:nvPr>
        </p:nvSpPr>
        <p:spPr>
          <a:xfrm>
            <a:off x="366750" y="3167363"/>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image">
  <p:cSld name="Title and image">
    <p:spTree>
      <p:nvGrpSpPr>
        <p:cNvPr id="1" name="Shape 398"/>
        <p:cNvGrpSpPr/>
        <p:nvPr/>
      </p:nvGrpSpPr>
      <p:grpSpPr>
        <a:xfrm>
          <a:off x="0" y="0"/>
          <a:ext cx="0" cy="0"/>
          <a:chOff x="0" y="0"/>
          <a:chExt cx="0" cy="0"/>
        </a:xfrm>
      </p:grpSpPr>
      <p:sp>
        <p:nvSpPr>
          <p:cNvPr id="399" name="Google Shape;399;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00" name="Google Shape;400;p36"/>
          <p:cNvSpPr>
            <a:spLocks noGrp="1"/>
          </p:cNvSpPr>
          <p:nvPr>
            <p:ph type="pic" idx="2"/>
          </p:nvPr>
        </p:nvSpPr>
        <p:spPr>
          <a:xfrm>
            <a:off x="311700" y="1170425"/>
            <a:ext cx="8520600" cy="3492900"/>
          </a:xfrm>
          <a:prstGeom prst="rect">
            <a:avLst/>
          </a:prstGeom>
          <a:no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wo storyboards">
  <p:cSld name="Two storyboards">
    <p:spTree>
      <p:nvGrpSpPr>
        <p:cNvPr id="1" name="Shape 401"/>
        <p:cNvGrpSpPr/>
        <p:nvPr/>
      </p:nvGrpSpPr>
      <p:grpSpPr>
        <a:xfrm>
          <a:off x="0" y="0"/>
          <a:ext cx="0" cy="0"/>
          <a:chOff x="0" y="0"/>
          <a:chExt cx="0" cy="0"/>
        </a:xfrm>
      </p:grpSpPr>
      <p:sp>
        <p:nvSpPr>
          <p:cNvPr id="402" name="Google Shape;402;p37"/>
          <p:cNvSpPr txBox="1">
            <a:spLocks noGrp="1"/>
          </p:cNvSpPr>
          <p:nvPr>
            <p:ph type="body" idx="1"/>
          </p:nvPr>
        </p:nvSpPr>
        <p:spPr>
          <a:xfrm>
            <a:off x="311700" y="4080225"/>
            <a:ext cx="4027500" cy="926100"/>
          </a:xfrm>
          <a:prstGeom prst="rect">
            <a:avLst/>
          </a:prstGeom>
        </p:spPr>
        <p:txBody>
          <a:bodyPr spcFirstLastPara="1" wrap="square" lIns="91425" tIns="91425" rIns="91425" bIns="91425" anchor="t" anchorCtr="0">
            <a:spAutoFit/>
          </a:bodyPr>
          <a:lstStyle>
            <a:lvl1pPr marL="457200" lvl="0" indent="-304800">
              <a:spcBef>
                <a:spcPts val="0"/>
              </a:spcBef>
              <a:spcAft>
                <a:spcPts val="0"/>
              </a:spcAft>
              <a:buSzPts val="1200"/>
              <a:buChar char="●"/>
              <a:defRPr/>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
        <p:nvSpPr>
          <p:cNvPr id="403" name="Google Shape;403;p37"/>
          <p:cNvSpPr>
            <a:spLocks noGrp="1"/>
          </p:cNvSpPr>
          <p:nvPr>
            <p:ph type="pic" idx="2"/>
          </p:nvPr>
        </p:nvSpPr>
        <p:spPr>
          <a:xfrm>
            <a:off x="4804825" y="1133300"/>
            <a:ext cx="4027500" cy="2392800"/>
          </a:xfrm>
          <a:prstGeom prst="rect">
            <a:avLst/>
          </a:prstGeom>
          <a:noFill/>
          <a:ln>
            <a:noFill/>
          </a:ln>
        </p:spPr>
      </p:sp>
      <p:sp>
        <p:nvSpPr>
          <p:cNvPr id="404" name="Google Shape;404;p37"/>
          <p:cNvSpPr>
            <a:spLocks noGrp="1"/>
          </p:cNvSpPr>
          <p:nvPr>
            <p:ph type="pic" idx="3"/>
          </p:nvPr>
        </p:nvSpPr>
        <p:spPr>
          <a:xfrm>
            <a:off x="311725" y="1133300"/>
            <a:ext cx="4027500" cy="2392800"/>
          </a:xfrm>
          <a:prstGeom prst="rect">
            <a:avLst/>
          </a:prstGeom>
          <a:noFill/>
          <a:ln>
            <a:noFill/>
          </a:ln>
        </p:spPr>
      </p:sp>
      <p:sp>
        <p:nvSpPr>
          <p:cNvPr id="405" name="Google Shape;405;p37"/>
          <p:cNvSpPr txBox="1">
            <a:spLocks noGrp="1"/>
          </p:cNvSpPr>
          <p:nvPr>
            <p:ph type="body" idx="4"/>
          </p:nvPr>
        </p:nvSpPr>
        <p:spPr>
          <a:xfrm>
            <a:off x="4804825" y="4080225"/>
            <a:ext cx="4027500" cy="9261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406" name="Google Shape;406;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07" name="Google Shape;407;p37"/>
          <p:cNvSpPr txBox="1">
            <a:spLocks noGrp="1"/>
          </p:cNvSpPr>
          <p:nvPr>
            <p:ph type="subTitle" idx="5"/>
          </p:nvPr>
        </p:nvSpPr>
        <p:spPr>
          <a:xfrm>
            <a:off x="311725" y="3582900"/>
            <a:ext cx="4027500" cy="4812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408" name="Google Shape;408;p37"/>
          <p:cNvSpPr txBox="1">
            <a:spLocks noGrp="1"/>
          </p:cNvSpPr>
          <p:nvPr>
            <p:ph type="subTitle" idx="6"/>
          </p:nvPr>
        </p:nvSpPr>
        <p:spPr>
          <a:xfrm>
            <a:off x="4804825" y="3582900"/>
            <a:ext cx="4027500" cy="4812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hree storyboards">
  <p:cSld name="Three storyboards">
    <p:spTree>
      <p:nvGrpSpPr>
        <p:cNvPr id="1" name="Shape 409"/>
        <p:cNvGrpSpPr/>
        <p:nvPr/>
      </p:nvGrpSpPr>
      <p:grpSpPr>
        <a:xfrm>
          <a:off x="0" y="0"/>
          <a:ext cx="0" cy="0"/>
          <a:chOff x="0" y="0"/>
          <a:chExt cx="0" cy="0"/>
        </a:xfrm>
      </p:grpSpPr>
      <p:sp>
        <p:nvSpPr>
          <p:cNvPr id="410" name="Google Shape;410;p38"/>
          <p:cNvSpPr txBox="1">
            <a:spLocks noGrp="1"/>
          </p:cNvSpPr>
          <p:nvPr>
            <p:ph type="body" idx="1"/>
          </p:nvPr>
        </p:nvSpPr>
        <p:spPr>
          <a:xfrm>
            <a:off x="311700" y="3911700"/>
            <a:ext cx="2627100" cy="1018500"/>
          </a:xfrm>
          <a:prstGeom prst="rect">
            <a:avLst/>
          </a:prstGeom>
        </p:spPr>
        <p:txBody>
          <a:bodyPr spcFirstLastPara="1" wrap="square" lIns="91425" tIns="91425" rIns="91425" bIns="91425" anchor="t" anchorCtr="0">
            <a:spAutoFit/>
          </a:bodyPr>
          <a:lstStyle>
            <a:lvl1pPr marL="457200" lvl="0" indent="-304800">
              <a:spcBef>
                <a:spcPts val="0"/>
              </a:spcBef>
              <a:spcAft>
                <a:spcPts val="0"/>
              </a:spcAft>
              <a:buSzPts val="1200"/>
              <a:buChar char="●"/>
              <a:defRPr/>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
        <p:nvSpPr>
          <p:cNvPr id="411" name="Google Shape;411;p38"/>
          <p:cNvSpPr>
            <a:spLocks noGrp="1"/>
          </p:cNvSpPr>
          <p:nvPr>
            <p:ph type="pic" idx="2"/>
          </p:nvPr>
        </p:nvSpPr>
        <p:spPr>
          <a:xfrm>
            <a:off x="6205225" y="1128325"/>
            <a:ext cx="2627100" cy="2273100"/>
          </a:xfrm>
          <a:prstGeom prst="rect">
            <a:avLst/>
          </a:prstGeom>
          <a:noFill/>
          <a:ln>
            <a:noFill/>
          </a:ln>
        </p:spPr>
      </p:sp>
      <p:sp>
        <p:nvSpPr>
          <p:cNvPr id="412" name="Google Shape;412;p38"/>
          <p:cNvSpPr>
            <a:spLocks noGrp="1"/>
          </p:cNvSpPr>
          <p:nvPr>
            <p:ph type="pic" idx="3"/>
          </p:nvPr>
        </p:nvSpPr>
        <p:spPr>
          <a:xfrm>
            <a:off x="311725" y="1128325"/>
            <a:ext cx="2627100" cy="2273100"/>
          </a:xfrm>
          <a:prstGeom prst="rect">
            <a:avLst/>
          </a:prstGeom>
          <a:noFill/>
          <a:ln>
            <a:noFill/>
          </a:ln>
        </p:spPr>
      </p:sp>
      <p:sp>
        <p:nvSpPr>
          <p:cNvPr id="413" name="Google Shape;413;p38"/>
          <p:cNvSpPr txBox="1">
            <a:spLocks noGrp="1"/>
          </p:cNvSpPr>
          <p:nvPr>
            <p:ph type="body" idx="4"/>
          </p:nvPr>
        </p:nvSpPr>
        <p:spPr>
          <a:xfrm>
            <a:off x="6205225" y="3911700"/>
            <a:ext cx="2627100" cy="1018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414" name="Google Shape;414;p38"/>
          <p:cNvSpPr>
            <a:spLocks noGrp="1"/>
          </p:cNvSpPr>
          <p:nvPr>
            <p:ph type="pic" idx="5"/>
          </p:nvPr>
        </p:nvSpPr>
        <p:spPr>
          <a:xfrm>
            <a:off x="3255250" y="1128325"/>
            <a:ext cx="2627100" cy="2273100"/>
          </a:xfrm>
          <a:prstGeom prst="rect">
            <a:avLst/>
          </a:prstGeom>
          <a:noFill/>
          <a:ln>
            <a:noFill/>
          </a:ln>
        </p:spPr>
      </p:sp>
      <p:sp>
        <p:nvSpPr>
          <p:cNvPr id="415" name="Google Shape;415;p38"/>
          <p:cNvSpPr txBox="1">
            <a:spLocks noGrp="1"/>
          </p:cNvSpPr>
          <p:nvPr>
            <p:ph type="body" idx="6"/>
          </p:nvPr>
        </p:nvSpPr>
        <p:spPr>
          <a:xfrm>
            <a:off x="3255250" y="3911700"/>
            <a:ext cx="2627100" cy="1018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416" name="Google Shape;416;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17" name="Google Shape;417;p38"/>
          <p:cNvSpPr txBox="1">
            <a:spLocks noGrp="1"/>
          </p:cNvSpPr>
          <p:nvPr>
            <p:ph type="subTitle" idx="7"/>
          </p:nvPr>
        </p:nvSpPr>
        <p:spPr>
          <a:xfrm>
            <a:off x="311725" y="3430500"/>
            <a:ext cx="2627100" cy="4812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418" name="Google Shape;418;p38"/>
          <p:cNvSpPr txBox="1">
            <a:spLocks noGrp="1"/>
          </p:cNvSpPr>
          <p:nvPr>
            <p:ph type="subTitle" idx="8"/>
          </p:nvPr>
        </p:nvSpPr>
        <p:spPr>
          <a:xfrm>
            <a:off x="6205225" y="3430500"/>
            <a:ext cx="2627100" cy="4812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419" name="Google Shape;419;p38"/>
          <p:cNvSpPr txBox="1">
            <a:spLocks noGrp="1"/>
          </p:cNvSpPr>
          <p:nvPr>
            <p:ph type="subTitle" idx="9"/>
          </p:nvPr>
        </p:nvSpPr>
        <p:spPr>
          <a:xfrm>
            <a:off x="3255250" y="3430500"/>
            <a:ext cx="2627100" cy="4812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Image only">
  <p:cSld name="Image only">
    <p:spTree>
      <p:nvGrpSpPr>
        <p:cNvPr id="1" name="Shape 420"/>
        <p:cNvGrpSpPr/>
        <p:nvPr/>
      </p:nvGrpSpPr>
      <p:grpSpPr>
        <a:xfrm>
          <a:off x="0" y="0"/>
          <a:ext cx="0" cy="0"/>
          <a:chOff x="0" y="0"/>
          <a:chExt cx="0" cy="0"/>
        </a:xfrm>
      </p:grpSpPr>
      <p:sp>
        <p:nvSpPr>
          <p:cNvPr id="421" name="Google Shape;421;p39"/>
          <p:cNvSpPr>
            <a:spLocks noGrp="1"/>
          </p:cNvSpPr>
          <p:nvPr>
            <p:ph type="pic" idx="2"/>
          </p:nvPr>
        </p:nvSpPr>
        <p:spPr>
          <a:xfrm>
            <a:off x="311700" y="445025"/>
            <a:ext cx="8520600" cy="4218300"/>
          </a:xfrm>
          <a:prstGeom prst="rect">
            <a:avLst/>
          </a:prstGeom>
          <a:noFill/>
          <a:ln>
            <a:no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Image grid">
  <p:cSld name="Image grid">
    <p:spTree>
      <p:nvGrpSpPr>
        <p:cNvPr id="1" name="Shape 422"/>
        <p:cNvGrpSpPr/>
        <p:nvPr/>
      </p:nvGrpSpPr>
      <p:grpSpPr>
        <a:xfrm>
          <a:off x="0" y="0"/>
          <a:ext cx="0" cy="0"/>
          <a:chOff x="0" y="0"/>
          <a:chExt cx="0" cy="0"/>
        </a:xfrm>
      </p:grpSpPr>
      <p:sp>
        <p:nvSpPr>
          <p:cNvPr id="423" name="Google Shape;423;p40"/>
          <p:cNvSpPr>
            <a:spLocks noGrp="1"/>
          </p:cNvSpPr>
          <p:nvPr>
            <p:ph type="pic" idx="2"/>
          </p:nvPr>
        </p:nvSpPr>
        <p:spPr>
          <a:xfrm>
            <a:off x="3389600" y="118913"/>
            <a:ext cx="1643700" cy="1535100"/>
          </a:xfrm>
          <a:prstGeom prst="rect">
            <a:avLst/>
          </a:prstGeom>
          <a:noFill/>
          <a:ln>
            <a:noFill/>
          </a:ln>
        </p:spPr>
      </p:sp>
      <p:sp>
        <p:nvSpPr>
          <p:cNvPr id="424" name="Google Shape;424;p40"/>
          <p:cNvSpPr>
            <a:spLocks noGrp="1"/>
          </p:cNvSpPr>
          <p:nvPr>
            <p:ph type="pic" idx="3"/>
          </p:nvPr>
        </p:nvSpPr>
        <p:spPr>
          <a:xfrm>
            <a:off x="5195935" y="118913"/>
            <a:ext cx="1643700" cy="1535100"/>
          </a:xfrm>
          <a:prstGeom prst="rect">
            <a:avLst/>
          </a:prstGeom>
          <a:noFill/>
          <a:ln>
            <a:noFill/>
          </a:ln>
        </p:spPr>
      </p:sp>
      <p:sp>
        <p:nvSpPr>
          <p:cNvPr id="425" name="Google Shape;425;p40"/>
          <p:cNvSpPr>
            <a:spLocks noGrp="1"/>
          </p:cNvSpPr>
          <p:nvPr>
            <p:ph type="pic" idx="4"/>
          </p:nvPr>
        </p:nvSpPr>
        <p:spPr>
          <a:xfrm>
            <a:off x="7002270" y="118913"/>
            <a:ext cx="1643700" cy="1535100"/>
          </a:xfrm>
          <a:prstGeom prst="rect">
            <a:avLst/>
          </a:prstGeom>
          <a:noFill/>
          <a:ln>
            <a:noFill/>
          </a:ln>
        </p:spPr>
      </p:sp>
      <p:sp>
        <p:nvSpPr>
          <p:cNvPr id="426" name="Google Shape;426;p40"/>
          <p:cNvSpPr>
            <a:spLocks noGrp="1"/>
          </p:cNvSpPr>
          <p:nvPr>
            <p:ph type="pic" idx="5"/>
          </p:nvPr>
        </p:nvSpPr>
        <p:spPr>
          <a:xfrm>
            <a:off x="3389588" y="1804212"/>
            <a:ext cx="1643700" cy="1535100"/>
          </a:xfrm>
          <a:prstGeom prst="rect">
            <a:avLst/>
          </a:prstGeom>
          <a:noFill/>
          <a:ln>
            <a:noFill/>
          </a:ln>
        </p:spPr>
      </p:sp>
      <p:sp>
        <p:nvSpPr>
          <p:cNvPr id="427" name="Google Shape;427;p40"/>
          <p:cNvSpPr>
            <a:spLocks noGrp="1"/>
          </p:cNvSpPr>
          <p:nvPr>
            <p:ph type="pic" idx="6"/>
          </p:nvPr>
        </p:nvSpPr>
        <p:spPr>
          <a:xfrm>
            <a:off x="5195922" y="1804212"/>
            <a:ext cx="1643700" cy="1535100"/>
          </a:xfrm>
          <a:prstGeom prst="rect">
            <a:avLst/>
          </a:prstGeom>
          <a:noFill/>
          <a:ln>
            <a:noFill/>
          </a:ln>
        </p:spPr>
      </p:sp>
      <p:sp>
        <p:nvSpPr>
          <p:cNvPr id="428" name="Google Shape;428;p40"/>
          <p:cNvSpPr>
            <a:spLocks noGrp="1"/>
          </p:cNvSpPr>
          <p:nvPr>
            <p:ph type="pic" idx="7"/>
          </p:nvPr>
        </p:nvSpPr>
        <p:spPr>
          <a:xfrm>
            <a:off x="7002257" y="1804212"/>
            <a:ext cx="1643700" cy="1535100"/>
          </a:xfrm>
          <a:prstGeom prst="rect">
            <a:avLst/>
          </a:prstGeom>
          <a:noFill/>
          <a:ln>
            <a:noFill/>
          </a:ln>
        </p:spPr>
      </p:sp>
      <p:sp>
        <p:nvSpPr>
          <p:cNvPr id="429" name="Google Shape;429;p40"/>
          <p:cNvSpPr txBox="1">
            <a:spLocks noGrp="1"/>
          </p:cNvSpPr>
          <p:nvPr>
            <p:ph type="title"/>
          </p:nvPr>
        </p:nvSpPr>
        <p:spPr>
          <a:xfrm>
            <a:off x="351550" y="445025"/>
            <a:ext cx="2596800" cy="1706400"/>
          </a:xfrm>
          <a:prstGeom prst="rect">
            <a:avLst/>
          </a:prstGeom>
        </p:spPr>
        <p:txBody>
          <a:bodyPr spcFirstLastPara="1" wrap="square" lIns="91425" tIns="91425" rIns="91425" bIns="91425" anchor="t" anchorCtr="0">
            <a:sp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30" name="Google Shape;430;p40"/>
          <p:cNvSpPr>
            <a:spLocks noGrp="1"/>
          </p:cNvSpPr>
          <p:nvPr>
            <p:ph type="pic" idx="8"/>
          </p:nvPr>
        </p:nvSpPr>
        <p:spPr>
          <a:xfrm>
            <a:off x="3389588" y="3489487"/>
            <a:ext cx="1643700" cy="1535100"/>
          </a:xfrm>
          <a:prstGeom prst="rect">
            <a:avLst/>
          </a:prstGeom>
          <a:noFill/>
          <a:ln>
            <a:noFill/>
          </a:ln>
        </p:spPr>
      </p:sp>
      <p:sp>
        <p:nvSpPr>
          <p:cNvPr id="431" name="Google Shape;431;p40"/>
          <p:cNvSpPr>
            <a:spLocks noGrp="1"/>
          </p:cNvSpPr>
          <p:nvPr>
            <p:ph type="pic" idx="9"/>
          </p:nvPr>
        </p:nvSpPr>
        <p:spPr>
          <a:xfrm>
            <a:off x="5195922" y="3489487"/>
            <a:ext cx="1643700" cy="1535100"/>
          </a:xfrm>
          <a:prstGeom prst="rect">
            <a:avLst/>
          </a:prstGeom>
          <a:noFill/>
          <a:ln>
            <a:noFill/>
          </a:ln>
        </p:spPr>
      </p:sp>
      <p:sp>
        <p:nvSpPr>
          <p:cNvPr id="432" name="Google Shape;432;p40"/>
          <p:cNvSpPr>
            <a:spLocks noGrp="1"/>
          </p:cNvSpPr>
          <p:nvPr>
            <p:ph type="pic" idx="13"/>
          </p:nvPr>
        </p:nvSpPr>
        <p:spPr>
          <a:xfrm>
            <a:off x="7002257" y="3489487"/>
            <a:ext cx="1643700" cy="1535100"/>
          </a:xfrm>
          <a:prstGeom prst="rect">
            <a:avLst/>
          </a:prstGeom>
          <a:noFill/>
          <a:ln>
            <a:noFill/>
          </a:ln>
        </p:spPr>
      </p:sp>
    </p:spTree>
  </p:cSld>
  <p:clrMapOvr>
    <a:masterClrMapping/>
  </p:clrMapOvr>
  <p:extLst>
    <p:ext uri="{DCECCB84-F9BA-43D5-87BE-67443E8EF086}">
      <p15:sldGuideLst xmlns:p15="http://schemas.microsoft.com/office/powerpoint/2012/main">
        <p15:guide id="1" pos="5564">
          <p15:clr>
            <a:srgbClr val="E46962"/>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and image ALT 2">
  <p:cSld name="CUSTOM_3">
    <p:spTree>
      <p:nvGrpSpPr>
        <p:cNvPr id="1" name="Shape 48"/>
        <p:cNvGrpSpPr/>
        <p:nvPr/>
      </p:nvGrpSpPr>
      <p:grpSpPr>
        <a:xfrm>
          <a:off x="0" y="0"/>
          <a:ext cx="0" cy="0"/>
          <a:chOff x="0" y="0"/>
          <a:chExt cx="0" cy="0"/>
        </a:xfrm>
      </p:grpSpPr>
      <p:sp>
        <p:nvSpPr>
          <p:cNvPr id="49" name="Google Shape;49;p5"/>
          <p:cNvSpPr>
            <a:spLocks noGrp="1"/>
          </p:cNvSpPr>
          <p:nvPr>
            <p:ph type="pic" idx="2"/>
          </p:nvPr>
        </p:nvSpPr>
        <p:spPr>
          <a:xfrm>
            <a:off x="246150" y="237650"/>
            <a:ext cx="4196400" cy="4438200"/>
          </a:xfrm>
          <a:prstGeom prst="rect">
            <a:avLst/>
          </a:prstGeom>
          <a:noFill/>
          <a:ln>
            <a:noFill/>
          </a:ln>
        </p:spPr>
      </p:sp>
      <p:sp>
        <p:nvSpPr>
          <p:cNvPr id="50" name="Google Shape;50;p5"/>
          <p:cNvSpPr txBox="1">
            <a:spLocks noGrp="1"/>
          </p:cNvSpPr>
          <p:nvPr>
            <p:ph type="title"/>
          </p:nvPr>
        </p:nvSpPr>
        <p:spPr>
          <a:xfrm>
            <a:off x="4591800" y="304700"/>
            <a:ext cx="3861900" cy="192000"/>
          </a:xfrm>
          <a:prstGeom prst="rect">
            <a:avLst/>
          </a:prstGeom>
        </p:spPr>
        <p:txBody>
          <a:bodyPr spcFirstLastPara="1" wrap="square" lIns="0" tIns="0" rIns="91425" bIns="91425" anchor="t" anchorCtr="0">
            <a:noAutofit/>
          </a:bodyPr>
          <a:lstStyle>
            <a:lvl1pPr lvl="0">
              <a:spcBef>
                <a:spcPts val="0"/>
              </a:spcBef>
              <a:spcAft>
                <a:spcPts val="0"/>
              </a:spcAft>
              <a:buClr>
                <a:schemeClr val="lt1"/>
              </a:buClr>
              <a:buSzPts val="3000"/>
              <a:buFont typeface="Urbanist"/>
              <a:buNone/>
              <a:defRPr>
                <a:latin typeface="Urbanist"/>
                <a:ea typeface="Urbanist"/>
                <a:cs typeface="Urbanist"/>
                <a:sym typeface="Urbanist"/>
              </a:defRPr>
            </a:lvl1pPr>
            <a:lvl2pPr lvl="1">
              <a:spcBef>
                <a:spcPts val="0"/>
              </a:spcBef>
              <a:spcAft>
                <a:spcPts val="0"/>
              </a:spcAft>
              <a:buClr>
                <a:schemeClr val="lt1"/>
              </a:buClr>
              <a:buSzPts val="3000"/>
              <a:buNone/>
              <a:defRPr/>
            </a:lvl2pPr>
            <a:lvl3pPr lvl="2">
              <a:spcBef>
                <a:spcPts val="0"/>
              </a:spcBef>
              <a:spcAft>
                <a:spcPts val="0"/>
              </a:spcAft>
              <a:buClr>
                <a:schemeClr val="lt1"/>
              </a:buClr>
              <a:buSzPts val="3000"/>
              <a:buNone/>
              <a:defRPr/>
            </a:lvl3pPr>
            <a:lvl4pPr lvl="3">
              <a:spcBef>
                <a:spcPts val="0"/>
              </a:spcBef>
              <a:spcAft>
                <a:spcPts val="0"/>
              </a:spcAft>
              <a:buClr>
                <a:schemeClr val="lt1"/>
              </a:buClr>
              <a:buSzPts val="3000"/>
              <a:buNone/>
              <a:defRPr/>
            </a:lvl4pPr>
            <a:lvl5pPr lvl="4">
              <a:spcBef>
                <a:spcPts val="0"/>
              </a:spcBef>
              <a:spcAft>
                <a:spcPts val="0"/>
              </a:spcAft>
              <a:buClr>
                <a:schemeClr val="lt1"/>
              </a:buClr>
              <a:buSzPts val="3000"/>
              <a:buNone/>
              <a:defRPr/>
            </a:lvl5pPr>
            <a:lvl6pPr lvl="5">
              <a:spcBef>
                <a:spcPts val="0"/>
              </a:spcBef>
              <a:spcAft>
                <a:spcPts val="0"/>
              </a:spcAft>
              <a:buClr>
                <a:schemeClr val="lt1"/>
              </a:buClr>
              <a:buSzPts val="3000"/>
              <a:buNone/>
              <a:defRPr/>
            </a:lvl6pPr>
            <a:lvl7pPr lvl="6">
              <a:spcBef>
                <a:spcPts val="0"/>
              </a:spcBef>
              <a:spcAft>
                <a:spcPts val="0"/>
              </a:spcAft>
              <a:buClr>
                <a:schemeClr val="lt1"/>
              </a:buClr>
              <a:buSzPts val="3000"/>
              <a:buNone/>
              <a:defRPr/>
            </a:lvl7pPr>
            <a:lvl8pPr lvl="7">
              <a:spcBef>
                <a:spcPts val="0"/>
              </a:spcBef>
              <a:spcAft>
                <a:spcPts val="0"/>
              </a:spcAft>
              <a:buClr>
                <a:schemeClr val="lt1"/>
              </a:buClr>
              <a:buSzPts val="3000"/>
              <a:buNone/>
              <a:defRPr/>
            </a:lvl8pPr>
            <a:lvl9pPr lvl="8">
              <a:spcBef>
                <a:spcPts val="0"/>
              </a:spcBef>
              <a:spcAft>
                <a:spcPts val="0"/>
              </a:spcAft>
              <a:buClr>
                <a:schemeClr val="lt1"/>
              </a:buClr>
              <a:buSzPts val="3000"/>
              <a:buNone/>
              <a:defRPr/>
            </a:lvl9pPr>
          </a:lstStyle>
          <a:p>
            <a:endParaRPr/>
          </a:p>
        </p:txBody>
      </p:sp>
      <p:sp>
        <p:nvSpPr>
          <p:cNvPr id="51" name="Google Shape;51;p5"/>
          <p:cNvSpPr txBox="1">
            <a:spLocks noGrp="1"/>
          </p:cNvSpPr>
          <p:nvPr>
            <p:ph type="title" idx="3"/>
          </p:nvPr>
        </p:nvSpPr>
        <p:spPr>
          <a:xfrm>
            <a:off x="4591800" y="738425"/>
            <a:ext cx="4290000" cy="2051400"/>
          </a:xfrm>
          <a:prstGeom prst="rect">
            <a:avLst/>
          </a:prstGeom>
        </p:spPr>
        <p:txBody>
          <a:bodyPr spcFirstLastPara="1" wrap="square" lIns="0" tIns="0" rIns="91425" bIns="91425" anchor="t" anchorCtr="0">
            <a:noAutofit/>
          </a:bodyPr>
          <a:lstStyle>
            <a:lvl1pPr lvl="0">
              <a:spcBef>
                <a:spcPts val="0"/>
              </a:spcBef>
              <a:spcAft>
                <a:spcPts val="0"/>
              </a:spcAft>
              <a:buClr>
                <a:schemeClr val="lt1"/>
              </a:buClr>
              <a:buSzPts val="1800"/>
              <a:buNone/>
              <a:defRPr sz="3400"/>
            </a:lvl1pPr>
            <a:lvl2pPr lvl="1">
              <a:spcBef>
                <a:spcPts val="0"/>
              </a:spcBef>
              <a:spcAft>
                <a:spcPts val="0"/>
              </a:spcAft>
              <a:buClr>
                <a:schemeClr val="lt1"/>
              </a:buClr>
              <a:buSzPts val="3000"/>
              <a:buNone/>
              <a:defRPr/>
            </a:lvl2pPr>
            <a:lvl3pPr lvl="2">
              <a:spcBef>
                <a:spcPts val="0"/>
              </a:spcBef>
              <a:spcAft>
                <a:spcPts val="0"/>
              </a:spcAft>
              <a:buClr>
                <a:schemeClr val="lt1"/>
              </a:buClr>
              <a:buSzPts val="3000"/>
              <a:buNone/>
              <a:defRPr/>
            </a:lvl3pPr>
            <a:lvl4pPr lvl="3">
              <a:spcBef>
                <a:spcPts val="0"/>
              </a:spcBef>
              <a:spcAft>
                <a:spcPts val="0"/>
              </a:spcAft>
              <a:buClr>
                <a:schemeClr val="lt1"/>
              </a:buClr>
              <a:buSzPts val="3000"/>
              <a:buNone/>
              <a:defRPr/>
            </a:lvl4pPr>
            <a:lvl5pPr lvl="4">
              <a:spcBef>
                <a:spcPts val="0"/>
              </a:spcBef>
              <a:spcAft>
                <a:spcPts val="0"/>
              </a:spcAft>
              <a:buClr>
                <a:schemeClr val="lt1"/>
              </a:buClr>
              <a:buSzPts val="3000"/>
              <a:buNone/>
              <a:defRPr/>
            </a:lvl5pPr>
            <a:lvl6pPr lvl="5">
              <a:spcBef>
                <a:spcPts val="0"/>
              </a:spcBef>
              <a:spcAft>
                <a:spcPts val="0"/>
              </a:spcAft>
              <a:buClr>
                <a:schemeClr val="lt1"/>
              </a:buClr>
              <a:buSzPts val="3000"/>
              <a:buNone/>
              <a:defRPr/>
            </a:lvl6pPr>
            <a:lvl7pPr lvl="6">
              <a:spcBef>
                <a:spcPts val="0"/>
              </a:spcBef>
              <a:spcAft>
                <a:spcPts val="0"/>
              </a:spcAft>
              <a:buClr>
                <a:schemeClr val="lt1"/>
              </a:buClr>
              <a:buSzPts val="3000"/>
              <a:buNone/>
              <a:defRPr/>
            </a:lvl7pPr>
            <a:lvl8pPr lvl="7">
              <a:spcBef>
                <a:spcPts val="0"/>
              </a:spcBef>
              <a:spcAft>
                <a:spcPts val="0"/>
              </a:spcAft>
              <a:buClr>
                <a:schemeClr val="lt1"/>
              </a:buClr>
              <a:buSzPts val="3000"/>
              <a:buNone/>
              <a:defRPr/>
            </a:lvl8pPr>
            <a:lvl9pPr lvl="8">
              <a:spcBef>
                <a:spcPts val="0"/>
              </a:spcBef>
              <a:spcAft>
                <a:spcPts val="0"/>
              </a:spcAft>
              <a:buClr>
                <a:schemeClr val="lt1"/>
              </a:buClr>
              <a:buSzPts val="3000"/>
              <a:buNone/>
              <a:defRPr/>
            </a:lvl9pPr>
          </a:lstStyle>
          <a:p>
            <a:endParaRPr/>
          </a:p>
        </p:txBody>
      </p:sp>
      <p:sp>
        <p:nvSpPr>
          <p:cNvPr id="52" name="Google Shape;52;p5"/>
          <p:cNvSpPr txBox="1">
            <a:spLocks noGrp="1"/>
          </p:cNvSpPr>
          <p:nvPr>
            <p:ph type="body" idx="1"/>
          </p:nvPr>
        </p:nvSpPr>
        <p:spPr>
          <a:xfrm>
            <a:off x="4618950" y="2205375"/>
            <a:ext cx="4290000" cy="1629600"/>
          </a:xfrm>
          <a:prstGeom prst="rect">
            <a:avLst/>
          </a:prstGeom>
        </p:spPr>
        <p:txBody>
          <a:bodyPr spcFirstLastPara="1" wrap="square" lIns="0" tIns="0" rIns="91425" bIns="91425" anchor="b" anchorCtr="0">
            <a:noAutofit/>
          </a:bodyPr>
          <a:lstStyle>
            <a:lvl1pPr marL="457200" lvl="0" indent="-304800">
              <a:spcBef>
                <a:spcPts val="0"/>
              </a:spcBef>
              <a:spcAft>
                <a:spcPts val="0"/>
              </a:spcAft>
              <a:buClr>
                <a:schemeClr val="lt1"/>
              </a:buClr>
              <a:buSzPts val="1200"/>
              <a:buFont typeface="Urbanist"/>
              <a:buChar char="●"/>
              <a:defRPr/>
            </a:lvl1pPr>
            <a:lvl2pPr marL="914400" lvl="1" indent="-304800">
              <a:spcBef>
                <a:spcPts val="0"/>
              </a:spcBef>
              <a:spcAft>
                <a:spcPts val="0"/>
              </a:spcAft>
              <a:buClr>
                <a:schemeClr val="lt1"/>
              </a:buClr>
              <a:buSzPts val="1200"/>
              <a:buFont typeface="Urbanist"/>
              <a:buChar char="○"/>
              <a:defRPr/>
            </a:lvl2pPr>
            <a:lvl3pPr marL="1371600" lvl="2" indent="-304800">
              <a:spcBef>
                <a:spcPts val="0"/>
              </a:spcBef>
              <a:spcAft>
                <a:spcPts val="0"/>
              </a:spcAft>
              <a:buClr>
                <a:schemeClr val="lt1"/>
              </a:buClr>
              <a:buSzPts val="1200"/>
              <a:buFont typeface="Urbanist"/>
              <a:buChar char="■"/>
              <a:defRPr/>
            </a:lvl3pPr>
            <a:lvl4pPr marL="1828800" lvl="3" indent="-304800">
              <a:spcBef>
                <a:spcPts val="0"/>
              </a:spcBef>
              <a:spcAft>
                <a:spcPts val="0"/>
              </a:spcAft>
              <a:buClr>
                <a:schemeClr val="lt1"/>
              </a:buClr>
              <a:buSzPts val="1200"/>
              <a:buFont typeface="Urbanist"/>
              <a:buChar char="●"/>
              <a:defRPr/>
            </a:lvl4pPr>
            <a:lvl5pPr marL="2286000" lvl="4" indent="-304800">
              <a:spcBef>
                <a:spcPts val="0"/>
              </a:spcBef>
              <a:spcAft>
                <a:spcPts val="0"/>
              </a:spcAft>
              <a:buClr>
                <a:schemeClr val="lt1"/>
              </a:buClr>
              <a:buSzPts val="1200"/>
              <a:buFont typeface="Urbanist"/>
              <a:buChar char="○"/>
              <a:defRPr/>
            </a:lvl5pPr>
            <a:lvl6pPr marL="2743200" lvl="5" indent="-304800">
              <a:spcBef>
                <a:spcPts val="0"/>
              </a:spcBef>
              <a:spcAft>
                <a:spcPts val="0"/>
              </a:spcAft>
              <a:buClr>
                <a:schemeClr val="lt1"/>
              </a:buClr>
              <a:buSzPts val="1200"/>
              <a:buFont typeface="Urbanist"/>
              <a:buChar char="■"/>
              <a:defRPr/>
            </a:lvl6pPr>
            <a:lvl7pPr marL="3200400" lvl="6" indent="-304800">
              <a:spcBef>
                <a:spcPts val="0"/>
              </a:spcBef>
              <a:spcAft>
                <a:spcPts val="0"/>
              </a:spcAft>
              <a:buClr>
                <a:schemeClr val="lt1"/>
              </a:buClr>
              <a:buSzPts val="1200"/>
              <a:buFont typeface="Urbanist"/>
              <a:buChar char="●"/>
              <a:defRPr/>
            </a:lvl7pPr>
            <a:lvl8pPr marL="3657600" lvl="7" indent="-304800">
              <a:spcBef>
                <a:spcPts val="0"/>
              </a:spcBef>
              <a:spcAft>
                <a:spcPts val="0"/>
              </a:spcAft>
              <a:buClr>
                <a:schemeClr val="lt1"/>
              </a:buClr>
              <a:buSzPts val="1200"/>
              <a:buFont typeface="Urbanist"/>
              <a:buChar char="○"/>
              <a:defRPr/>
            </a:lvl8pPr>
            <a:lvl9pPr marL="4114800" lvl="8" indent="-304800">
              <a:spcBef>
                <a:spcPts val="0"/>
              </a:spcBef>
              <a:spcAft>
                <a:spcPts val="0"/>
              </a:spcAft>
              <a:buClr>
                <a:schemeClr val="lt1"/>
              </a:buClr>
              <a:buSzPts val="1200"/>
              <a:buFont typeface="Urbanist"/>
              <a:buChar char="■"/>
              <a:defRPr/>
            </a:lvl9pPr>
          </a:lstStyle>
          <a:p>
            <a:endParaRPr/>
          </a:p>
        </p:txBody>
      </p:sp>
      <p:sp>
        <p:nvSpPr>
          <p:cNvPr id="53" name="Google Shape;53;p5"/>
          <p:cNvSpPr txBox="1">
            <a:spLocks noGrp="1"/>
          </p:cNvSpPr>
          <p:nvPr>
            <p:ph type="subTitle" idx="4"/>
          </p:nvPr>
        </p:nvSpPr>
        <p:spPr>
          <a:xfrm>
            <a:off x="320625" y="4675975"/>
            <a:ext cx="2700000" cy="236400"/>
          </a:xfrm>
          <a:prstGeom prst="rect">
            <a:avLst/>
          </a:prstGeom>
        </p:spPr>
        <p:txBody>
          <a:bodyPr spcFirstLastPara="1" wrap="square" lIns="0" tIns="0" rIns="0" bIns="0" anchor="b" anchorCtr="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a:endParaRPr/>
          </a:p>
        </p:txBody>
      </p:sp>
      <p:sp>
        <p:nvSpPr>
          <p:cNvPr id="54" name="Google Shape;54;p5"/>
          <p:cNvSpPr txBox="1">
            <a:spLocks noGrp="1"/>
          </p:cNvSpPr>
          <p:nvPr>
            <p:ph type="subTitle" idx="5"/>
          </p:nvPr>
        </p:nvSpPr>
        <p:spPr>
          <a:xfrm>
            <a:off x="4716740" y="4675975"/>
            <a:ext cx="2294700" cy="236400"/>
          </a:xfrm>
          <a:prstGeom prst="rect">
            <a:avLst/>
          </a:prstGeom>
        </p:spPr>
        <p:txBody>
          <a:bodyPr spcFirstLastPara="1" wrap="square" lIns="0" tIns="0" rIns="0" bIns="0" anchor="b" anchorCtr="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a:endParaRPr/>
          </a:p>
        </p:txBody>
      </p:sp>
      <p:sp>
        <p:nvSpPr>
          <p:cNvPr id="55" name="Google Shape;55;p5"/>
          <p:cNvSpPr txBox="1">
            <a:spLocks noGrp="1"/>
          </p:cNvSpPr>
          <p:nvPr>
            <p:ph type="subTitle" idx="6"/>
          </p:nvPr>
        </p:nvSpPr>
        <p:spPr>
          <a:xfrm>
            <a:off x="6859200" y="4683725"/>
            <a:ext cx="2056500" cy="228600"/>
          </a:xfrm>
          <a:prstGeom prst="rect">
            <a:avLst/>
          </a:prstGeom>
        </p:spPr>
        <p:txBody>
          <a:bodyPr spcFirstLastPara="1" wrap="square" lIns="0" tIns="0" rIns="0" bIns="0" anchor="b" anchorCtr="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a:endParaRPr/>
          </a:p>
        </p:txBody>
      </p:sp>
      <p:sp>
        <p:nvSpPr>
          <p:cNvPr id="56" name="Google Shape;56;p5"/>
          <p:cNvSpPr/>
          <p:nvPr/>
        </p:nvSpPr>
        <p:spPr>
          <a:xfrm>
            <a:off x="228600" y="48375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57" name="Google Shape;57;p5"/>
          <p:cNvSpPr/>
          <p:nvPr/>
        </p:nvSpPr>
        <p:spPr>
          <a:xfrm>
            <a:off x="4618950" y="4839000"/>
            <a:ext cx="45900" cy="4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cxnSp>
        <p:nvCxnSpPr>
          <p:cNvPr id="58" name="Google Shape;58;p5"/>
          <p:cNvCxnSpPr/>
          <p:nvPr/>
        </p:nvCxnSpPr>
        <p:spPr>
          <a:xfrm>
            <a:off x="228600" y="226100"/>
            <a:ext cx="8687100" cy="0"/>
          </a:xfrm>
          <a:prstGeom prst="straightConnector1">
            <a:avLst/>
          </a:prstGeom>
          <a:noFill/>
          <a:ln w="9525" cap="flat" cmpd="sng">
            <a:solidFill>
              <a:schemeClr val="lt2"/>
            </a:solidFill>
            <a:prstDash val="solid"/>
            <a:round/>
            <a:headEnd type="none" w="med" len="med"/>
            <a:tailEnd type="none" w="med" len="med"/>
          </a:ln>
        </p:spPr>
      </p:cxnSp>
      <p:cxnSp>
        <p:nvCxnSpPr>
          <p:cNvPr id="59" name="Google Shape;59;p5"/>
          <p:cNvCxnSpPr/>
          <p:nvPr/>
        </p:nvCxnSpPr>
        <p:spPr>
          <a:xfrm>
            <a:off x="4444600" y="570000"/>
            <a:ext cx="4470900" cy="0"/>
          </a:xfrm>
          <a:prstGeom prst="straightConnector1">
            <a:avLst/>
          </a:prstGeom>
          <a:noFill/>
          <a:ln w="9525" cap="flat" cmpd="sng">
            <a:solidFill>
              <a:schemeClr val="lt2"/>
            </a:solidFill>
            <a:prstDash val="solid"/>
            <a:round/>
            <a:headEnd type="none" w="med" len="med"/>
            <a:tailEnd type="none" w="med" len="med"/>
          </a:ln>
        </p:spPr>
      </p:cxnSp>
      <p:cxnSp>
        <p:nvCxnSpPr>
          <p:cNvPr id="60" name="Google Shape;60;p5"/>
          <p:cNvCxnSpPr/>
          <p:nvPr/>
        </p:nvCxnSpPr>
        <p:spPr>
          <a:xfrm>
            <a:off x="4442500" y="226100"/>
            <a:ext cx="0" cy="4457700"/>
          </a:xfrm>
          <a:prstGeom prst="straightConnector1">
            <a:avLst/>
          </a:prstGeom>
          <a:noFill/>
          <a:ln w="9525" cap="flat" cmpd="sng">
            <a:solidFill>
              <a:schemeClr val="lt2"/>
            </a:solidFill>
            <a:prstDash val="solid"/>
            <a:round/>
            <a:headEnd type="none" w="med" len="med"/>
            <a:tailEnd type="none" w="med" len="med"/>
          </a:ln>
        </p:spPr>
      </p:cxnSp>
      <p:cxnSp>
        <p:nvCxnSpPr>
          <p:cNvPr id="61" name="Google Shape;61;p5"/>
          <p:cNvCxnSpPr/>
          <p:nvPr/>
        </p:nvCxnSpPr>
        <p:spPr>
          <a:xfrm>
            <a:off x="238800" y="4683300"/>
            <a:ext cx="8676900" cy="0"/>
          </a:xfrm>
          <a:prstGeom prst="straightConnector1">
            <a:avLst/>
          </a:prstGeom>
          <a:noFill/>
          <a:ln w="9525" cap="flat" cmpd="sng">
            <a:solidFill>
              <a:schemeClr val="accent1"/>
            </a:solidFill>
            <a:prstDash val="solid"/>
            <a:round/>
            <a:headEnd type="none" w="med" len="med"/>
            <a:tailEnd type="none" w="med" len="med"/>
          </a:ln>
        </p:spPr>
      </p:cxn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blank">
  <p:cSld name="BLANK">
    <p:bg>
      <p:bgPr>
        <a:solidFill>
          <a:schemeClr val="lt1"/>
        </a:solidFill>
        <a:effectLst/>
      </p:bgPr>
    </p:bg>
    <p:spTree>
      <p:nvGrpSpPr>
        <p:cNvPr id="1" name="Shape 437"/>
        <p:cNvGrpSpPr/>
        <p:nvPr/>
      </p:nvGrpSpPr>
      <p:grpSpPr>
        <a:xfrm>
          <a:off x="0" y="0"/>
          <a:ext cx="0" cy="0"/>
          <a:chOff x="0" y="0"/>
          <a:chExt cx="0" cy="0"/>
        </a:xfrm>
      </p:grpSpPr>
      <p:pic>
        <p:nvPicPr>
          <p:cNvPr id="438" name="Google Shape;438;p42"/>
          <p:cNvPicPr preferRelativeResize="0"/>
          <p:nvPr/>
        </p:nvPicPr>
        <p:blipFill rotWithShape="1">
          <a:blip r:embed="rId2">
            <a:alphaModFix/>
          </a:blip>
          <a:srcRect t="53791" r="49302"/>
          <a:stretch/>
        </p:blipFill>
        <p:spPr>
          <a:xfrm>
            <a:off x="6996180" y="-1"/>
            <a:ext cx="2147827" cy="2376699"/>
          </a:xfrm>
          <a:prstGeom prst="rect">
            <a:avLst/>
          </a:prstGeom>
          <a:noFill/>
          <a:ln>
            <a:noFill/>
          </a:ln>
        </p:spPr>
      </p:pic>
      <p:sp>
        <p:nvSpPr>
          <p:cNvPr id="439" name="Google Shape;439;p42"/>
          <p:cNvSpPr/>
          <p:nvPr/>
        </p:nvSpPr>
        <p:spPr>
          <a:xfrm rot="7601886">
            <a:off x="1184700" y="-2992710"/>
            <a:ext cx="11804607" cy="6869923"/>
          </a:xfrm>
          <a:custGeom>
            <a:avLst/>
            <a:gdLst/>
            <a:ahLst/>
            <a:cxnLst/>
            <a:rect l="l" t="t" r="r" b="b"/>
            <a:pathLst>
              <a:path w="33488" h="19489" extrusionOk="0">
                <a:moveTo>
                  <a:pt x="0" y="5480"/>
                </a:moveTo>
                <a:cubicBezTo>
                  <a:pt x="4083" y="3995"/>
                  <a:pt x="8956" y="3778"/>
                  <a:pt x="13034" y="5280"/>
                </a:cubicBezTo>
                <a:cubicBezTo>
                  <a:pt x="17705" y="7000"/>
                  <a:pt x="22916" y="16554"/>
                  <a:pt x="18649" y="19116"/>
                </a:cubicBezTo>
                <a:cubicBezTo>
                  <a:pt x="14717" y="21477"/>
                  <a:pt x="11737" y="9928"/>
                  <a:pt x="14237" y="6082"/>
                </a:cubicBezTo>
                <a:cubicBezTo>
                  <a:pt x="17901" y="445"/>
                  <a:pt x="26769" y="-175"/>
                  <a:pt x="33488" y="66"/>
                </a:cubicBezTo>
              </a:path>
            </a:pathLst>
          </a:custGeom>
          <a:noFill/>
          <a:ln>
            <a:noFill/>
          </a:ln>
        </p:spPr>
        <p:txBody>
          <a:bodyPr/>
          <a:lstStyle/>
          <a:p>
            <a:endParaRPr lang="en-US"/>
          </a:p>
        </p:txBody>
      </p:sp>
      <p:pic>
        <p:nvPicPr>
          <p:cNvPr id="440" name="Google Shape;440;p42"/>
          <p:cNvPicPr preferRelativeResize="0"/>
          <p:nvPr/>
        </p:nvPicPr>
        <p:blipFill rotWithShape="1">
          <a:blip r:embed="rId3">
            <a:alphaModFix/>
          </a:blip>
          <a:srcRect l="18883" b="67899"/>
          <a:stretch/>
        </p:blipFill>
        <p:spPr>
          <a:xfrm>
            <a:off x="0" y="2451450"/>
            <a:ext cx="6802801" cy="2692049"/>
          </a:xfrm>
          <a:prstGeom prst="rect">
            <a:avLst/>
          </a:prstGeom>
          <a:noFill/>
          <a:ln>
            <a:noFill/>
          </a:ln>
        </p:spPr>
      </p:pic>
      <p:sp>
        <p:nvSpPr>
          <p:cNvPr id="441" name="Google Shape;441;p42"/>
          <p:cNvSpPr txBox="1">
            <a:spLocks noGrp="1"/>
          </p:cNvSpPr>
          <p:nvPr>
            <p:ph type="title"/>
          </p:nvPr>
        </p:nvSpPr>
        <p:spPr>
          <a:xfrm>
            <a:off x="1230200" y="1565531"/>
            <a:ext cx="6683700" cy="17265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None/>
              <a:defRPr sz="5400"/>
            </a:lvl1pPr>
            <a:lvl2pPr lvl="1" algn="ctr">
              <a:lnSpc>
                <a:spcPct val="115000"/>
              </a:lnSpc>
              <a:spcBef>
                <a:spcPts val="0"/>
              </a:spcBef>
              <a:spcAft>
                <a:spcPts val="0"/>
              </a:spcAft>
              <a:buNone/>
              <a:defRPr sz="4800">
                <a:latin typeface="Poppins SemiBold"/>
                <a:ea typeface="Poppins SemiBold"/>
                <a:cs typeface="Poppins SemiBold"/>
                <a:sym typeface="Poppins SemiBold"/>
              </a:defRPr>
            </a:lvl2pPr>
            <a:lvl3pPr lvl="2" algn="ctr">
              <a:lnSpc>
                <a:spcPct val="115000"/>
              </a:lnSpc>
              <a:spcBef>
                <a:spcPts val="0"/>
              </a:spcBef>
              <a:spcAft>
                <a:spcPts val="0"/>
              </a:spcAft>
              <a:buNone/>
              <a:defRPr sz="4800">
                <a:latin typeface="Poppins SemiBold"/>
                <a:ea typeface="Poppins SemiBold"/>
                <a:cs typeface="Poppins SemiBold"/>
                <a:sym typeface="Poppins SemiBold"/>
              </a:defRPr>
            </a:lvl3pPr>
            <a:lvl4pPr lvl="3" algn="ctr">
              <a:lnSpc>
                <a:spcPct val="115000"/>
              </a:lnSpc>
              <a:spcBef>
                <a:spcPts val="0"/>
              </a:spcBef>
              <a:spcAft>
                <a:spcPts val="0"/>
              </a:spcAft>
              <a:buNone/>
              <a:defRPr sz="4800">
                <a:latin typeface="Poppins SemiBold"/>
                <a:ea typeface="Poppins SemiBold"/>
                <a:cs typeface="Poppins SemiBold"/>
                <a:sym typeface="Poppins SemiBold"/>
              </a:defRPr>
            </a:lvl4pPr>
            <a:lvl5pPr lvl="4" algn="ctr">
              <a:lnSpc>
                <a:spcPct val="115000"/>
              </a:lnSpc>
              <a:spcBef>
                <a:spcPts val="0"/>
              </a:spcBef>
              <a:spcAft>
                <a:spcPts val="0"/>
              </a:spcAft>
              <a:buNone/>
              <a:defRPr sz="4800">
                <a:latin typeface="Poppins SemiBold"/>
                <a:ea typeface="Poppins SemiBold"/>
                <a:cs typeface="Poppins SemiBold"/>
                <a:sym typeface="Poppins SemiBold"/>
              </a:defRPr>
            </a:lvl5pPr>
            <a:lvl6pPr lvl="5" algn="ctr">
              <a:lnSpc>
                <a:spcPct val="115000"/>
              </a:lnSpc>
              <a:spcBef>
                <a:spcPts val="0"/>
              </a:spcBef>
              <a:spcAft>
                <a:spcPts val="0"/>
              </a:spcAft>
              <a:buNone/>
              <a:defRPr sz="4800">
                <a:latin typeface="Poppins SemiBold"/>
                <a:ea typeface="Poppins SemiBold"/>
                <a:cs typeface="Poppins SemiBold"/>
                <a:sym typeface="Poppins SemiBold"/>
              </a:defRPr>
            </a:lvl6pPr>
            <a:lvl7pPr lvl="6" algn="ctr">
              <a:lnSpc>
                <a:spcPct val="115000"/>
              </a:lnSpc>
              <a:spcBef>
                <a:spcPts val="0"/>
              </a:spcBef>
              <a:spcAft>
                <a:spcPts val="0"/>
              </a:spcAft>
              <a:buNone/>
              <a:defRPr sz="4800">
                <a:latin typeface="Poppins SemiBold"/>
                <a:ea typeface="Poppins SemiBold"/>
                <a:cs typeface="Poppins SemiBold"/>
                <a:sym typeface="Poppins SemiBold"/>
              </a:defRPr>
            </a:lvl7pPr>
            <a:lvl8pPr lvl="7" algn="ctr">
              <a:lnSpc>
                <a:spcPct val="115000"/>
              </a:lnSpc>
              <a:spcBef>
                <a:spcPts val="0"/>
              </a:spcBef>
              <a:spcAft>
                <a:spcPts val="0"/>
              </a:spcAft>
              <a:buNone/>
              <a:defRPr sz="4800">
                <a:latin typeface="Poppins SemiBold"/>
                <a:ea typeface="Poppins SemiBold"/>
                <a:cs typeface="Poppins SemiBold"/>
                <a:sym typeface="Poppins SemiBold"/>
              </a:defRPr>
            </a:lvl8pPr>
            <a:lvl9pPr lvl="8" algn="ctr">
              <a:lnSpc>
                <a:spcPct val="115000"/>
              </a:lnSpc>
              <a:spcBef>
                <a:spcPts val="0"/>
              </a:spcBef>
              <a:spcAft>
                <a:spcPts val="0"/>
              </a:spcAft>
              <a:buNone/>
              <a:defRPr sz="4800">
                <a:latin typeface="Poppins SemiBold"/>
                <a:ea typeface="Poppins SemiBold"/>
                <a:cs typeface="Poppins SemiBold"/>
                <a:sym typeface="Poppins SemiBold"/>
              </a:defRPr>
            </a:lvl9pPr>
          </a:lstStyle>
          <a:p>
            <a:endParaRPr/>
          </a:p>
        </p:txBody>
      </p:sp>
      <p:sp>
        <p:nvSpPr>
          <p:cNvPr id="442" name="Google Shape;442;p42"/>
          <p:cNvSpPr txBox="1">
            <a:spLocks noGrp="1"/>
          </p:cNvSpPr>
          <p:nvPr>
            <p:ph type="subTitle" idx="1"/>
          </p:nvPr>
        </p:nvSpPr>
        <p:spPr>
          <a:xfrm>
            <a:off x="2423700" y="1121975"/>
            <a:ext cx="4346700" cy="4527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Font typeface="Nunito Sans"/>
              <a:buNone/>
              <a:defRPr>
                <a:latin typeface="Nunito Sans"/>
                <a:ea typeface="Nunito Sans"/>
                <a:cs typeface="Nunito Sans"/>
                <a:sym typeface="Nunito Sans"/>
              </a:defRPr>
            </a:lvl1pPr>
            <a:lvl2pPr lvl="1">
              <a:spcBef>
                <a:spcPts val="0"/>
              </a:spcBef>
              <a:spcAft>
                <a:spcPts val="0"/>
              </a:spcAft>
              <a:buSzPts val="1600"/>
              <a:buFont typeface="Nunito Sans"/>
              <a:buNone/>
              <a:defRPr>
                <a:latin typeface="Nunito Sans"/>
                <a:ea typeface="Nunito Sans"/>
                <a:cs typeface="Nunito Sans"/>
                <a:sym typeface="Nunito Sans"/>
              </a:defRPr>
            </a:lvl2pPr>
            <a:lvl3pPr lvl="2">
              <a:spcBef>
                <a:spcPts val="0"/>
              </a:spcBef>
              <a:spcAft>
                <a:spcPts val="0"/>
              </a:spcAft>
              <a:buSzPts val="1600"/>
              <a:buFont typeface="Nunito Sans"/>
              <a:buNone/>
              <a:defRPr>
                <a:latin typeface="Nunito Sans"/>
                <a:ea typeface="Nunito Sans"/>
                <a:cs typeface="Nunito Sans"/>
                <a:sym typeface="Nunito Sans"/>
              </a:defRPr>
            </a:lvl3pPr>
            <a:lvl4pPr lvl="3">
              <a:spcBef>
                <a:spcPts val="0"/>
              </a:spcBef>
              <a:spcAft>
                <a:spcPts val="0"/>
              </a:spcAft>
              <a:buSzPts val="1600"/>
              <a:buFont typeface="Nunito Sans"/>
              <a:buNone/>
              <a:defRPr>
                <a:latin typeface="Nunito Sans"/>
                <a:ea typeface="Nunito Sans"/>
                <a:cs typeface="Nunito Sans"/>
                <a:sym typeface="Nunito Sans"/>
              </a:defRPr>
            </a:lvl4pPr>
            <a:lvl5pPr lvl="4">
              <a:spcBef>
                <a:spcPts val="0"/>
              </a:spcBef>
              <a:spcAft>
                <a:spcPts val="0"/>
              </a:spcAft>
              <a:buSzPts val="1600"/>
              <a:buFont typeface="Nunito Sans"/>
              <a:buNone/>
              <a:defRPr>
                <a:latin typeface="Nunito Sans"/>
                <a:ea typeface="Nunito Sans"/>
                <a:cs typeface="Nunito Sans"/>
                <a:sym typeface="Nunito Sans"/>
              </a:defRPr>
            </a:lvl5pPr>
            <a:lvl6pPr lvl="5">
              <a:spcBef>
                <a:spcPts val="0"/>
              </a:spcBef>
              <a:spcAft>
                <a:spcPts val="0"/>
              </a:spcAft>
              <a:buSzPts val="1600"/>
              <a:buFont typeface="Nunito Sans"/>
              <a:buNone/>
              <a:defRPr>
                <a:latin typeface="Nunito Sans"/>
                <a:ea typeface="Nunito Sans"/>
                <a:cs typeface="Nunito Sans"/>
                <a:sym typeface="Nunito Sans"/>
              </a:defRPr>
            </a:lvl6pPr>
            <a:lvl7pPr lvl="6">
              <a:spcBef>
                <a:spcPts val="0"/>
              </a:spcBef>
              <a:spcAft>
                <a:spcPts val="0"/>
              </a:spcAft>
              <a:buSzPts val="1600"/>
              <a:buFont typeface="Nunito Sans"/>
              <a:buNone/>
              <a:defRPr>
                <a:latin typeface="Nunito Sans"/>
                <a:ea typeface="Nunito Sans"/>
                <a:cs typeface="Nunito Sans"/>
                <a:sym typeface="Nunito Sans"/>
              </a:defRPr>
            </a:lvl7pPr>
            <a:lvl8pPr lvl="7">
              <a:spcBef>
                <a:spcPts val="0"/>
              </a:spcBef>
              <a:spcAft>
                <a:spcPts val="0"/>
              </a:spcAft>
              <a:buSzPts val="1600"/>
              <a:buFont typeface="Nunito Sans"/>
              <a:buNone/>
              <a:defRPr>
                <a:latin typeface="Nunito Sans"/>
                <a:ea typeface="Nunito Sans"/>
                <a:cs typeface="Nunito Sans"/>
                <a:sym typeface="Nunito Sans"/>
              </a:defRPr>
            </a:lvl8pPr>
            <a:lvl9pPr lvl="8">
              <a:spcBef>
                <a:spcPts val="0"/>
              </a:spcBef>
              <a:spcAft>
                <a:spcPts val="0"/>
              </a:spcAft>
              <a:buSzPts val="1600"/>
              <a:buFont typeface="Nunito Sans"/>
              <a:buNone/>
              <a:defRPr>
                <a:latin typeface="Nunito Sans"/>
                <a:ea typeface="Nunito Sans"/>
                <a:cs typeface="Nunito Sans"/>
                <a:sym typeface="Nunito Sans"/>
              </a:defRPr>
            </a:lvl9pPr>
          </a:lstStyle>
          <a:p>
            <a:endParaRPr/>
          </a:p>
        </p:txBody>
      </p:sp>
      <p:sp>
        <p:nvSpPr>
          <p:cNvPr id="443" name="Google Shape;443;p42"/>
          <p:cNvSpPr/>
          <p:nvPr/>
        </p:nvSpPr>
        <p:spPr>
          <a:xfrm>
            <a:off x="4453700" y="0"/>
            <a:ext cx="4698208" cy="5143488"/>
          </a:xfrm>
          <a:custGeom>
            <a:avLst/>
            <a:gdLst/>
            <a:ahLst/>
            <a:cxnLst/>
            <a:rect l="l" t="t" r="r" b="b"/>
            <a:pathLst>
              <a:path w="146819" h="160734" extrusionOk="0">
                <a:moveTo>
                  <a:pt x="0" y="0"/>
                </a:moveTo>
                <a:lnTo>
                  <a:pt x="1600" y="1079"/>
                </a:lnTo>
                <a:lnTo>
                  <a:pt x="3200" y="2121"/>
                </a:lnTo>
                <a:lnTo>
                  <a:pt x="4800" y="3088"/>
                </a:lnTo>
                <a:lnTo>
                  <a:pt x="6362" y="4056"/>
                </a:lnTo>
                <a:lnTo>
                  <a:pt x="9376" y="5804"/>
                </a:lnTo>
                <a:lnTo>
                  <a:pt x="12204" y="7367"/>
                </a:lnTo>
                <a:lnTo>
                  <a:pt x="15292" y="9004"/>
                </a:lnTo>
                <a:lnTo>
                  <a:pt x="18306" y="10530"/>
                </a:lnTo>
                <a:lnTo>
                  <a:pt x="21282" y="11981"/>
                </a:lnTo>
                <a:lnTo>
                  <a:pt x="24222" y="13320"/>
                </a:lnTo>
                <a:lnTo>
                  <a:pt x="27087" y="14622"/>
                </a:lnTo>
                <a:lnTo>
                  <a:pt x="29915" y="15813"/>
                </a:lnTo>
                <a:lnTo>
                  <a:pt x="32705" y="16929"/>
                </a:lnTo>
                <a:lnTo>
                  <a:pt x="35496" y="17934"/>
                </a:lnTo>
                <a:lnTo>
                  <a:pt x="38733" y="19087"/>
                </a:lnTo>
                <a:lnTo>
                  <a:pt x="40332" y="19608"/>
                </a:lnTo>
                <a:lnTo>
                  <a:pt x="41932" y="20092"/>
                </a:lnTo>
                <a:lnTo>
                  <a:pt x="43495" y="20538"/>
                </a:lnTo>
                <a:lnTo>
                  <a:pt x="45058" y="20985"/>
                </a:lnTo>
                <a:lnTo>
                  <a:pt x="46620" y="21394"/>
                </a:lnTo>
                <a:lnTo>
                  <a:pt x="48183" y="21803"/>
                </a:lnTo>
                <a:lnTo>
                  <a:pt x="49709" y="22138"/>
                </a:lnTo>
                <a:lnTo>
                  <a:pt x="51271" y="22473"/>
                </a:lnTo>
                <a:lnTo>
                  <a:pt x="52797" y="22771"/>
                </a:lnTo>
                <a:lnTo>
                  <a:pt x="54322" y="23068"/>
                </a:lnTo>
                <a:lnTo>
                  <a:pt x="55811" y="23292"/>
                </a:lnTo>
                <a:lnTo>
                  <a:pt x="57336" y="23515"/>
                </a:lnTo>
                <a:lnTo>
                  <a:pt x="58824" y="23738"/>
                </a:lnTo>
                <a:lnTo>
                  <a:pt x="60350" y="23887"/>
                </a:lnTo>
                <a:lnTo>
                  <a:pt x="64591" y="24185"/>
                </a:lnTo>
                <a:lnTo>
                  <a:pt x="68759" y="24371"/>
                </a:lnTo>
                <a:lnTo>
                  <a:pt x="72926" y="24482"/>
                </a:lnTo>
                <a:lnTo>
                  <a:pt x="77019" y="24519"/>
                </a:lnTo>
                <a:lnTo>
                  <a:pt x="80070" y="24519"/>
                </a:lnTo>
                <a:lnTo>
                  <a:pt x="83121" y="24445"/>
                </a:lnTo>
                <a:lnTo>
                  <a:pt x="86134" y="24333"/>
                </a:lnTo>
                <a:lnTo>
                  <a:pt x="89111" y="24185"/>
                </a:lnTo>
                <a:lnTo>
                  <a:pt x="92087" y="23961"/>
                </a:lnTo>
                <a:lnTo>
                  <a:pt x="94990" y="23738"/>
                </a:lnTo>
                <a:lnTo>
                  <a:pt x="97929" y="23440"/>
                </a:lnTo>
                <a:lnTo>
                  <a:pt x="100794" y="23106"/>
                </a:lnTo>
                <a:lnTo>
                  <a:pt x="103659" y="22733"/>
                </a:lnTo>
                <a:lnTo>
                  <a:pt x="106487" y="22324"/>
                </a:lnTo>
                <a:lnTo>
                  <a:pt x="109314" y="21878"/>
                </a:lnTo>
                <a:lnTo>
                  <a:pt x="112068" y="21357"/>
                </a:lnTo>
                <a:lnTo>
                  <a:pt x="114821" y="20836"/>
                </a:lnTo>
                <a:lnTo>
                  <a:pt x="117574" y="20241"/>
                </a:lnTo>
                <a:lnTo>
                  <a:pt x="120253" y="19608"/>
                </a:lnTo>
                <a:lnTo>
                  <a:pt x="122932" y="18938"/>
                </a:lnTo>
                <a:lnTo>
                  <a:pt x="124978" y="18380"/>
                </a:lnTo>
                <a:lnTo>
                  <a:pt x="127062" y="17785"/>
                </a:lnTo>
                <a:lnTo>
                  <a:pt x="129108" y="17152"/>
                </a:lnTo>
                <a:lnTo>
                  <a:pt x="131118" y="16520"/>
                </a:lnTo>
                <a:lnTo>
                  <a:pt x="131973" y="18678"/>
                </a:lnTo>
                <a:lnTo>
                  <a:pt x="132755" y="20873"/>
                </a:lnTo>
                <a:lnTo>
                  <a:pt x="133462" y="23106"/>
                </a:lnTo>
                <a:lnTo>
                  <a:pt x="134131" y="25338"/>
                </a:lnTo>
                <a:lnTo>
                  <a:pt x="134764" y="27608"/>
                </a:lnTo>
                <a:lnTo>
                  <a:pt x="135322" y="29914"/>
                </a:lnTo>
                <a:lnTo>
                  <a:pt x="135843" y="32258"/>
                </a:lnTo>
                <a:lnTo>
                  <a:pt x="136289" y="34602"/>
                </a:lnTo>
                <a:lnTo>
                  <a:pt x="136550" y="36128"/>
                </a:lnTo>
                <a:lnTo>
                  <a:pt x="136810" y="37691"/>
                </a:lnTo>
                <a:lnTo>
                  <a:pt x="137034" y="39291"/>
                </a:lnTo>
                <a:lnTo>
                  <a:pt x="137220" y="40890"/>
                </a:lnTo>
                <a:lnTo>
                  <a:pt x="137406" y="42490"/>
                </a:lnTo>
                <a:lnTo>
                  <a:pt x="137554" y="44090"/>
                </a:lnTo>
                <a:lnTo>
                  <a:pt x="137666" y="45727"/>
                </a:lnTo>
                <a:lnTo>
                  <a:pt x="137778" y="47364"/>
                </a:lnTo>
                <a:lnTo>
                  <a:pt x="137852" y="49002"/>
                </a:lnTo>
                <a:lnTo>
                  <a:pt x="137889" y="50639"/>
                </a:lnTo>
                <a:lnTo>
                  <a:pt x="137927" y="52313"/>
                </a:lnTo>
                <a:lnTo>
                  <a:pt x="137964" y="54024"/>
                </a:lnTo>
                <a:lnTo>
                  <a:pt x="137927" y="55699"/>
                </a:lnTo>
                <a:lnTo>
                  <a:pt x="137889" y="57410"/>
                </a:lnTo>
                <a:lnTo>
                  <a:pt x="137852" y="59122"/>
                </a:lnTo>
                <a:lnTo>
                  <a:pt x="137778" y="60833"/>
                </a:lnTo>
                <a:lnTo>
                  <a:pt x="137666" y="62582"/>
                </a:lnTo>
                <a:lnTo>
                  <a:pt x="137517" y="64331"/>
                </a:lnTo>
                <a:lnTo>
                  <a:pt x="137182" y="67865"/>
                </a:lnTo>
                <a:lnTo>
                  <a:pt x="136773" y="71400"/>
                </a:lnTo>
                <a:lnTo>
                  <a:pt x="136252" y="75009"/>
                </a:lnTo>
                <a:lnTo>
                  <a:pt x="135657" y="78655"/>
                </a:lnTo>
                <a:lnTo>
                  <a:pt x="134950" y="82339"/>
                </a:lnTo>
                <a:lnTo>
                  <a:pt x="134169" y="86060"/>
                </a:lnTo>
                <a:lnTo>
                  <a:pt x="133276" y="89818"/>
                </a:lnTo>
                <a:lnTo>
                  <a:pt x="132494" y="92869"/>
                </a:lnTo>
                <a:lnTo>
                  <a:pt x="131676" y="95920"/>
                </a:lnTo>
                <a:lnTo>
                  <a:pt x="130783" y="99008"/>
                </a:lnTo>
                <a:lnTo>
                  <a:pt x="129853" y="102133"/>
                </a:lnTo>
                <a:lnTo>
                  <a:pt x="128811" y="105258"/>
                </a:lnTo>
                <a:lnTo>
                  <a:pt x="127769" y="108384"/>
                </a:lnTo>
                <a:lnTo>
                  <a:pt x="126653" y="111546"/>
                </a:lnTo>
                <a:lnTo>
                  <a:pt x="125462" y="114746"/>
                </a:lnTo>
                <a:lnTo>
                  <a:pt x="124197" y="117946"/>
                </a:lnTo>
                <a:lnTo>
                  <a:pt x="122932" y="121183"/>
                </a:lnTo>
                <a:lnTo>
                  <a:pt x="121555" y="124420"/>
                </a:lnTo>
                <a:lnTo>
                  <a:pt x="120142" y="127657"/>
                </a:lnTo>
                <a:lnTo>
                  <a:pt x="118691" y="130931"/>
                </a:lnTo>
                <a:lnTo>
                  <a:pt x="117165" y="134243"/>
                </a:lnTo>
                <a:lnTo>
                  <a:pt x="115602" y="137517"/>
                </a:lnTo>
                <a:lnTo>
                  <a:pt x="113965" y="140865"/>
                </a:lnTo>
                <a:lnTo>
                  <a:pt x="112626" y="143507"/>
                </a:lnTo>
                <a:lnTo>
                  <a:pt x="111249" y="146149"/>
                </a:lnTo>
                <a:lnTo>
                  <a:pt x="109910" y="148716"/>
                </a:lnTo>
                <a:lnTo>
                  <a:pt x="108533" y="151209"/>
                </a:lnTo>
                <a:lnTo>
                  <a:pt x="107194" y="153665"/>
                </a:lnTo>
                <a:lnTo>
                  <a:pt x="105817" y="156083"/>
                </a:lnTo>
                <a:lnTo>
                  <a:pt x="103138" y="160734"/>
                </a:lnTo>
                <a:lnTo>
                  <a:pt x="103845" y="160734"/>
                </a:lnTo>
                <a:lnTo>
                  <a:pt x="106487" y="156158"/>
                </a:lnTo>
                <a:lnTo>
                  <a:pt x="107826" y="153776"/>
                </a:lnTo>
                <a:lnTo>
                  <a:pt x="109165" y="151358"/>
                </a:lnTo>
                <a:lnTo>
                  <a:pt x="110505" y="148865"/>
                </a:lnTo>
                <a:lnTo>
                  <a:pt x="111844" y="146335"/>
                </a:lnTo>
                <a:lnTo>
                  <a:pt x="113147" y="143768"/>
                </a:lnTo>
                <a:lnTo>
                  <a:pt x="114486" y="141126"/>
                </a:lnTo>
                <a:lnTo>
                  <a:pt x="116123" y="137815"/>
                </a:lnTo>
                <a:lnTo>
                  <a:pt x="117686" y="134503"/>
                </a:lnTo>
                <a:lnTo>
                  <a:pt x="119211" y="131192"/>
                </a:lnTo>
                <a:lnTo>
                  <a:pt x="120700" y="127917"/>
                </a:lnTo>
                <a:lnTo>
                  <a:pt x="122114" y="124643"/>
                </a:lnTo>
                <a:lnTo>
                  <a:pt x="123453" y="121406"/>
                </a:lnTo>
                <a:lnTo>
                  <a:pt x="124755" y="118169"/>
                </a:lnTo>
                <a:lnTo>
                  <a:pt x="126020" y="114969"/>
                </a:lnTo>
                <a:lnTo>
                  <a:pt x="127211" y="111770"/>
                </a:lnTo>
                <a:lnTo>
                  <a:pt x="128327" y="108607"/>
                </a:lnTo>
                <a:lnTo>
                  <a:pt x="129406" y="105444"/>
                </a:lnTo>
                <a:lnTo>
                  <a:pt x="130411" y="102282"/>
                </a:lnTo>
                <a:lnTo>
                  <a:pt x="131341" y="99194"/>
                </a:lnTo>
                <a:lnTo>
                  <a:pt x="132234" y="96106"/>
                </a:lnTo>
                <a:lnTo>
                  <a:pt x="133090" y="93017"/>
                </a:lnTo>
                <a:lnTo>
                  <a:pt x="133871" y="89966"/>
                </a:lnTo>
                <a:lnTo>
                  <a:pt x="134764" y="86208"/>
                </a:lnTo>
                <a:lnTo>
                  <a:pt x="135545" y="82451"/>
                </a:lnTo>
                <a:lnTo>
                  <a:pt x="136252" y="78767"/>
                </a:lnTo>
                <a:lnTo>
                  <a:pt x="136848" y="75121"/>
                </a:lnTo>
                <a:lnTo>
                  <a:pt x="137368" y="71475"/>
                </a:lnTo>
                <a:lnTo>
                  <a:pt x="137778" y="67903"/>
                </a:lnTo>
                <a:lnTo>
                  <a:pt x="138113" y="64368"/>
                </a:lnTo>
                <a:lnTo>
                  <a:pt x="138261" y="62619"/>
                </a:lnTo>
                <a:lnTo>
                  <a:pt x="138373" y="60871"/>
                </a:lnTo>
                <a:lnTo>
                  <a:pt x="138447" y="59122"/>
                </a:lnTo>
                <a:lnTo>
                  <a:pt x="138485" y="57410"/>
                </a:lnTo>
                <a:lnTo>
                  <a:pt x="138522" y="55699"/>
                </a:lnTo>
                <a:lnTo>
                  <a:pt x="138559" y="53987"/>
                </a:lnTo>
                <a:lnTo>
                  <a:pt x="138522" y="52313"/>
                </a:lnTo>
                <a:lnTo>
                  <a:pt x="138485" y="50639"/>
                </a:lnTo>
                <a:lnTo>
                  <a:pt x="138447" y="48964"/>
                </a:lnTo>
                <a:lnTo>
                  <a:pt x="138373" y="47327"/>
                </a:lnTo>
                <a:lnTo>
                  <a:pt x="138261" y="45653"/>
                </a:lnTo>
                <a:lnTo>
                  <a:pt x="138113" y="44016"/>
                </a:lnTo>
                <a:lnTo>
                  <a:pt x="137964" y="42416"/>
                </a:lnTo>
                <a:lnTo>
                  <a:pt x="137815" y="40816"/>
                </a:lnTo>
                <a:lnTo>
                  <a:pt x="137592" y="39216"/>
                </a:lnTo>
                <a:lnTo>
                  <a:pt x="137368" y="37616"/>
                </a:lnTo>
                <a:lnTo>
                  <a:pt x="137145" y="36054"/>
                </a:lnTo>
                <a:lnTo>
                  <a:pt x="136885" y="34491"/>
                </a:lnTo>
                <a:lnTo>
                  <a:pt x="136401" y="32110"/>
                </a:lnTo>
                <a:lnTo>
                  <a:pt x="135917" y="29803"/>
                </a:lnTo>
                <a:lnTo>
                  <a:pt x="135359" y="27496"/>
                </a:lnTo>
                <a:lnTo>
                  <a:pt x="134727" y="25189"/>
                </a:lnTo>
                <a:lnTo>
                  <a:pt x="134057" y="22957"/>
                </a:lnTo>
                <a:lnTo>
                  <a:pt x="133313" y="20724"/>
                </a:lnTo>
                <a:lnTo>
                  <a:pt x="132532" y="18492"/>
                </a:lnTo>
                <a:lnTo>
                  <a:pt x="131676" y="16334"/>
                </a:lnTo>
                <a:lnTo>
                  <a:pt x="133648" y="15664"/>
                </a:lnTo>
                <a:lnTo>
                  <a:pt x="135545" y="14994"/>
                </a:lnTo>
                <a:lnTo>
                  <a:pt x="137480" y="14287"/>
                </a:lnTo>
                <a:lnTo>
                  <a:pt x="139378" y="13581"/>
                </a:lnTo>
                <a:lnTo>
                  <a:pt x="141238" y="12836"/>
                </a:lnTo>
                <a:lnTo>
                  <a:pt x="143136" y="12055"/>
                </a:lnTo>
                <a:lnTo>
                  <a:pt x="144996" y="11236"/>
                </a:lnTo>
                <a:lnTo>
                  <a:pt x="146819" y="10418"/>
                </a:lnTo>
                <a:lnTo>
                  <a:pt x="146819" y="9785"/>
                </a:lnTo>
                <a:lnTo>
                  <a:pt x="144959" y="10604"/>
                </a:lnTo>
                <a:lnTo>
                  <a:pt x="143061" y="11423"/>
                </a:lnTo>
                <a:lnTo>
                  <a:pt x="141164" y="12204"/>
                </a:lnTo>
                <a:lnTo>
                  <a:pt x="139266" y="12985"/>
                </a:lnTo>
                <a:lnTo>
                  <a:pt x="137331" y="13729"/>
                </a:lnTo>
                <a:lnTo>
                  <a:pt x="135396" y="14436"/>
                </a:lnTo>
                <a:lnTo>
                  <a:pt x="133424" y="15106"/>
                </a:lnTo>
                <a:lnTo>
                  <a:pt x="131453" y="15776"/>
                </a:lnTo>
                <a:lnTo>
                  <a:pt x="130597" y="13729"/>
                </a:lnTo>
                <a:lnTo>
                  <a:pt x="129667" y="11683"/>
                </a:lnTo>
                <a:lnTo>
                  <a:pt x="128699" y="9674"/>
                </a:lnTo>
                <a:lnTo>
                  <a:pt x="127695" y="7665"/>
                </a:lnTo>
                <a:lnTo>
                  <a:pt x="126616" y="5730"/>
                </a:lnTo>
                <a:lnTo>
                  <a:pt x="125499" y="3795"/>
                </a:lnTo>
                <a:lnTo>
                  <a:pt x="124309" y="1860"/>
                </a:lnTo>
                <a:lnTo>
                  <a:pt x="123081" y="0"/>
                </a:lnTo>
                <a:lnTo>
                  <a:pt x="122374" y="0"/>
                </a:lnTo>
                <a:lnTo>
                  <a:pt x="123639" y="1898"/>
                </a:lnTo>
                <a:lnTo>
                  <a:pt x="124830" y="3832"/>
                </a:lnTo>
                <a:lnTo>
                  <a:pt x="125946" y="5767"/>
                </a:lnTo>
                <a:lnTo>
                  <a:pt x="127062" y="7739"/>
                </a:lnTo>
                <a:lnTo>
                  <a:pt x="128104" y="9785"/>
                </a:lnTo>
                <a:lnTo>
                  <a:pt x="129071" y="11795"/>
                </a:lnTo>
                <a:lnTo>
                  <a:pt x="130001" y="13878"/>
                </a:lnTo>
                <a:lnTo>
                  <a:pt x="130894" y="15962"/>
                </a:lnTo>
                <a:lnTo>
                  <a:pt x="128885" y="16594"/>
                </a:lnTo>
                <a:lnTo>
                  <a:pt x="126876" y="17227"/>
                </a:lnTo>
                <a:lnTo>
                  <a:pt x="124830" y="17785"/>
                </a:lnTo>
                <a:lnTo>
                  <a:pt x="122783" y="18343"/>
                </a:lnTo>
                <a:lnTo>
                  <a:pt x="119211" y="19236"/>
                </a:lnTo>
                <a:lnTo>
                  <a:pt x="115602" y="20055"/>
                </a:lnTo>
                <a:lnTo>
                  <a:pt x="111956" y="20799"/>
                </a:lnTo>
                <a:lnTo>
                  <a:pt x="108273" y="21431"/>
                </a:lnTo>
                <a:lnTo>
                  <a:pt x="104515" y="22027"/>
                </a:lnTo>
                <a:lnTo>
                  <a:pt x="100719" y="22547"/>
                </a:lnTo>
                <a:lnTo>
                  <a:pt x="96887" y="22957"/>
                </a:lnTo>
                <a:lnTo>
                  <a:pt x="93018" y="23292"/>
                </a:lnTo>
                <a:lnTo>
                  <a:pt x="89074" y="23589"/>
                </a:lnTo>
                <a:lnTo>
                  <a:pt x="85093" y="23775"/>
                </a:lnTo>
                <a:lnTo>
                  <a:pt x="81074" y="23887"/>
                </a:lnTo>
                <a:lnTo>
                  <a:pt x="77019" y="23924"/>
                </a:lnTo>
                <a:lnTo>
                  <a:pt x="72926" y="23887"/>
                </a:lnTo>
                <a:lnTo>
                  <a:pt x="68796" y="23775"/>
                </a:lnTo>
                <a:lnTo>
                  <a:pt x="64629" y="23589"/>
                </a:lnTo>
                <a:lnTo>
                  <a:pt x="60387" y="23292"/>
                </a:lnTo>
                <a:lnTo>
                  <a:pt x="57634" y="22957"/>
                </a:lnTo>
                <a:lnTo>
                  <a:pt x="54880" y="22547"/>
                </a:lnTo>
                <a:lnTo>
                  <a:pt x="52090" y="22027"/>
                </a:lnTo>
                <a:lnTo>
                  <a:pt x="49262" y="21431"/>
                </a:lnTo>
                <a:lnTo>
                  <a:pt x="46434" y="20761"/>
                </a:lnTo>
                <a:lnTo>
                  <a:pt x="43569" y="19980"/>
                </a:lnTo>
                <a:lnTo>
                  <a:pt x="40667" y="19087"/>
                </a:lnTo>
                <a:lnTo>
                  <a:pt x="37728" y="18120"/>
                </a:lnTo>
                <a:lnTo>
                  <a:pt x="34714" y="17041"/>
                </a:lnTo>
                <a:lnTo>
                  <a:pt x="31700" y="15887"/>
                </a:lnTo>
                <a:lnTo>
                  <a:pt x="28649" y="14622"/>
                </a:lnTo>
                <a:lnTo>
                  <a:pt x="25524" y="13283"/>
                </a:lnTo>
                <a:lnTo>
                  <a:pt x="22324" y="11832"/>
                </a:lnTo>
                <a:lnTo>
                  <a:pt x="19124" y="10269"/>
                </a:lnTo>
                <a:lnTo>
                  <a:pt x="15813" y="8595"/>
                </a:lnTo>
                <a:lnTo>
                  <a:pt x="12464" y="6846"/>
                </a:lnTo>
                <a:lnTo>
                  <a:pt x="9823" y="5358"/>
                </a:lnTo>
                <a:lnTo>
                  <a:pt x="6995" y="3721"/>
                </a:lnTo>
                <a:lnTo>
                  <a:pt x="5544" y="2865"/>
                </a:lnTo>
                <a:lnTo>
                  <a:pt x="4056" y="1935"/>
                </a:lnTo>
                <a:lnTo>
                  <a:pt x="2567" y="1005"/>
                </a:lnTo>
                <a:lnTo>
                  <a:pt x="1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Nunito Sans"/>
              <a:ea typeface="Nunito Sans"/>
              <a:cs typeface="Nunito Sans"/>
              <a:sym typeface="Nunito Sans"/>
            </a:endParaRPr>
          </a:p>
        </p:txBody>
      </p:sp>
      <p:pic>
        <p:nvPicPr>
          <p:cNvPr id="444" name="Google Shape;444;p42"/>
          <p:cNvPicPr preferRelativeResize="0"/>
          <p:nvPr/>
        </p:nvPicPr>
        <p:blipFill rotWithShape="1">
          <a:blip r:embed="rId4">
            <a:alphaModFix/>
          </a:blip>
          <a:srcRect l="55738" t="39434"/>
          <a:stretch/>
        </p:blipFill>
        <p:spPr>
          <a:xfrm>
            <a:off x="0" y="0"/>
            <a:ext cx="3589874" cy="4912326"/>
          </a:xfrm>
          <a:prstGeom prst="rect">
            <a:avLst/>
          </a:prstGeom>
          <a:noFill/>
          <a:ln>
            <a:noFill/>
          </a:ln>
        </p:spPr>
      </p:pic>
      <p:pic>
        <p:nvPicPr>
          <p:cNvPr id="445" name="Google Shape;445;p42"/>
          <p:cNvPicPr preferRelativeResize="0"/>
          <p:nvPr/>
        </p:nvPicPr>
        <p:blipFill rotWithShape="1">
          <a:blip r:embed="rId2">
            <a:alphaModFix/>
          </a:blip>
          <a:srcRect t="53791"/>
          <a:stretch/>
        </p:blipFill>
        <p:spPr>
          <a:xfrm>
            <a:off x="661926" y="0"/>
            <a:ext cx="4236652" cy="2376699"/>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 Alt 2">
  <p:cSld name="CUSTOM">
    <p:spTree>
      <p:nvGrpSpPr>
        <p:cNvPr id="1" name="Shape 446"/>
        <p:cNvGrpSpPr/>
        <p:nvPr/>
      </p:nvGrpSpPr>
      <p:grpSpPr>
        <a:xfrm>
          <a:off x="0" y="0"/>
          <a:ext cx="0" cy="0"/>
          <a:chOff x="0" y="0"/>
          <a:chExt cx="0" cy="0"/>
        </a:xfrm>
      </p:grpSpPr>
      <p:pic>
        <p:nvPicPr>
          <p:cNvPr id="447" name="Google Shape;447;p43"/>
          <p:cNvPicPr preferRelativeResize="0"/>
          <p:nvPr/>
        </p:nvPicPr>
        <p:blipFill rotWithShape="1">
          <a:blip r:embed="rId2">
            <a:alphaModFix/>
          </a:blip>
          <a:srcRect l="535" t="71891" r="33361"/>
          <a:stretch/>
        </p:blipFill>
        <p:spPr>
          <a:xfrm>
            <a:off x="5624200" y="3"/>
            <a:ext cx="3519800" cy="1496699"/>
          </a:xfrm>
          <a:prstGeom prst="rect">
            <a:avLst/>
          </a:prstGeom>
          <a:noFill/>
          <a:ln>
            <a:noFill/>
          </a:ln>
        </p:spPr>
      </p:pic>
      <p:sp>
        <p:nvSpPr>
          <p:cNvPr id="448" name="Google Shape;448;p43"/>
          <p:cNvSpPr txBox="1">
            <a:spLocks noGrp="1"/>
          </p:cNvSpPr>
          <p:nvPr>
            <p:ph type="title"/>
          </p:nvPr>
        </p:nvSpPr>
        <p:spPr>
          <a:xfrm>
            <a:off x="228600" y="228600"/>
            <a:ext cx="5707200" cy="587700"/>
          </a:xfrm>
          <a:prstGeom prst="rect">
            <a:avLst/>
          </a:prstGeom>
        </p:spPr>
        <p:txBody>
          <a:bodyPr spcFirstLastPara="1" wrap="square" lIns="91425" tIns="91425" rIns="91425" bIns="91425" anchor="t" anchorCtr="0">
            <a:spAutoFit/>
          </a:bodyPr>
          <a:lstStyle>
            <a:lvl1pPr lvl="0">
              <a:spcBef>
                <a:spcPts val="0"/>
              </a:spcBef>
              <a:spcAft>
                <a:spcPts val="0"/>
              </a:spcAft>
              <a:buClr>
                <a:schemeClr val="dk1"/>
              </a:buClr>
              <a:buSzPts val="1400"/>
              <a:buNone/>
              <a:defRPr/>
            </a:lvl1pPr>
            <a:lvl2pPr lvl="1">
              <a:spcBef>
                <a:spcPts val="0"/>
              </a:spcBef>
              <a:spcAft>
                <a:spcPts val="0"/>
              </a:spcAft>
              <a:buClr>
                <a:schemeClr val="dk1"/>
              </a:buClr>
              <a:buSzPts val="1400"/>
              <a:buNone/>
              <a:defRPr/>
            </a:lvl2pPr>
            <a:lvl3pPr lvl="2">
              <a:spcBef>
                <a:spcPts val="0"/>
              </a:spcBef>
              <a:spcAft>
                <a:spcPts val="0"/>
              </a:spcAft>
              <a:buClr>
                <a:schemeClr val="dk1"/>
              </a:buClr>
              <a:buSzPts val="1400"/>
              <a:buNone/>
              <a:defRPr/>
            </a:lvl3pPr>
            <a:lvl4pPr lvl="3">
              <a:spcBef>
                <a:spcPts val="0"/>
              </a:spcBef>
              <a:spcAft>
                <a:spcPts val="0"/>
              </a:spcAft>
              <a:buClr>
                <a:schemeClr val="dk1"/>
              </a:buClr>
              <a:buSzPts val="1400"/>
              <a:buNone/>
              <a:defRPr/>
            </a:lvl4pPr>
            <a:lvl5pPr lvl="4">
              <a:spcBef>
                <a:spcPts val="0"/>
              </a:spcBef>
              <a:spcAft>
                <a:spcPts val="0"/>
              </a:spcAft>
              <a:buClr>
                <a:schemeClr val="dk1"/>
              </a:buClr>
              <a:buSzPts val="1400"/>
              <a:buNone/>
              <a:defRPr/>
            </a:lvl5pPr>
            <a:lvl6pPr lvl="5">
              <a:spcBef>
                <a:spcPts val="0"/>
              </a:spcBef>
              <a:spcAft>
                <a:spcPts val="0"/>
              </a:spcAft>
              <a:buClr>
                <a:schemeClr val="dk1"/>
              </a:buClr>
              <a:buSzPts val="1400"/>
              <a:buNone/>
              <a:defRPr/>
            </a:lvl6pPr>
            <a:lvl7pPr lvl="6">
              <a:spcBef>
                <a:spcPts val="0"/>
              </a:spcBef>
              <a:spcAft>
                <a:spcPts val="0"/>
              </a:spcAft>
              <a:buClr>
                <a:schemeClr val="dk1"/>
              </a:buClr>
              <a:buSzPts val="1400"/>
              <a:buNone/>
              <a:defRPr/>
            </a:lvl7pPr>
            <a:lvl8pPr lvl="7">
              <a:spcBef>
                <a:spcPts val="0"/>
              </a:spcBef>
              <a:spcAft>
                <a:spcPts val="0"/>
              </a:spcAft>
              <a:buClr>
                <a:schemeClr val="dk1"/>
              </a:buClr>
              <a:buSzPts val="1400"/>
              <a:buNone/>
              <a:defRPr/>
            </a:lvl8pPr>
            <a:lvl9pPr lvl="8">
              <a:spcBef>
                <a:spcPts val="0"/>
              </a:spcBef>
              <a:spcAft>
                <a:spcPts val="0"/>
              </a:spcAft>
              <a:buClr>
                <a:schemeClr val="dk1"/>
              </a:buClr>
              <a:buSzPts val="1400"/>
              <a:buNone/>
              <a:defRPr/>
            </a:lvl9pPr>
          </a:lstStyle>
          <a:p>
            <a:endParaRPr/>
          </a:p>
        </p:txBody>
      </p:sp>
      <p:sp>
        <p:nvSpPr>
          <p:cNvPr id="449" name="Google Shape;449;p43"/>
          <p:cNvSpPr txBox="1">
            <a:spLocks noGrp="1"/>
          </p:cNvSpPr>
          <p:nvPr>
            <p:ph type="body" idx="1"/>
          </p:nvPr>
        </p:nvSpPr>
        <p:spPr>
          <a:xfrm>
            <a:off x="228600" y="1637275"/>
            <a:ext cx="3351600" cy="3046500"/>
          </a:xfrm>
          <a:prstGeom prst="rect">
            <a:avLst/>
          </a:prstGeom>
        </p:spPr>
        <p:txBody>
          <a:bodyPr spcFirstLastPara="1" wrap="square" lIns="91425" tIns="91425" rIns="91425" bIns="91425" anchor="t" anchorCtr="0">
            <a:noAutofit/>
          </a:bodyPr>
          <a:lstStyle>
            <a:lvl1pPr marL="457200" lvl="0" indent="-330200">
              <a:lnSpc>
                <a:spcPct val="100000"/>
              </a:lnSpc>
              <a:spcBef>
                <a:spcPts val="0"/>
              </a:spcBef>
              <a:spcAft>
                <a:spcPts val="0"/>
              </a:spcAft>
              <a:buSzPts val="1600"/>
              <a:buFont typeface="Nunito Sans"/>
              <a:buChar char="●"/>
              <a:defRPr sz="1600"/>
            </a:lvl1pPr>
            <a:lvl2pPr marL="914400" lvl="1" indent="-330200">
              <a:lnSpc>
                <a:spcPct val="100000"/>
              </a:lnSpc>
              <a:spcBef>
                <a:spcPts val="800"/>
              </a:spcBef>
              <a:spcAft>
                <a:spcPts val="0"/>
              </a:spcAft>
              <a:buSzPts val="1600"/>
              <a:buFont typeface="Nunito Sans"/>
              <a:buChar char="○"/>
              <a:defRPr sz="1600"/>
            </a:lvl2pPr>
            <a:lvl3pPr marL="1371600" lvl="2" indent="-330200">
              <a:lnSpc>
                <a:spcPct val="100000"/>
              </a:lnSpc>
              <a:spcBef>
                <a:spcPts val="800"/>
              </a:spcBef>
              <a:spcAft>
                <a:spcPts val="0"/>
              </a:spcAft>
              <a:buSzPts val="1600"/>
              <a:buFont typeface="Nunito Sans"/>
              <a:buChar char="■"/>
              <a:defRPr sz="1600"/>
            </a:lvl3pPr>
            <a:lvl4pPr marL="1828800" lvl="3" indent="-330200">
              <a:lnSpc>
                <a:spcPct val="100000"/>
              </a:lnSpc>
              <a:spcBef>
                <a:spcPts val="800"/>
              </a:spcBef>
              <a:spcAft>
                <a:spcPts val="0"/>
              </a:spcAft>
              <a:buSzPts val="1600"/>
              <a:buFont typeface="Nunito Sans"/>
              <a:buChar char="●"/>
              <a:defRPr sz="1600"/>
            </a:lvl4pPr>
            <a:lvl5pPr marL="2286000" lvl="4" indent="-330200">
              <a:lnSpc>
                <a:spcPct val="100000"/>
              </a:lnSpc>
              <a:spcBef>
                <a:spcPts val="800"/>
              </a:spcBef>
              <a:spcAft>
                <a:spcPts val="0"/>
              </a:spcAft>
              <a:buSzPts val="1600"/>
              <a:buFont typeface="Nunito Sans"/>
              <a:buChar char="○"/>
              <a:defRPr sz="1600"/>
            </a:lvl5pPr>
            <a:lvl6pPr marL="2743200" lvl="5" indent="-330200">
              <a:lnSpc>
                <a:spcPct val="100000"/>
              </a:lnSpc>
              <a:spcBef>
                <a:spcPts val="800"/>
              </a:spcBef>
              <a:spcAft>
                <a:spcPts val="0"/>
              </a:spcAft>
              <a:buSzPts val="1600"/>
              <a:buFont typeface="Nunito Sans"/>
              <a:buChar char="■"/>
              <a:defRPr sz="1600"/>
            </a:lvl6pPr>
            <a:lvl7pPr marL="3200400" lvl="6" indent="-330200">
              <a:lnSpc>
                <a:spcPct val="100000"/>
              </a:lnSpc>
              <a:spcBef>
                <a:spcPts val="800"/>
              </a:spcBef>
              <a:spcAft>
                <a:spcPts val="0"/>
              </a:spcAft>
              <a:buSzPts val="1600"/>
              <a:buFont typeface="Nunito Sans"/>
              <a:buChar char="●"/>
              <a:defRPr sz="1600"/>
            </a:lvl7pPr>
            <a:lvl8pPr marL="3657600" lvl="7" indent="-330200">
              <a:lnSpc>
                <a:spcPct val="100000"/>
              </a:lnSpc>
              <a:spcBef>
                <a:spcPts val="800"/>
              </a:spcBef>
              <a:spcAft>
                <a:spcPts val="0"/>
              </a:spcAft>
              <a:buSzPts val="1600"/>
              <a:buFont typeface="Nunito Sans"/>
              <a:buChar char="○"/>
              <a:defRPr sz="1600"/>
            </a:lvl8pPr>
            <a:lvl9pPr marL="4114800" lvl="8" indent="-330200">
              <a:lnSpc>
                <a:spcPct val="100000"/>
              </a:lnSpc>
              <a:spcBef>
                <a:spcPts val="800"/>
              </a:spcBef>
              <a:spcAft>
                <a:spcPts val="800"/>
              </a:spcAft>
              <a:buSzPts val="1600"/>
              <a:buFont typeface="Nunito Sans"/>
              <a:buChar char="■"/>
              <a:defRPr sz="1600"/>
            </a:lvl9pPr>
          </a:lstStyle>
          <a:p>
            <a:endParaRPr/>
          </a:p>
        </p:txBody>
      </p:sp>
      <p:sp>
        <p:nvSpPr>
          <p:cNvPr id="450" name="Google Shape;450;p43"/>
          <p:cNvSpPr txBox="1"/>
          <p:nvPr/>
        </p:nvSpPr>
        <p:spPr>
          <a:xfrm>
            <a:off x="6720300" y="4800275"/>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451" name="Google Shape;451;p43"/>
          <p:cNvSpPr txBox="1">
            <a:spLocks noGrp="1"/>
          </p:cNvSpPr>
          <p:nvPr>
            <p:ph type="subTitle" idx="2"/>
          </p:nvPr>
        </p:nvSpPr>
        <p:spPr>
          <a:xfrm>
            <a:off x="228600" y="4800275"/>
            <a:ext cx="1115700" cy="311400"/>
          </a:xfrm>
          <a:prstGeom prst="rect">
            <a:avLst/>
          </a:prstGeom>
        </p:spPr>
        <p:txBody>
          <a:bodyPr spcFirstLastPara="1" wrap="square" lIns="91425" tIns="91425" rIns="91425" bIns="91425" anchor="t" anchorCtr="0">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 Alt 1">
  <p:cSld name="BLANK_1_1_1_1">
    <p:spTree>
      <p:nvGrpSpPr>
        <p:cNvPr id="1" name="Shape 452"/>
        <p:cNvGrpSpPr/>
        <p:nvPr/>
      </p:nvGrpSpPr>
      <p:grpSpPr>
        <a:xfrm>
          <a:off x="0" y="0"/>
          <a:ext cx="0" cy="0"/>
          <a:chOff x="0" y="0"/>
          <a:chExt cx="0" cy="0"/>
        </a:xfrm>
      </p:grpSpPr>
      <p:sp>
        <p:nvSpPr>
          <p:cNvPr id="453" name="Google Shape;453;p44"/>
          <p:cNvSpPr txBox="1">
            <a:spLocks noGrp="1"/>
          </p:cNvSpPr>
          <p:nvPr>
            <p:ph type="title"/>
          </p:nvPr>
        </p:nvSpPr>
        <p:spPr>
          <a:xfrm>
            <a:off x="228600" y="228600"/>
            <a:ext cx="5707200" cy="587700"/>
          </a:xfrm>
          <a:prstGeom prst="rect">
            <a:avLst/>
          </a:prstGeom>
        </p:spPr>
        <p:txBody>
          <a:bodyPr spcFirstLastPara="1" wrap="square" lIns="91425" tIns="91425" rIns="91425" bIns="91425" anchor="t" anchorCtr="0">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a:endParaRPr/>
          </a:p>
        </p:txBody>
      </p:sp>
      <p:sp>
        <p:nvSpPr>
          <p:cNvPr id="454" name="Google Shape;454;p44"/>
          <p:cNvSpPr txBox="1"/>
          <p:nvPr/>
        </p:nvSpPr>
        <p:spPr>
          <a:xfrm>
            <a:off x="6720300" y="4800275"/>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pic>
        <p:nvPicPr>
          <p:cNvPr id="455" name="Google Shape;455;p44"/>
          <p:cNvPicPr preferRelativeResize="0"/>
          <p:nvPr/>
        </p:nvPicPr>
        <p:blipFill rotWithShape="1">
          <a:blip r:embed="rId2">
            <a:alphaModFix/>
          </a:blip>
          <a:srcRect l="535" t="71891" r="33361"/>
          <a:stretch/>
        </p:blipFill>
        <p:spPr>
          <a:xfrm>
            <a:off x="5624200" y="3"/>
            <a:ext cx="3519800" cy="1496699"/>
          </a:xfrm>
          <a:prstGeom prst="rect">
            <a:avLst/>
          </a:prstGeom>
          <a:noFill/>
          <a:ln>
            <a:noFill/>
          </a:ln>
        </p:spPr>
      </p:pic>
      <p:sp>
        <p:nvSpPr>
          <p:cNvPr id="456" name="Google Shape;456;p44"/>
          <p:cNvSpPr txBox="1">
            <a:spLocks noGrp="1"/>
          </p:cNvSpPr>
          <p:nvPr>
            <p:ph type="subTitle" idx="1"/>
          </p:nvPr>
        </p:nvSpPr>
        <p:spPr>
          <a:xfrm>
            <a:off x="228600" y="4800275"/>
            <a:ext cx="1115700" cy="311400"/>
          </a:xfrm>
          <a:prstGeom prst="rect">
            <a:avLst/>
          </a:prstGeom>
        </p:spPr>
        <p:txBody>
          <a:bodyPr spcFirstLastPara="1" wrap="square" lIns="91425" tIns="91425" rIns="91425" bIns="91425" anchor="t" anchorCtr="0">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eet the team">
  <p:cSld name="BLANK_1_1_1_1_2_3">
    <p:spTree>
      <p:nvGrpSpPr>
        <p:cNvPr id="1" name="Shape 457"/>
        <p:cNvGrpSpPr/>
        <p:nvPr/>
      </p:nvGrpSpPr>
      <p:grpSpPr>
        <a:xfrm>
          <a:off x="0" y="0"/>
          <a:ext cx="0" cy="0"/>
          <a:chOff x="0" y="0"/>
          <a:chExt cx="0" cy="0"/>
        </a:xfrm>
      </p:grpSpPr>
      <p:sp>
        <p:nvSpPr>
          <p:cNvPr id="458" name="Google Shape;458;p45"/>
          <p:cNvSpPr/>
          <p:nvPr/>
        </p:nvSpPr>
        <p:spPr>
          <a:xfrm>
            <a:off x="-3491" y="1985350"/>
            <a:ext cx="3736169" cy="3157918"/>
          </a:xfrm>
          <a:custGeom>
            <a:avLst/>
            <a:gdLst/>
            <a:ahLst/>
            <a:cxnLst/>
            <a:rect l="l" t="t" r="r" b="b"/>
            <a:pathLst>
              <a:path w="247921" h="209550" extrusionOk="0">
                <a:moveTo>
                  <a:pt x="0" y="0"/>
                </a:moveTo>
                <a:lnTo>
                  <a:pt x="0" y="2516"/>
                </a:lnTo>
                <a:lnTo>
                  <a:pt x="1966" y="5976"/>
                </a:lnTo>
                <a:lnTo>
                  <a:pt x="3853" y="9593"/>
                </a:lnTo>
                <a:lnTo>
                  <a:pt x="5661" y="13289"/>
                </a:lnTo>
                <a:lnTo>
                  <a:pt x="7391" y="17063"/>
                </a:lnTo>
                <a:lnTo>
                  <a:pt x="9042" y="20994"/>
                </a:lnTo>
                <a:lnTo>
                  <a:pt x="10615" y="24926"/>
                </a:lnTo>
                <a:lnTo>
                  <a:pt x="12030" y="28936"/>
                </a:lnTo>
                <a:lnTo>
                  <a:pt x="13446" y="32946"/>
                </a:lnTo>
                <a:lnTo>
                  <a:pt x="14704" y="37114"/>
                </a:lnTo>
                <a:lnTo>
                  <a:pt x="15962" y="41360"/>
                </a:lnTo>
                <a:lnTo>
                  <a:pt x="17063" y="45606"/>
                </a:lnTo>
                <a:lnTo>
                  <a:pt x="18085" y="49930"/>
                </a:lnTo>
                <a:lnTo>
                  <a:pt x="19029" y="54334"/>
                </a:lnTo>
                <a:lnTo>
                  <a:pt x="19815" y="58737"/>
                </a:lnTo>
                <a:lnTo>
                  <a:pt x="20601" y="63219"/>
                </a:lnTo>
                <a:lnTo>
                  <a:pt x="21230" y="67779"/>
                </a:lnTo>
                <a:lnTo>
                  <a:pt x="18557" y="68173"/>
                </a:lnTo>
                <a:lnTo>
                  <a:pt x="15883" y="68566"/>
                </a:lnTo>
                <a:lnTo>
                  <a:pt x="13210" y="69037"/>
                </a:lnTo>
                <a:lnTo>
                  <a:pt x="10536" y="69588"/>
                </a:lnTo>
                <a:lnTo>
                  <a:pt x="7942" y="70217"/>
                </a:lnTo>
                <a:lnTo>
                  <a:pt x="5268" y="70846"/>
                </a:lnTo>
                <a:lnTo>
                  <a:pt x="2595" y="71554"/>
                </a:lnTo>
                <a:lnTo>
                  <a:pt x="0" y="72261"/>
                </a:lnTo>
                <a:lnTo>
                  <a:pt x="0" y="73598"/>
                </a:lnTo>
                <a:lnTo>
                  <a:pt x="3302" y="72576"/>
                </a:lnTo>
                <a:lnTo>
                  <a:pt x="7784" y="71475"/>
                </a:lnTo>
                <a:lnTo>
                  <a:pt x="12345" y="70531"/>
                </a:lnTo>
                <a:lnTo>
                  <a:pt x="16827" y="69667"/>
                </a:lnTo>
                <a:lnTo>
                  <a:pt x="21387" y="69037"/>
                </a:lnTo>
                <a:lnTo>
                  <a:pt x="21859" y="72812"/>
                </a:lnTo>
                <a:lnTo>
                  <a:pt x="22174" y="76193"/>
                </a:lnTo>
                <a:lnTo>
                  <a:pt x="22488" y="79495"/>
                </a:lnTo>
                <a:lnTo>
                  <a:pt x="22724" y="82876"/>
                </a:lnTo>
                <a:lnTo>
                  <a:pt x="22881" y="86258"/>
                </a:lnTo>
                <a:lnTo>
                  <a:pt x="22960" y="89639"/>
                </a:lnTo>
                <a:lnTo>
                  <a:pt x="23039" y="92941"/>
                </a:lnTo>
                <a:lnTo>
                  <a:pt x="23039" y="96322"/>
                </a:lnTo>
                <a:lnTo>
                  <a:pt x="23039" y="99703"/>
                </a:lnTo>
                <a:lnTo>
                  <a:pt x="22960" y="103006"/>
                </a:lnTo>
                <a:lnTo>
                  <a:pt x="22803" y="106387"/>
                </a:lnTo>
                <a:lnTo>
                  <a:pt x="22645" y="109689"/>
                </a:lnTo>
                <a:lnTo>
                  <a:pt x="22410" y="113071"/>
                </a:lnTo>
                <a:lnTo>
                  <a:pt x="22095" y="116373"/>
                </a:lnTo>
                <a:lnTo>
                  <a:pt x="21781" y="119675"/>
                </a:lnTo>
                <a:lnTo>
                  <a:pt x="21387" y="122978"/>
                </a:lnTo>
                <a:lnTo>
                  <a:pt x="20916" y="126280"/>
                </a:lnTo>
                <a:lnTo>
                  <a:pt x="20444" y="129504"/>
                </a:lnTo>
                <a:lnTo>
                  <a:pt x="19893" y="132807"/>
                </a:lnTo>
                <a:lnTo>
                  <a:pt x="19264" y="136031"/>
                </a:lnTo>
                <a:lnTo>
                  <a:pt x="18635" y="139254"/>
                </a:lnTo>
                <a:lnTo>
                  <a:pt x="17928" y="142478"/>
                </a:lnTo>
                <a:lnTo>
                  <a:pt x="17220" y="145623"/>
                </a:lnTo>
                <a:lnTo>
                  <a:pt x="16434" y="148769"/>
                </a:lnTo>
                <a:lnTo>
                  <a:pt x="15569" y="151914"/>
                </a:lnTo>
                <a:lnTo>
                  <a:pt x="14625" y="155059"/>
                </a:lnTo>
                <a:lnTo>
                  <a:pt x="13760" y="158126"/>
                </a:lnTo>
                <a:lnTo>
                  <a:pt x="12738" y="161192"/>
                </a:lnTo>
                <a:lnTo>
                  <a:pt x="11716" y="164259"/>
                </a:lnTo>
                <a:lnTo>
                  <a:pt x="10615" y="167247"/>
                </a:lnTo>
                <a:lnTo>
                  <a:pt x="9514" y="170235"/>
                </a:lnTo>
                <a:lnTo>
                  <a:pt x="8256" y="173144"/>
                </a:lnTo>
                <a:lnTo>
                  <a:pt x="7077" y="176053"/>
                </a:lnTo>
                <a:lnTo>
                  <a:pt x="5425" y="179356"/>
                </a:lnTo>
                <a:lnTo>
                  <a:pt x="3696" y="182658"/>
                </a:lnTo>
                <a:lnTo>
                  <a:pt x="1887" y="185961"/>
                </a:lnTo>
                <a:lnTo>
                  <a:pt x="0" y="189185"/>
                </a:lnTo>
                <a:lnTo>
                  <a:pt x="0" y="191622"/>
                </a:lnTo>
                <a:lnTo>
                  <a:pt x="2280" y="187848"/>
                </a:lnTo>
                <a:lnTo>
                  <a:pt x="4403" y="184152"/>
                </a:lnTo>
                <a:lnTo>
                  <a:pt x="6369" y="180378"/>
                </a:lnTo>
                <a:lnTo>
                  <a:pt x="8178" y="176604"/>
                </a:lnTo>
                <a:lnTo>
                  <a:pt x="9436" y="173616"/>
                </a:lnTo>
                <a:lnTo>
                  <a:pt x="10615" y="170707"/>
                </a:lnTo>
                <a:lnTo>
                  <a:pt x="11795" y="167719"/>
                </a:lnTo>
                <a:lnTo>
                  <a:pt x="12895" y="164652"/>
                </a:lnTo>
                <a:lnTo>
                  <a:pt x="13918" y="161585"/>
                </a:lnTo>
                <a:lnTo>
                  <a:pt x="14940" y="158519"/>
                </a:lnTo>
                <a:lnTo>
                  <a:pt x="15883" y="155452"/>
                </a:lnTo>
                <a:lnTo>
                  <a:pt x="16748" y="152307"/>
                </a:lnTo>
                <a:lnTo>
                  <a:pt x="17613" y="149162"/>
                </a:lnTo>
                <a:lnTo>
                  <a:pt x="18399" y="145938"/>
                </a:lnTo>
                <a:lnTo>
                  <a:pt x="19186" y="142714"/>
                </a:lnTo>
                <a:lnTo>
                  <a:pt x="19893" y="139490"/>
                </a:lnTo>
                <a:lnTo>
                  <a:pt x="20522" y="136266"/>
                </a:lnTo>
                <a:lnTo>
                  <a:pt x="21073" y="133043"/>
                </a:lnTo>
                <a:lnTo>
                  <a:pt x="21623" y="129740"/>
                </a:lnTo>
                <a:lnTo>
                  <a:pt x="22174" y="126438"/>
                </a:lnTo>
                <a:lnTo>
                  <a:pt x="22567" y="123135"/>
                </a:lnTo>
                <a:lnTo>
                  <a:pt x="22960" y="119833"/>
                </a:lnTo>
                <a:lnTo>
                  <a:pt x="23353" y="116530"/>
                </a:lnTo>
                <a:lnTo>
                  <a:pt x="23668" y="113149"/>
                </a:lnTo>
                <a:lnTo>
                  <a:pt x="23904" y="109768"/>
                </a:lnTo>
                <a:lnTo>
                  <a:pt x="24061" y="106466"/>
                </a:lnTo>
                <a:lnTo>
                  <a:pt x="24218" y="103084"/>
                </a:lnTo>
                <a:lnTo>
                  <a:pt x="24297" y="99703"/>
                </a:lnTo>
                <a:lnTo>
                  <a:pt x="24297" y="96322"/>
                </a:lnTo>
                <a:lnTo>
                  <a:pt x="24297" y="92941"/>
                </a:lnTo>
                <a:lnTo>
                  <a:pt x="24218" y="89560"/>
                </a:lnTo>
                <a:lnTo>
                  <a:pt x="24139" y="86179"/>
                </a:lnTo>
                <a:lnTo>
                  <a:pt x="23982" y="82798"/>
                </a:lnTo>
                <a:lnTo>
                  <a:pt x="23746" y="79417"/>
                </a:lnTo>
                <a:lnTo>
                  <a:pt x="23432" y="76036"/>
                </a:lnTo>
                <a:lnTo>
                  <a:pt x="23117" y="72654"/>
                </a:lnTo>
                <a:lnTo>
                  <a:pt x="22645" y="68880"/>
                </a:lnTo>
                <a:lnTo>
                  <a:pt x="27521" y="68408"/>
                </a:lnTo>
                <a:lnTo>
                  <a:pt x="32474" y="68094"/>
                </a:lnTo>
                <a:lnTo>
                  <a:pt x="37428" y="67937"/>
                </a:lnTo>
                <a:lnTo>
                  <a:pt x="42382" y="68015"/>
                </a:lnTo>
                <a:lnTo>
                  <a:pt x="47335" y="68173"/>
                </a:lnTo>
                <a:lnTo>
                  <a:pt x="52368" y="68644"/>
                </a:lnTo>
                <a:lnTo>
                  <a:pt x="57400" y="69195"/>
                </a:lnTo>
                <a:lnTo>
                  <a:pt x="62432" y="69981"/>
                </a:lnTo>
                <a:lnTo>
                  <a:pt x="67229" y="70846"/>
                </a:lnTo>
                <a:lnTo>
                  <a:pt x="72025" y="71947"/>
                </a:lnTo>
                <a:lnTo>
                  <a:pt x="76900" y="73126"/>
                </a:lnTo>
                <a:lnTo>
                  <a:pt x="81775" y="74542"/>
                </a:lnTo>
                <a:lnTo>
                  <a:pt x="86650" y="76114"/>
                </a:lnTo>
                <a:lnTo>
                  <a:pt x="91604" y="77844"/>
                </a:lnTo>
                <a:lnTo>
                  <a:pt x="96479" y="79653"/>
                </a:lnTo>
                <a:lnTo>
                  <a:pt x="101433" y="81697"/>
                </a:lnTo>
                <a:lnTo>
                  <a:pt x="106387" y="83899"/>
                </a:lnTo>
                <a:lnTo>
                  <a:pt x="111340" y="86258"/>
                </a:lnTo>
                <a:lnTo>
                  <a:pt x="116294" y="88852"/>
                </a:lnTo>
                <a:lnTo>
                  <a:pt x="121248" y="91526"/>
                </a:lnTo>
                <a:lnTo>
                  <a:pt x="126280" y="94356"/>
                </a:lnTo>
                <a:lnTo>
                  <a:pt x="131234" y="97344"/>
                </a:lnTo>
                <a:lnTo>
                  <a:pt x="136266" y="100490"/>
                </a:lnTo>
                <a:lnTo>
                  <a:pt x="141298" y="103792"/>
                </a:lnTo>
                <a:lnTo>
                  <a:pt x="145309" y="106623"/>
                </a:lnTo>
                <a:lnTo>
                  <a:pt x="149319" y="109454"/>
                </a:lnTo>
                <a:lnTo>
                  <a:pt x="153329" y="112441"/>
                </a:lnTo>
                <a:lnTo>
                  <a:pt x="157339" y="115508"/>
                </a:lnTo>
                <a:lnTo>
                  <a:pt x="161349" y="118653"/>
                </a:lnTo>
                <a:lnTo>
                  <a:pt x="165359" y="121956"/>
                </a:lnTo>
                <a:lnTo>
                  <a:pt x="169369" y="125258"/>
                </a:lnTo>
                <a:lnTo>
                  <a:pt x="173380" y="128718"/>
                </a:lnTo>
                <a:lnTo>
                  <a:pt x="177390" y="132335"/>
                </a:lnTo>
                <a:lnTo>
                  <a:pt x="181400" y="135952"/>
                </a:lnTo>
                <a:lnTo>
                  <a:pt x="185410" y="139648"/>
                </a:lnTo>
                <a:lnTo>
                  <a:pt x="189420" y="143500"/>
                </a:lnTo>
                <a:lnTo>
                  <a:pt x="193352" y="147432"/>
                </a:lnTo>
                <a:lnTo>
                  <a:pt x="197362" y="151442"/>
                </a:lnTo>
                <a:lnTo>
                  <a:pt x="201372" y="155531"/>
                </a:lnTo>
                <a:lnTo>
                  <a:pt x="205303" y="159777"/>
                </a:lnTo>
                <a:lnTo>
                  <a:pt x="211515" y="166539"/>
                </a:lnTo>
                <a:lnTo>
                  <a:pt x="217491" y="173301"/>
                </a:lnTo>
                <a:lnTo>
                  <a:pt x="223074" y="179906"/>
                </a:lnTo>
                <a:lnTo>
                  <a:pt x="228421" y="186354"/>
                </a:lnTo>
                <a:lnTo>
                  <a:pt x="233453" y="192566"/>
                </a:lnTo>
                <a:lnTo>
                  <a:pt x="238092" y="198542"/>
                </a:lnTo>
                <a:lnTo>
                  <a:pt x="242417" y="204203"/>
                </a:lnTo>
                <a:lnTo>
                  <a:pt x="246348" y="209550"/>
                </a:lnTo>
                <a:lnTo>
                  <a:pt x="247921" y="209550"/>
                </a:lnTo>
                <a:lnTo>
                  <a:pt x="243911" y="204125"/>
                </a:lnTo>
                <a:lnTo>
                  <a:pt x="239586" y="198384"/>
                </a:lnTo>
                <a:lnTo>
                  <a:pt x="234868" y="192330"/>
                </a:lnTo>
                <a:lnTo>
                  <a:pt x="229757" y="186040"/>
                </a:lnTo>
                <a:lnTo>
                  <a:pt x="224411" y="179435"/>
                </a:lnTo>
                <a:lnTo>
                  <a:pt x="218671" y="172751"/>
                </a:lnTo>
                <a:lnTo>
                  <a:pt x="212616" y="165832"/>
                </a:lnTo>
                <a:lnTo>
                  <a:pt x="206247" y="158912"/>
                </a:lnTo>
                <a:lnTo>
                  <a:pt x="202237" y="154745"/>
                </a:lnTo>
                <a:lnTo>
                  <a:pt x="198305" y="150577"/>
                </a:lnTo>
                <a:lnTo>
                  <a:pt x="194295" y="146567"/>
                </a:lnTo>
                <a:lnTo>
                  <a:pt x="190285" y="142636"/>
                </a:lnTo>
                <a:lnTo>
                  <a:pt x="186275" y="138783"/>
                </a:lnTo>
                <a:lnTo>
                  <a:pt x="182265" y="135008"/>
                </a:lnTo>
                <a:lnTo>
                  <a:pt x="178255" y="131391"/>
                </a:lnTo>
                <a:lnTo>
                  <a:pt x="174245" y="127774"/>
                </a:lnTo>
                <a:lnTo>
                  <a:pt x="170234" y="124315"/>
                </a:lnTo>
                <a:lnTo>
                  <a:pt x="166146" y="120934"/>
                </a:lnTo>
                <a:lnTo>
                  <a:pt x="162135" y="117710"/>
                </a:lnTo>
                <a:lnTo>
                  <a:pt x="158125" y="114486"/>
                </a:lnTo>
                <a:lnTo>
                  <a:pt x="154037" y="111419"/>
                </a:lnTo>
                <a:lnTo>
                  <a:pt x="150026" y="108431"/>
                </a:lnTo>
                <a:lnTo>
                  <a:pt x="146016" y="105601"/>
                </a:lnTo>
                <a:lnTo>
                  <a:pt x="142006" y="102770"/>
                </a:lnTo>
                <a:lnTo>
                  <a:pt x="136974" y="99467"/>
                </a:lnTo>
                <a:lnTo>
                  <a:pt x="131941" y="96244"/>
                </a:lnTo>
                <a:lnTo>
                  <a:pt x="126909" y="93256"/>
                </a:lnTo>
                <a:lnTo>
                  <a:pt x="121877" y="90425"/>
                </a:lnTo>
                <a:lnTo>
                  <a:pt x="116844" y="87673"/>
                </a:lnTo>
                <a:lnTo>
                  <a:pt x="111891" y="85157"/>
                </a:lnTo>
                <a:lnTo>
                  <a:pt x="106858" y="82798"/>
                </a:lnTo>
                <a:lnTo>
                  <a:pt x="101905" y="80596"/>
                </a:lnTo>
                <a:lnTo>
                  <a:pt x="96951" y="78473"/>
                </a:lnTo>
                <a:lnTo>
                  <a:pt x="91997" y="76586"/>
                </a:lnTo>
                <a:lnTo>
                  <a:pt x="87044" y="74935"/>
                </a:lnTo>
                <a:lnTo>
                  <a:pt x="82090" y="73362"/>
                </a:lnTo>
                <a:lnTo>
                  <a:pt x="77215" y="71947"/>
                </a:lnTo>
                <a:lnTo>
                  <a:pt x="72340" y="70689"/>
                </a:lnTo>
                <a:lnTo>
                  <a:pt x="67465" y="69667"/>
                </a:lnTo>
                <a:lnTo>
                  <a:pt x="62590" y="68723"/>
                </a:lnTo>
                <a:lnTo>
                  <a:pt x="57557" y="67937"/>
                </a:lnTo>
                <a:lnTo>
                  <a:pt x="52446" y="67386"/>
                </a:lnTo>
                <a:lnTo>
                  <a:pt x="47414" y="66914"/>
                </a:lnTo>
                <a:lnTo>
                  <a:pt x="42382" y="66757"/>
                </a:lnTo>
                <a:lnTo>
                  <a:pt x="37428" y="66679"/>
                </a:lnTo>
                <a:lnTo>
                  <a:pt x="32396" y="66836"/>
                </a:lnTo>
                <a:lnTo>
                  <a:pt x="27442" y="67150"/>
                </a:lnTo>
                <a:lnTo>
                  <a:pt x="22488" y="67622"/>
                </a:lnTo>
                <a:lnTo>
                  <a:pt x="21781" y="62904"/>
                </a:lnTo>
                <a:lnTo>
                  <a:pt x="21073" y="58265"/>
                </a:lnTo>
                <a:lnTo>
                  <a:pt x="20129" y="53626"/>
                </a:lnTo>
                <a:lnTo>
                  <a:pt x="19186" y="49065"/>
                </a:lnTo>
                <a:lnTo>
                  <a:pt x="18085" y="44583"/>
                </a:lnTo>
                <a:lnTo>
                  <a:pt x="16905" y="40102"/>
                </a:lnTo>
                <a:lnTo>
                  <a:pt x="15647" y="35777"/>
                </a:lnTo>
                <a:lnTo>
                  <a:pt x="14232" y="31452"/>
                </a:lnTo>
                <a:lnTo>
                  <a:pt x="12817" y="27285"/>
                </a:lnTo>
                <a:lnTo>
                  <a:pt x="11244" y="23117"/>
                </a:lnTo>
                <a:lnTo>
                  <a:pt x="9593" y="19029"/>
                </a:lnTo>
                <a:lnTo>
                  <a:pt x="7863" y="15018"/>
                </a:lnTo>
                <a:lnTo>
                  <a:pt x="5976" y="11166"/>
                </a:lnTo>
                <a:lnTo>
                  <a:pt x="4089" y="7313"/>
                </a:lnTo>
                <a:lnTo>
                  <a:pt x="2123" y="3617"/>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latin typeface="Nunito Sans"/>
              <a:ea typeface="Nunito Sans"/>
              <a:cs typeface="Nunito Sans"/>
              <a:sym typeface="Nunito Sans"/>
            </a:endParaRPr>
          </a:p>
        </p:txBody>
      </p:sp>
      <p:sp>
        <p:nvSpPr>
          <p:cNvPr id="459" name="Google Shape;459;p45"/>
          <p:cNvSpPr txBox="1">
            <a:spLocks noGrp="1"/>
          </p:cNvSpPr>
          <p:nvPr>
            <p:ph type="title"/>
          </p:nvPr>
        </p:nvSpPr>
        <p:spPr>
          <a:xfrm>
            <a:off x="228600" y="228600"/>
            <a:ext cx="5707200" cy="587700"/>
          </a:xfrm>
          <a:prstGeom prst="rect">
            <a:avLst/>
          </a:prstGeom>
        </p:spPr>
        <p:txBody>
          <a:bodyPr spcFirstLastPara="1" wrap="square" lIns="91425" tIns="91425" rIns="91425" bIns="91425" anchor="t" anchorCtr="0">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a:endParaRPr/>
          </a:p>
        </p:txBody>
      </p:sp>
      <p:sp>
        <p:nvSpPr>
          <p:cNvPr id="460" name="Google Shape;460;p45"/>
          <p:cNvSpPr txBox="1"/>
          <p:nvPr/>
        </p:nvSpPr>
        <p:spPr>
          <a:xfrm>
            <a:off x="6720300" y="4800275"/>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461" name="Google Shape;461;p45"/>
          <p:cNvSpPr>
            <a:spLocks noGrp="1"/>
          </p:cNvSpPr>
          <p:nvPr>
            <p:ph type="pic" idx="2"/>
          </p:nvPr>
        </p:nvSpPr>
        <p:spPr>
          <a:xfrm>
            <a:off x="1208525" y="1164275"/>
            <a:ext cx="1115700" cy="1118100"/>
          </a:xfrm>
          <a:prstGeom prst="roundRect">
            <a:avLst>
              <a:gd name="adj" fmla="val 16667"/>
            </a:avLst>
          </a:prstGeom>
          <a:noFill/>
          <a:ln>
            <a:noFill/>
          </a:ln>
        </p:spPr>
      </p:sp>
      <p:sp>
        <p:nvSpPr>
          <p:cNvPr id="462" name="Google Shape;462;p45"/>
          <p:cNvSpPr>
            <a:spLocks noGrp="1"/>
          </p:cNvSpPr>
          <p:nvPr>
            <p:ph type="pic" idx="3"/>
          </p:nvPr>
        </p:nvSpPr>
        <p:spPr>
          <a:xfrm>
            <a:off x="3079163" y="1164275"/>
            <a:ext cx="1115700" cy="1118100"/>
          </a:xfrm>
          <a:prstGeom prst="roundRect">
            <a:avLst>
              <a:gd name="adj" fmla="val 16667"/>
            </a:avLst>
          </a:prstGeom>
          <a:noFill/>
          <a:ln>
            <a:noFill/>
          </a:ln>
        </p:spPr>
      </p:sp>
      <p:sp>
        <p:nvSpPr>
          <p:cNvPr id="463" name="Google Shape;463;p45"/>
          <p:cNvSpPr>
            <a:spLocks noGrp="1"/>
          </p:cNvSpPr>
          <p:nvPr>
            <p:ph type="pic" idx="4"/>
          </p:nvPr>
        </p:nvSpPr>
        <p:spPr>
          <a:xfrm>
            <a:off x="4949788" y="1164275"/>
            <a:ext cx="1115700" cy="1118100"/>
          </a:xfrm>
          <a:prstGeom prst="roundRect">
            <a:avLst>
              <a:gd name="adj" fmla="val 16667"/>
            </a:avLst>
          </a:prstGeom>
          <a:noFill/>
          <a:ln>
            <a:noFill/>
          </a:ln>
        </p:spPr>
      </p:sp>
      <p:sp>
        <p:nvSpPr>
          <p:cNvPr id="464" name="Google Shape;464;p45"/>
          <p:cNvSpPr>
            <a:spLocks noGrp="1"/>
          </p:cNvSpPr>
          <p:nvPr>
            <p:ph type="pic" idx="5"/>
          </p:nvPr>
        </p:nvSpPr>
        <p:spPr>
          <a:xfrm>
            <a:off x="6820413" y="1164275"/>
            <a:ext cx="1115700" cy="1118100"/>
          </a:xfrm>
          <a:prstGeom prst="roundRect">
            <a:avLst>
              <a:gd name="adj" fmla="val 16667"/>
            </a:avLst>
          </a:prstGeom>
          <a:noFill/>
          <a:ln>
            <a:noFill/>
          </a:ln>
        </p:spPr>
      </p:sp>
      <p:sp>
        <p:nvSpPr>
          <p:cNvPr id="465" name="Google Shape;465;p45"/>
          <p:cNvSpPr txBox="1">
            <a:spLocks noGrp="1"/>
          </p:cNvSpPr>
          <p:nvPr>
            <p:ph type="subTitle" idx="1"/>
          </p:nvPr>
        </p:nvSpPr>
        <p:spPr>
          <a:xfrm>
            <a:off x="1208525" y="2282372"/>
            <a:ext cx="1115700" cy="234000"/>
          </a:xfrm>
          <a:prstGeom prst="rect">
            <a:avLst/>
          </a:prstGeom>
        </p:spPr>
        <p:txBody>
          <a:bodyPr spcFirstLastPara="1" wrap="square" lIns="91425" tIns="91425" rIns="91425" bIns="0" anchor="b" anchorCtr="0">
            <a:noAutofit/>
          </a:bodyPr>
          <a:lstStyle>
            <a:lvl1pPr lvl="0" algn="ctr">
              <a:spcBef>
                <a:spcPts val="0"/>
              </a:spcBef>
              <a:spcAft>
                <a:spcPts val="0"/>
              </a:spcAft>
              <a:buNone/>
              <a:defRPr sz="900" b="1">
                <a:solidFill>
                  <a:schemeClr val="accent1"/>
                </a:solidFill>
                <a:latin typeface="Nunito Sans"/>
                <a:ea typeface="Nunito Sans"/>
                <a:cs typeface="Nunito Sans"/>
                <a:sym typeface="Nunito Sans"/>
              </a:defRPr>
            </a:lvl1pPr>
            <a:lvl2pPr lvl="1">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2pPr>
            <a:lvl3pPr lvl="2">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3pPr>
            <a:lvl4pPr lvl="3">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4pPr>
            <a:lvl5pPr lvl="4">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5pPr>
            <a:lvl6pPr lvl="5">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6pPr>
            <a:lvl7pPr lvl="6">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7pPr>
            <a:lvl8pPr lvl="7">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8pPr>
            <a:lvl9pPr lvl="8">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9pPr>
          </a:lstStyle>
          <a:p>
            <a:endParaRPr/>
          </a:p>
        </p:txBody>
      </p:sp>
      <p:sp>
        <p:nvSpPr>
          <p:cNvPr id="466" name="Google Shape;466;p45"/>
          <p:cNvSpPr txBox="1">
            <a:spLocks noGrp="1"/>
          </p:cNvSpPr>
          <p:nvPr>
            <p:ph type="subTitle" idx="6"/>
          </p:nvPr>
        </p:nvSpPr>
        <p:spPr>
          <a:xfrm>
            <a:off x="1208525" y="2519934"/>
            <a:ext cx="1115700" cy="311400"/>
          </a:xfrm>
          <a:prstGeom prst="rect">
            <a:avLst/>
          </a:prstGeom>
        </p:spPr>
        <p:txBody>
          <a:bodyPr spcFirstLastPara="1" wrap="square" lIns="91425" tIns="0" rIns="91425" bIns="0" anchor="t" anchorCtr="0">
            <a:noAutofit/>
          </a:bodyPr>
          <a:lstStyle>
            <a:lvl1pPr lvl="0" algn="ctr">
              <a:spcBef>
                <a:spcPts val="0"/>
              </a:spcBef>
              <a:spcAft>
                <a:spcPts val="0"/>
              </a:spcAft>
              <a:buNone/>
              <a:defRPr sz="900">
                <a:latin typeface="Nunito Sans"/>
                <a:ea typeface="Nunito Sans"/>
                <a:cs typeface="Nunito Sans"/>
                <a:sym typeface="Nunito Sans"/>
              </a:defRPr>
            </a:lvl1pPr>
            <a:lvl2pPr lvl="1">
              <a:spcBef>
                <a:spcPts val="0"/>
              </a:spcBef>
              <a:spcAft>
                <a:spcPts val="0"/>
              </a:spcAft>
              <a:buSzPts val="1600"/>
              <a:buFont typeface="Nunito Sans"/>
              <a:buNone/>
              <a:defRPr>
                <a:latin typeface="Nunito Sans"/>
                <a:ea typeface="Nunito Sans"/>
                <a:cs typeface="Nunito Sans"/>
                <a:sym typeface="Nunito Sans"/>
              </a:defRPr>
            </a:lvl2pPr>
            <a:lvl3pPr lvl="2">
              <a:spcBef>
                <a:spcPts val="0"/>
              </a:spcBef>
              <a:spcAft>
                <a:spcPts val="0"/>
              </a:spcAft>
              <a:buSzPts val="1600"/>
              <a:buFont typeface="Nunito Sans"/>
              <a:buNone/>
              <a:defRPr>
                <a:latin typeface="Nunito Sans"/>
                <a:ea typeface="Nunito Sans"/>
                <a:cs typeface="Nunito Sans"/>
                <a:sym typeface="Nunito Sans"/>
              </a:defRPr>
            </a:lvl3pPr>
            <a:lvl4pPr lvl="3">
              <a:spcBef>
                <a:spcPts val="0"/>
              </a:spcBef>
              <a:spcAft>
                <a:spcPts val="0"/>
              </a:spcAft>
              <a:buSzPts val="1600"/>
              <a:buFont typeface="Nunito Sans"/>
              <a:buNone/>
              <a:defRPr>
                <a:latin typeface="Nunito Sans"/>
                <a:ea typeface="Nunito Sans"/>
                <a:cs typeface="Nunito Sans"/>
                <a:sym typeface="Nunito Sans"/>
              </a:defRPr>
            </a:lvl4pPr>
            <a:lvl5pPr lvl="4">
              <a:spcBef>
                <a:spcPts val="0"/>
              </a:spcBef>
              <a:spcAft>
                <a:spcPts val="0"/>
              </a:spcAft>
              <a:buSzPts val="1600"/>
              <a:buFont typeface="Nunito Sans"/>
              <a:buNone/>
              <a:defRPr>
                <a:latin typeface="Nunito Sans"/>
                <a:ea typeface="Nunito Sans"/>
                <a:cs typeface="Nunito Sans"/>
                <a:sym typeface="Nunito Sans"/>
              </a:defRPr>
            </a:lvl5pPr>
            <a:lvl6pPr lvl="5">
              <a:spcBef>
                <a:spcPts val="0"/>
              </a:spcBef>
              <a:spcAft>
                <a:spcPts val="0"/>
              </a:spcAft>
              <a:buSzPts val="1600"/>
              <a:buFont typeface="Nunito Sans"/>
              <a:buNone/>
              <a:defRPr>
                <a:latin typeface="Nunito Sans"/>
                <a:ea typeface="Nunito Sans"/>
                <a:cs typeface="Nunito Sans"/>
                <a:sym typeface="Nunito Sans"/>
              </a:defRPr>
            </a:lvl6pPr>
            <a:lvl7pPr lvl="6">
              <a:spcBef>
                <a:spcPts val="0"/>
              </a:spcBef>
              <a:spcAft>
                <a:spcPts val="0"/>
              </a:spcAft>
              <a:buSzPts val="1600"/>
              <a:buFont typeface="Nunito Sans"/>
              <a:buNone/>
              <a:defRPr>
                <a:latin typeface="Nunito Sans"/>
                <a:ea typeface="Nunito Sans"/>
                <a:cs typeface="Nunito Sans"/>
                <a:sym typeface="Nunito Sans"/>
              </a:defRPr>
            </a:lvl7pPr>
            <a:lvl8pPr lvl="7">
              <a:spcBef>
                <a:spcPts val="0"/>
              </a:spcBef>
              <a:spcAft>
                <a:spcPts val="0"/>
              </a:spcAft>
              <a:buSzPts val="1600"/>
              <a:buFont typeface="Nunito Sans"/>
              <a:buNone/>
              <a:defRPr>
                <a:latin typeface="Nunito Sans"/>
                <a:ea typeface="Nunito Sans"/>
                <a:cs typeface="Nunito Sans"/>
                <a:sym typeface="Nunito Sans"/>
              </a:defRPr>
            </a:lvl8pPr>
            <a:lvl9pPr lvl="8">
              <a:spcBef>
                <a:spcPts val="0"/>
              </a:spcBef>
              <a:spcAft>
                <a:spcPts val="0"/>
              </a:spcAft>
              <a:buSzPts val="1600"/>
              <a:buFont typeface="Nunito Sans"/>
              <a:buNone/>
              <a:defRPr>
                <a:latin typeface="Nunito Sans"/>
                <a:ea typeface="Nunito Sans"/>
                <a:cs typeface="Nunito Sans"/>
                <a:sym typeface="Nunito Sans"/>
              </a:defRPr>
            </a:lvl9pPr>
          </a:lstStyle>
          <a:p>
            <a:endParaRPr/>
          </a:p>
        </p:txBody>
      </p:sp>
      <p:sp>
        <p:nvSpPr>
          <p:cNvPr id="467" name="Google Shape;467;p45"/>
          <p:cNvSpPr txBox="1">
            <a:spLocks noGrp="1"/>
          </p:cNvSpPr>
          <p:nvPr>
            <p:ph type="subTitle" idx="7"/>
          </p:nvPr>
        </p:nvSpPr>
        <p:spPr>
          <a:xfrm>
            <a:off x="3079166" y="2282372"/>
            <a:ext cx="1115700" cy="234000"/>
          </a:xfrm>
          <a:prstGeom prst="rect">
            <a:avLst/>
          </a:prstGeom>
        </p:spPr>
        <p:txBody>
          <a:bodyPr spcFirstLastPara="1" wrap="square" lIns="91425" tIns="91425" rIns="91425" bIns="0" anchor="b" anchorCtr="0">
            <a:noAutofit/>
          </a:bodyPr>
          <a:lstStyle>
            <a:lvl1pPr lvl="0" algn="ctr">
              <a:spcBef>
                <a:spcPts val="0"/>
              </a:spcBef>
              <a:spcAft>
                <a:spcPts val="0"/>
              </a:spcAft>
              <a:buNone/>
              <a:defRPr sz="900" b="1">
                <a:solidFill>
                  <a:schemeClr val="accent1"/>
                </a:solidFill>
                <a:latin typeface="Nunito Sans"/>
                <a:ea typeface="Nunito Sans"/>
                <a:cs typeface="Nunito Sans"/>
                <a:sym typeface="Nunito Sans"/>
              </a:defRPr>
            </a:lvl1pPr>
            <a:lvl2pPr lvl="1">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2pPr>
            <a:lvl3pPr lvl="2">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3pPr>
            <a:lvl4pPr lvl="3">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4pPr>
            <a:lvl5pPr lvl="4">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5pPr>
            <a:lvl6pPr lvl="5">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6pPr>
            <a:lvl7pPr lvl="6">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7pPr>
            <a:lvl8pPr lvl="7">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8pPr>
            <a:lvl9pPr lvl="8">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9pPr>
          </a:lstStyle>
          <a:p>
            <a:endParaRPr/>
          </a:p>
        </p:txBody>
      </p:sp>
      <p:sp>
        <p:nvSpPr>
          <p:cNvPr id="468" name="Google Shape;468;p45"/>
          <p:cNvSpPr txBox="1">
            <a:spLocks noGrp="1"/>
          </p:cNvSpPr>
          <p:nvPr>
            <p:ph type="subTitle" idx="8"/>
          </p:nvPr>
        </p:nvSpPr>
        <p:spPr>
          <a:xfrm>
            <a:off x="3079163" y="2519934"/>
            <a:ext cx="1115700" cy="311400"/>
          </a:xfrm>
          <a:prstGeom prst="rect">
            <a:avLst/>
          </a:prstGeom>
        </p:spPr>
        <p:txBody>
          <a:bodyPr spcFirstLastPara="1" wrap="square" lIns="91425" tIns="0" rIns="91425" bIns="0" anchor="t" anchorCtr="0">
            <a:noAutofit/>
          </a:bodyPr>
          <a:lstStyle>
            <a:lvl1pPr lvl="0" algn="ctr">
              <a:spcBef>
                <a:spcPts val="0"/>
              </a:spcBef>
              <a:spcAft>
                <a:spcPts val="0"/>
              </a:spcAft>
              <a:buNone/>
              <a:defRPr sz="900">
                <a:latin typeface="Nunito Sans"/>
                <a:ea typeface="Nunito Sans"/>
                <a:cs typeface="Nunito Sans"/>
                <a:sym typeface="Nunito Sans"/>
              </a:defRPr>
            </a:lvl1pPr>
            <a:lvl2pPr lvl="1">
              <a:spcBef>
                <a:spcPts val="0"/>
              </a:spcBef>
              <a:spcAft>
                <a:spcPts val="0"/>
              </a:spcAft>
              <a:buSzPts val="1600"/>
              <a:buFont typeface="Nunito Sans"/>
              <a:buNone/>
              <a:defRPr>
                <a:latin typeface="Nunito Sans"/>
                <a:ea typeface="Nunito Sans"/>
                <a:cs typeface="Nunito Sans"/>
                <a:sym typeface="Nunito Sans"/>
              </a:defRPr>
            </a:lvl2pPr>
            <a:lvl3pPr lvl="2">
              <a:spcBef>
                <a:spcPts val="0"/>
              </a:spcBef>
              <a:spcAft>
                <a:spcPts val="0"/>
              </a:spcAft>
              <a:buSzPts val="1600"/>
              <a:buFont typeface="Nunito Sans"/>
              <a:buNone/>
              <a:defRPr>
                <a:latin typeface="Nunito Sans"/>
                <a:ea typeface="Nunito Sans"/>
                <a:cs typeface="Nunito Sans"/>
                <a:sym typeface="Nunito Sans"/>
              </a:defRPr>
            </a:lvl3pPr>
            <a:lvl4pPr lvl="3">
              <a:spcBef>
                <a:spcPts val="0"/>
              </a:spcBef>
              <a:spcAft>
                <a:spcPts val="0"/>
              </a:spcAft>
              <a:buSzPts val="1600"/>
              <a:buFont typeface="Nunito Sans"/>
              <a:buNone/>
              <a:defRPr>
                <a:latin typeface="Nunito Sans"/>
                <a:ea typeface="Nunito Sans"/>
                <a:cs typeface="Nunito Sans"/>
                <a:sym typeface="Nunito Sans"/>
              </a:defRPr>
            </a:lvl4pPr>
            <a:lvl5pPr lvl="4">
              <a:spcBef>
                <a:spcPts val="0"/>
              </a:spcBef>
              <a:spcAft>
                <a:spcPts val="0"/>
              </a:spcAft>
              <a:buSzPts val="1600"/>
              <a:buFont typeface="Nunito Sans"/>
              <a:buNone/>
              <a:defRPr>
                <a:latin typeface="Nunito Sans"/>
                <a:ea typeface="Nunito Sans"/>
                <a:cs typeface="Nunito Sans"/>
                <a:sym typeface="Nunito Sans"/>
              </a:defRPr>
            </a:lvl5pPr>
            <a:lvl6pPr lvl="5">
              <a:spcBef>
                <a:spcPts val="0"/>
              </a:spcBef>
              <a:spcAft>
                <a:spcPts val="0"/>
              </a:spcAft>
              <a:buSzPts val="1600"/>
              <a:buFont typeface="Nunito Sans"/>
              <a:buNone/>
              <a:defRPr>
                <a:latin typeface="Nunito Sans"/>
                <a:ea typeface="Nunito Sans"/>
                <a:cs typeface="Nunito Sans"/>
                <a:sym typeface="Nunito Sans"/>
              </a:defRPr>
            </a:lvl6pPr>
            <a:lvl7pPr lvl="6">
              <a:spcBef>
                <a:spcPts val="0"/>
              </a:spcBef>
              <a:spcAft>
                <a:spcPts val="0"/>
              </a:spcAft>
              <a:buSzPts val="1600"/>
              <a:buFont typeface="Nunito Sans"/>
              <a:buNone/>
              <a:defRPr>
                <a:latin typeface="Nunito Sans"/>
                <a:ea typeface="Nunito Sans"/>
                <a:cs typeface="Nunito Sans"/>
                <a:sym typeface="Nunito Sans"/>
              </a:defRPr>
            </a:lvl7pPr>
            <a:lvl8pPr lvl="7">
              <a:spcBef>
                <a:spcPts val="0"/>
              </a:spcBef>
              <a:spcAft>
                <a:spcPts val="0"/>
              </a:spcAft>
              <a:buSzPts val="1600"/>
              <a:buFont typeface="Nunito Sans"/>
              <a:buNone/>
              <a:defRPr>
                <a:latin typeface="Nunito Sans"/>
                <a:ea typeface="Nunito Sans"/>
                <a:cs typeface="Nunito Sans"/>
                <a:sym typeface="Nunito Sans"/>
              </a:defRPr>
            </a:lvl8pPr>
            <a:lvl9pPr lvl="8">
              <a:spcBef>
                <a:spcPts val="0"/>
              </a:spcBef>
              <a:spcAft>
                <a:spcPts val="0"/>
              </a:spcAft>
              <a:buSzPts val="1600"/>
              <a:buFont typeface="Nunito Sans"/>
              <a:buNone/>
              <a:defRPr>
                <a:latin typeface="Nunito Sans"/>
                <a:ea typeface="Nunito Sans"/>
                <a:cs typeface="Nunito Sans"/>
                <a:sym typeface="Nunito Sans"/>
              </a:defRPr>
            </a:lvl9pPr>
          </a:lstStyle>
          <a:p>
            <a:endParaRPr/>
          </a:p>
        </p:txBody>
      </p:sp>
      <p:sp>
        <p:nvSpPr>
          <p:cNvPr id="469" name="Google Shape;469;p45"/>
          <p:cNvSpPr txBox="1">
            <a:spLocks noGrp="1"/>
          </p:cNvSpPr>
          <p:nvPr>
            <p:ph type="subTitle" idx="9"/>
          </p:nvPr>
        </p:nvSpPr>
        <p:spPr>
          <a:xfrm>
            <a:off x="4949794" y="2282372"/>
            <a:ext cx="1115700" cy="234000"/>
          </a:xfrm>
          <a:prstGeom prst="rect">
            <a:avLst/>
          </a:prstGeom>
        </p:spPr>
        <p:txBody>
          <a:bodyPr spcFirstLastPara="1" wrap="square" lIns="91425" tIns="91425" rIns="91425" bIns="0" anchor="b" anchorCtr="0">
            <a:noAutofit/>
          </a:bodyPr>
          <a:lstStyle>
            <a:lvl1pPr lvl="0" algn="ctr">
              <a:spcBef>
                <a:spcPts val="0"/>
              </a:spcBef>
              <a:spcAft>
                <a:spcPts val="0"/>
              </a:spcAft>
              <a:buNone/>
              <a:defRPr sz="900" b="1">
                <a:solidFill>
                  <a:schemeClr val="accent1"/>
                </a:solidFill>
                <a:latin typeface="Nunito Sans"/>
                <a:ea typeface="Nunito Sans"/>
                <a:cs typeface="Nunito Sans"/>
                <a:sym typeface="Nunito Sans"/>
              </a:defRPr>
            </a:lvl1pPr>
            <a:lvl2pPr lvl="1">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2pPr>
            <a:lvl3pPr lvl="2">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3pPr>
            <a:lvl4pPr lvl="3">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4pPr>
            <a:lvl5pPr lvl="4">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5pPr>
            <a:lvl6pPr lvl="5">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6pPr>
            <a:lvl7pPr lvl="6">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7pPr>
            <a:lvl8pPr lvl="7">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8pPr>
            <a:lvl9pPr lvl="8">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9pPr>
          </a:lstStyle>
          <a:p>
            <a:endParaRPr/>
          </a:p>
        </p:txBody>
      </p:sp>
      <p:sp>
        <p:nvSpPr>
          <p:cNvPr id="470" name="Google Shape;470;p45"/>
          <p:cNvSpPr txBox="1">
            <a:spLocks noGrp="1"/>
          </p:cNvSpPr>
          <p:nvPr>
            <p:ph type="subTitle" idx="13"/>
          </p:nvPr>
        </p:nvSpPr>
        <p:spPr>
          <a:xfrm>
            <a:off x="4949788" y="2519934"/>
            <a:ext cx="1115700" cy="311400"/>
          </a:xfrm>
          <a:prstGeom prst="rect">
            <a:avLst/>
          </a:prstGeom>
        </p:spPr>
        <p:txBody>
          <a:bodyPr spcFirstLastPara="1" wrap="square" lIns="91425" tIns="0" rIns="91425" bIns="0" anchor="t" anchorCtr="0">
            <a:noAutofit/>
          </a:bodyPr>
          <a:lstStyle>
            <a:lvl1pPr lvl="0" algn="ctr">
              <a:spcBef>
                <a:spcPts val="0"/>
              </a:spcBef>
              <a:spcAft>
                <a:spcPts val="0"/>
              </a:spcAft>
              <a:buNone/>
              <a:defRPr sz="900">
                <a:latin typeface="Nunito Sans"/>
                <a:ea typeface="Nunito Sans"/>
                <a:cs typeface="Nunito Sans"/>
                <a:sym typeface="Nunito Sans"/>
              </a:defRPr>
            </a:lvl1pPr>
            <a:lvl2pPr lvl="1">
              <a:spcBef>
                <a:spcPts val="0"/>
              </a:spcBef>
              <a:spcAft>
                <a:spcPts val="0"/>
              </a:spcAft>
              <a:buSzPts val="1600"/>
              <a:buFont typeface="Nunito Sans"/>
              <a:buNone/>
              <a:defRPr>
                <a:latin typeface="Nunito Sans"/>
                <a:ea typeface="Nunito Sans"/>
                <a:cs typeface="Nunito Sans"/>
                <a:sym typeface="Nunito Sans"/>
              </a:defRPr>
            </a:lvl2pPr>
            <a:lvl3pPr lvl="2">
              <a:spcBef>
                <a:spcPts val="0"/>
              </a:spcBef>
              <a:spcAft>
                <a:spcPts val="0"/>
              </a:spcAft>
              <a:buSzPts val="1600"/>
              <a:buFont typeface="Nunito Sans"/>
              <a:buNone/>
              <a:defRPr>
                <a:latin typeface="Nunito Sans"/>
                <a:ea typeface="Nunito Sans"/>
                <a:cs typeface="Nunito Sans"/>
                <a:sym typeface="Nunito Sans"/>
              </a:defRPr>
            </a:lvl3pPr>
            <a:lvl4pPr lvl="3">
              <a:spcBef>
                <a:spcPts val="0"/>
              </a:spcBef>
              <a:spcAft>
                <a:spcPts val="0"/>
              </a:spcAft>
              <a:buSzPts val="1600"/>
              <a:buFont typeface="Nunito Sans"/>
              <a:buNone/>
              <a:defRPr>
                <a:latin typeface="Nunito Sans"/>
                <a:ea typeface="Nunito Sans"/>
                <a:cs typeface="Nunito Sans"/>
                <a:sym typeface="Nunito Sans"/>
              </a:defRPr>
            </a:lvl4pPr>
            <a:lvl5pPr lvl="4">
              <a:spcBef>
                <a:spcPts val="0"/>
              </a:spcBef>
              <a:spcAft>
                <a:spcPts val="0"/>
              </a:spcAft>
              <a:buSzPts val="1600"/>
              <a:buFont typeface="Nunito Sans"/>
              <a:buNone/>
              <a:defRPr>
                <a:latin typeface="Nunito Sans"/>
                <a:ea typeface="Nunito Sans"/>
                <a:cs typeface="Nunito Sans"/>
                <a:sym typeface="Nunito Sans"/>
              </a:defRPr>
            </a:lvl5pPr>
            <a:lvl6pPr lvl="5">
              <a:spcBef>
                <a:spcPts val="0"/>
              </a:spcBef>
              <a:spcAft>
                <a:spcPts val="0"/>
              </a:spcAft>
              <a:buSzPts val="1600"/>
              <a:buFont typeface="Nunito Sans"/>
              <a:buNone/>
              <a:defRPr>
                <a:latin typeface="Nunito Sans"/>
                <a:ea typeface="Nunito Sans"/>
                <a:cs typeface="Nunito Sans"/>
                <a:sym typeface="Nunito Sans"/>
              </a:defRPr>
            </a:lvl6pPr>
            <a:lvl7pPr lvl="6">
              <a:spcBef>
                <a:spcPts val="0"/>
              </a:spcBef>
              <a:spcAft>
                <a:spcPts val="0"/>
              </a:spcAft>
              <a:buSzPts val="1600"/>
              <a:buFont typeface="Nunito Sans"/>
              <a:buNone/>
              <a:defRPr>
                <a:latin typeface="Nunito Sans"/>
                <a:ea typeface="Nunito Sans"/>
                <a:cs typeface="Nunito Sans"/>
                <a:sym typeface="Nunito Sans"/>
              </a:defRPr>
            </a:lvl7pPr>
            <a:lvl8pPr lvl="7">
              <a:spcBef>
                <a:spcPts val="0"/>
              </a:spcBef>
              <a:spcAft>
                <a:spcPts val="0"/>
              </a:spcAft>
              <a:buSzPts val="1600"/>
              <a:buFont typeface="Nunito Sans"/>
              <a:buNone/>
              <a:defRPr>
                <a:latin typeface="Nunito Sans"/>
                <a:ea typeface="Nunito Sans"/>
                <a:cs typeface="Nunito Sans"/>
                <a:sym typeface="Nunito Sans"/>
              </a:defRPr>
            </a:lvl8pPr>
            <a:lvl9pPr lvl="8">
              <a:spcBef>
                <a:spcPts val="0"/>
              </a:spcBef>
              <a:spcAft>
                <a:spcPts val="0"/>
              </a:spcAft>
              <a:buSzPts val="1600"/>
              <a:buFont typeface="Nunito Sans"/>
              <a:buNone/>
              <a:defRPr>
                <a:latin typeface="Nunito Sans"/>
                <a:ea typeface="Nunito Sans"/>
                <a:cs typeface="Nunito Sans"/>
                <a:sym typeface="Nunito Sans"/>
              </a:defRPr>
            </a:lvl9pPr>
          </a:lstStyle>
          <a:p>
            <a:endParaRPr/>
          </a:p>
        </p:txBody>
      </p:sp>
      <p:sp>
        <p:nvSpPr>
          <p:cNvPr id="471" name="Google Shape;471;p45"/>
          <p:cNvSpPr txBox="1">
            <a:spLocks noGrp="1"/>
          </p:cNvSpPr>
          <p:nvPr>
            <p:ph type="subTitle" idx="14"/>
          </p:nvPr>
        </p:nvSpPr>
        <p:spPr>
          <a:xfrm>
            <a:off x="6820423" y="2282372"/>
            <a:ext cx="1115700" cy="234000"/>
          </a:xfrm>
          <a:prstGeom prst="rect">
            <a:avLst/>
          </a:prstGeom>
        </p:spPr>
        <p:txBody>
          <a:bodyPr spcFirstLastPara="1" wrap="square" lIns="91425" tIns="91425" rIns="91425" bIns="0" anchor="b" anchorCtr="0">
            <a:noAutofit/>
          </a:bodyPr>
          <a:lstStyle>
            <a:lvl1pPr lvl="0" algn="ctr">
              <a:spcBef>
                <a:spcPts val="0"/>
              </a:spcBef>
              <a:spcAft>
                <a:spcPts val="0"/>
              </a:spcAft>
              <a:buNone/>
              <a:defRPr sz="900" b="1">
                <a:solidFill>
                  <a:schemeClr val="accent1"/>
                </a:solidFill>
                <a:latin typeface="Nunito Sans"/>
                <a:ea typeface="Nunito Sans"/>
                <a:cs typeface="Nunito Sans"/>
                <a:sym typeface="Nunito Sans"/>
              </a:defRPr>
            </a:lvl1pPr>
            <a:lvl2pPr lvl="1">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2pPr>
            <a:lvl3pPr lvl="2">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3pPr>
            <a:lvl4pPr lvl="3">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4pPr>
            <a:lvl5pPr lvl="4">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5pPr>
            <a:lvl6pPr lvl="5">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6pPr>
            <a:lvl7pPr lvl="6">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7pPr>
            <a:lvl8pPr lvl="7">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8pPr>
            <a:lvl9pPr lvl="8">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9pPr>
          </a:lstStyle>
          <a:p>
            <a:endParaRPr/>
          </a:p>
        </p:txBody>
      </p:sp>
      <p:sp>
        <p:nvSpPr>
          <p:cNvPr id="472" name="Google Shape;472;p45"/>
          <p:cNvSpPr txBox="1">
            <a:spLocks noGrp="1"/>
          </p:cNvSpPr>
          <p:nvPr>
            <p:ph type="subTitle" idx="15"/>
          </p:nvPr>
        </p:nvSpPr>
        <p:spPr>
          <a:xfrm>
            <a:off x="6820413" y="2519934"/>
            <a:ext cx="1115700" cy="311400"/>
          </a:xfrm>
          <a:prstGeom prst="rect">
            <a:avLst/>
          </a:prstGeom>
        </p:spPr>
        <p:txBody>
          <a:bodyPr spcFirstLastPara="1" wrap="square" lIns="91425" tIns="0" rIns="91425" bIns="0" anchor="t" anchorCtr="0">
            <a:noAutofit/>
          </a:bodyPr>
          <a:lstStyle>
            <a:lvl1pPr lvl="0" algn="ctr">
              <a:spcBef>
                <a:spcPts val="0"/>
              </a:spcBef>
              <a:spcAft>
                <a:spcPts val="0"/>
              </a:spcAft>
              <a:buNone/>
              <a:defRPr sz="900">
                <a:latin typeface="Nunito Sans"/>
                <a:ea typeface="Nunito Sans"/>
                <a:cs typeface="Nunito Sans"/>
                <a:sym typeface="Nunito Sans"/>
              </a:defRPr>
            </a:lvl1pPr>
            <a:lvl2pPr lvl="1">
              <a:spcBef>
                <a:spcPts val="0"/>
              </a:spcBef>
              <a:spcAft>
                <a:spcPts val="0"/>
              </a:spcAft>
              <a:buSzPts val="1600"/>
              <a:buFont typeface="Nunito Sans"/>
              <a:buNone/>
              <a:defRPr>
                <a:latin typeface="Nunito Sans"/>
                <a:ea typeface="Nunito Sans"/>
                <a:cs typeface="Nunito Sans"/>
                <a:sym typeface="Nunito Sans"/>
              </a:defRPr>
            </a:lvl2pPr>
            <a:lvl3pPr lvl="2">
              <a:spcBef>
                <a:spcPts val="0"/>
              </a:spcBef>
              <a:spcAft>
                <a:spcPts val="0"/>
              </a:spcAft>
              <a:buSzPts val="1600"/>
              <a:buFont typeface="Nunito Sans"/>
              <a:buNone/>
              <a:defRPr>
                <a:latin typeface="Nunito Sans"/>
                <a:ea typeface="Nunito Sans"/>
                <a:cs typeface="Nunito Sans"/>
                <a:sym typeface="Nunito Sans"/>
              </a:defRPr>
            </a:lvl3pPr>
            <a:lvl4pPr lvl="3">
              <a:spcBef>
                <a:spcPts val="0"/>
              </a:spcBef>
              <a:spcAft>
                <a:spcPts val="0"/>
              </a:spcAft>
              <a:buSzPts val="1600"/>
              <a:buFont typeface="Nunito Sans"/>
              <a:buNone/>
              <a:defRPr>
                <a:latin typeface="Nunito Sans"/>
                <a:ea typeface="Nunito Sans"/>
                <a:cs typeface="Nunito Sans"/>
                <a:sym typeface="Nunito Sans"/>
              </a:defRPr>
            </a:lvl4pPr>
            <a:lvl5pPr lvl="4">
              <a:spcBef>
                <a:spcPts val="0"/>
              </a:spcBef>
              <a:spcAft>
                <a:spcPts val="0"/>
              </a:spcAft>
              <a:buSzPts val="1600"/>
              <a:buFont typeface="Nunito Sans"/>
              <a:buNone/>
              <a:defRPr>
                <a:latin typeface="Nunito Sans"/>
                <a:ea typeface="Nunito Sans"/>
                <a:cs typeface="Nunito Sans"/>
                <a:sym typeface="Nunito Sans"/>
              </a:defRPr>
            </a:lvl5pPr>
            <a:lvl6pPr lvl="5">
              <a:spcBef>
                <a:spcPts val="0"/>
              </a:spcBef>
              <a:spcAft>
                <a:spcPts val="0"/>
              </a:spcAft>
              <a:buSzPts val="1600"/>
              <a:buFont typeface="Nunito Sans"/>
              <a:buNone/>
              <a:defRPr>
                <a:latin typeface="Nunito Sans"/>
                <a:ea typeface="Nunito Sans"/>
                <a:cs typeface="Nunito Sans"/>
                <a:sym typeface="Nunito Sans"/>
              </a:defRPr>
            </a:lvl6pPr>
            <a:lvl7pPr lvl="6">
              <a:spcBef>
                <a:spcPts val="0"/>
              </a:spcBef>
              <a:spcAft>
                <a:spcPts val="0"/>
              </a:spcAft>
              <a:buSzPts val="1600"/>
              <a:buFont typeface="Nunito Sans"/>
              <a:buNone/>
              <a:defRPr>
                <a:latin typeface="Nunito Sans"/>
                <a:ea typeface="Nunito Sans"/>
                <a:cs typeface="Nunito Sans"/>
                <a:sym typeface="Nunito Sans"/>
              </a:defRPr>
            </a:lvl7pPr>
            <a:lvl8pPr lvl="7">
              <a:spcBef>
                <a:spcPts val="0"/>
              </a:spcBef>
              <a:spcAft>
                <a:spcPts val="0"/>
              </a:spcAft>
              <a:buSzPts val="1600"/>
              <a:buFont typeface="Nunito Sans"/>
              <a:buNone/>
              <a:defRPr>
                <a:latin typeface="Nunito Sans"/>
                <a:ea typeface="Nunito Sans"/>
                <a:cs typeface="Nunito Sans"/>
                <a:sym typeface="Nunito Sans"/>
              </a:defRPr>
            </a:lvl8pPr>
            <a:lvl9pPr lvl="8">
              <a:spcBef>
                <a:spcPts val="0"/>
              </a:spcBef>
              <a:spcAft>
                <a:spcPts val="0"/>
              </a:spcAft>
              <a:buSzPts val="1600"/>
              <a:buFont typeface="Nunito Sans"/>
              <a:buNone/>
              <a:defRPr>
                <a:latin typeface="Nunito Sans"/>
                <a:ea typeface="Nunito Sans"/>
                <a:cs typeface="Nunito Sans"/>
                <a:sym typeface="Nunito Sans"/>
              </a:defRPr>
            </a:lvl9pPr>
          </a:lstStyle>
          <a:p>
            <a:endParaRPr/>
          </a:p>
        </p:txBody>
      </p:sp>
      <p:sp>
        <p:nvSpPr>
          <p:cNvPr id="473" name="Google Shape;473;p45"/>
          <p:cNvSpPr>
            <a:spLocks noGrp="1"/>
          </p:cNvSpPr>
          <p:nvPr>
            <p:ph type="pic" idx="16"/>
          </p:nvPr>
        </p:nvSpPr>
        <p:spPr>
          <a:xfrm>
            <a:off x="3079163" y="2958825"/>
            <a:ext cx="1115700" cy="1118100"/>
          </a:xfrm>
          <a:prstGeom prst="roundRect">
            <a:avLst>
              <a:gd name="adj" fmla="val 16667"/>
            </a:avLst>
          </a:prstGeom>
          <a:noFill/>
          <a:ln>
            <a:noFill/>
          </a:ln>
        </p:spPr>
      </p:sp>
      <p:sp>
        <p:nvSpPr>
          <p:cNvPr id="474" name="Google Shape;474;p45"/>
          <p:cNvSpPr>
            <a:spLocks noGrp="1"/>
          </p:cNvSpPr>
          <p:nvPr>
            <p:ph type="pic" idx="17"/>
          </p:nvPr>
        </p:nvSpPr>
        <p:spPr>
          <a:xfrm>
            <a:off x="4949788" y="2958825"/>
            <a:ext cx="1115700" cy="1118100"/>
          </a:xfrm>
          <a:prstGeom prst="roundRect">
            <a:avLst>
              <a:gd name="adj" fmla="val 16667"/>
            </a:avLst>
          </a:prstGeom>
          <a:noFill/>
          <a:ln>
            <a:noFill/>
          </a:ln>
        </p:spPr>
      </p:sp>
      <p:sp>
        <p:nvSpPr>
          <p:cNvPr id="475" name="Google Shape;475;p45"/>
          <p:cNvSpPr>
            <a:spLocks noGrp="1"/>
          </p:cNvSpPr>
          <p:nvPr>
            <p:ph type="pic" idx="18"/>
          </p:nvPr>
        </p:nvSpPr>
        <p:spPr>
          <a:xfrm>
            <a:off x="6820413" y="2958825"/>
            <a:ext cx="1115700" cy="1118100"/>
          </a:xfrm>
          <a:prstGeom prst="roundRect">
            <a:avLst>
              <a:gd name="adj" fmla="val 16667"/>
            </a:avLst>
          </a:prstGeom>
          <a:noFill/>
          <a:ln>
            <a:noFill/>
          </a:ln>
        </p:spPr>
      </p:sp>
      <p:sp>
        <p:nvSpPr>
          <p:cNvPr id="476" name="Google Shape;476;p45"/>
          <p:cNvSpPr txBox="1">
            <a:spLocks noGrp="1"/>
          </p:cNvSpPr>
          <p:nvPr>
            <p:ph type="subTitle" idx="19"/>
          </p:nvPr>
        </p:nvSpPr>
        <p:spPr>
          <a:xfrm>
            <a:off x="1208525" y="4076921"/>
            <a:ext cx="1115700" cy="234000"/>
          </a:xfrm>
          <a:prstGeom prst="rect">
            <a:avLst/>
          </a:prstGeom>
        </p:spPr>
        <p:txBody>
          <a:bodyPr spcFirstLastPara="1" wrap="square" lIns="91425" tIns="91425" rIns="91425" bIns="0" anchor="b" anchorCtr="0">
            <a:noAutofit/>
          </a:bodyPr>
          <a:lstStyle>
            <a:lvl1pPr lvl="0" algn="ctr">
              <a:spcBef>
                <a:spcPts val="0"/>
              </a:spcBef>
              <a:spcAft>
                <a:spcPts val="0"/>
              </a:spcAft>
              <a:buNone/>
              <a:defRPr sz="900" b="1">
                <a:solidFill>
                  <a:schemeClr val="accent1"/>
                </a:solidFill>
                <a:latin typeface="Nunito Sans"/>
                <a:ea typeface="Nunito Sans"/>
                <a:cs typeface="Nunito Sans"/>
                <a:sym typeface="Nunito Sans"/>
              </a:defRPr>
            </a:lvl1pPr>
            <a:lvl2pPr lvl="1">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2pPr>
            <a:lvl3pPr lvl="2">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3pPr>
            <a:lvl4pPr lvl="3">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4pPr>
            <a:lvl5pPr lvl="4">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5pPr>
            <a:lvl6pPr lvl="5">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6pPr>
            <a:lvl7pPr lvl="6">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7pPr>
            <a:lvl8pPr lvl="7">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8pPr>
            <a:lvl9pPr lvl="8">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9pPr>
          </a:lstStyle>
          <a:p>
            <a:endParaRPr/>
          </a:p>
        </p:txBody>
      </p:sp>
      <p:sp>
        <p:nvSpPr>
          <p:cNvPr id="477" name="Google Shape;477;p45"/>
          <p:cNvSpPr>
            <a:spLocks noGrp="1"/>
          </p:cNvSpPr>
          <p:nvPr>
            <p:ph type="pic" idx="20"/>
          </p:nvPr>
        </p:nvSpPr>
        <p:spPr>
          <a:xfrm>
            <a:off x="1208550" y="2958825"/>
            <a:ext cx="1115700" cy="1118100"/>
          </a:xfrm>
          <a:prstGeom prst="roundRect">
            <a:avLst>
              <a:gd name="adj" fmla="val 16667"/>
            </a:avLst>
          </a:prstGeom>
          <a:noFill/>
          <a:ln>
            <a:noFill/>
          </a:ln>
        </p:spPr>
      </p:sp>
      <p:sp>
        <p:nvSpPr>
          <p:cNvPr id="478" name="Google Shape;478;p45"/>
          <p:cNvSpPr txBox="1">
            <a:spLocks noGrp="1"/>
          </p:cNvSpPr>
          <p:nvPr>
            <p:ph type="subTitle" idx="21"/>
          </p:nvPr>
        </p:nvSpPr>
        <p:spPr>
          <a:xfrm>
            <a:off x="3079166" y="4076921"/>
            <a:ext cx="1115700" cy="234000"/>
          </a:xfrm>
          <a:prstGeom prst="rect">
            <a:avLst/>
          </a:prstGeom>
        </p:spPr>
        <p:txBody>
          <a:bodyPr spcFirstLastPara="1" wrap="square" lIns="91425" tIns="91425" rIns="91425" bIns="0" anchor="b" anchorCtr="0">
            <a:noAutofit/>
          </a:bodyPr>
          <a:lstStyle>
            <a:lvl1pPr lvl="0" algn="ctr">
              <a:spcBef>
                <a:spcPts val="0"/>
              </a:spcBef>
              <a:spcAft>
                <a:spcPts val="0"/>
              </a:spcAft>
              <a:buNone/>
              <a:defRPr sz="900" b="1">
                <a:solidFill>
                  <a:schemeClr val="accent1"/>
                </a:solidFill>
                <a:latin typeface="Nunito Sans"/>
                <a:ea typeface="Nunito Sans"/>
                <a:cs typeface="Nunito Sans"/>
                <a:sym typeface="Nunito Sans"/>
              </a:defRPr>
            </a:lvl1pPr>
            <a:lvl2pPr lvl="1">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2pPr>
            <a:lvl3pPr lvl="2">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3pPr>
            <a:lvl4pPr lvl="3">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4pPr>
            <a:lvl5pPr lvl="4">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5pPr>
            <a:lvl6pPr lvl="5">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6pPr>
            <a:lvl7pPr lvl="6">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7pPr>
            <a:lvl8pPr lvl="7">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8pPr>
            <a:lvl9pPr lvl="8">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9pPr>
          </a:lstStyle>
          <a:p>
            <a:endParaRPr/>
          </a:p>
        </p:txBody>
      </p:sp>
      <p:sp>
        <p:nvSpPr>
          <p:cNvPr id="479" name="Google Shape;479;p45"/>
          <p:cNvSpPr txBox="1">
            <a:spLocks noGrp="1"/>
          </p:cNvSpPr>
          <p:nvPr>
            <p:ph type="subTitle" idx="22"/>
          </p:nvPr>
        </p:nvSpPr>
        <p:spPr>
          <a:xfrm>
            <a:off x="4949794" y="4076921"/>
            <a:ext cx="1115700" cy="234000"/>
          </a:xfrm>
          <a:prstGeom prst="rect">
            <a:avLst/>
          </a:prstGeom>
        </p:spPr>
        <p:txBody>
          <a:bodyPr spcFirstLastPara="1" wrap="square" lIns="91425" tIns="91425" rIns="91425" bIns="0" anchor="b" anchorCtr="0">
            <a:noAutofit/>
          </a:bodyPr>
          <a:lstStyle>
            <a:lvl1pPr lvl="0" algn="ctr">
              <a:spcBef>
                <a:spcPts val="0"/>
              </a:spcBef>
              <a:spcAft>
                <a:spcPts val="0"/>
              </a:spcAft>
              <a:buNone/>
              <a:defRPr sz="900" b="1">
                <a:solidFill>
                  <a:schemeClr val="accent1"/>
                </a:solidFill>
                <a:latin typeface="Nunito Sans"/>
                <a:ea typeface="Nunito Sans"/>
                <a:cs typeface="Nunito Sans"/>
                <a:sym typeface="Nunito Sans"/>
              </a:defRPr>
            </a:lvl1pPr>
            <a:lvl2pPr lvl="1">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2pPr>
            <a:lvl3pPr lvl="2">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3pPr>
            <a:lvl4pPr lvl="3">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4pPr>
            <a:lvl5pPr lvl="4">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5pPr>
            <a:lvl6pPr lvl="5">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6pPr>
            <a:lvl7pPr lvl="6">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7pPr>
            <a:lvl8pPr lvl="7">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8pPr>
            <a:lvl9pPr lvl="8">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9pPr>
          </a:lstStyle>
          <a:p>
            <a:endParaRPr/>
          </a:p>
        </p:txBody>
      </p:sp>
      <p:sp>
        <p:nvSpPr>
          <p:cNvPr id="480" name="Google Shape;480;p45"/>
          <p:cNvSpPr txBox="1">
            <a:spLocks noGrp="1"/>
          </p:cNvSpPr>
          <p:nvPr>
            <p:ph type="subTitle" idx="23"/>
          </p:nvPr>
        </p:nvSpPr>
        <p:spPr>
          <a:xfrm>
            <a:off x="3079163" y="4314484"/>
            <a:ext cx="1115700" cy="311400"/>
          </a:xfrm>
          <a:prstGeom prst="rect">
            <a:avLst/>
          </a:prstGeom>
        </p:spPr>
        <p:txBody>
          <a:bodyPr spcFirstLastPara="1" wrap="square" lIns="91425" tIns="0" rIns="91425" bIns="0" anchor="t" anchorCtr="0">
            <a:noAutofit/>
          </a:bodyPr>
          <a:lstStyle>
            <a:lvl1pPr lvl="0" algn="ctr">
              <a:spcBef>
                <a:spcPts val="0"/>
              </a:spcBef>
              <a:spcAft>
                <a:spcPts val="0"/>
              </a:spcAft>
              <a:buNone/>
              <a:defRPr sz="900">
                <a:latin typeface="Nunito Sans"/>
                <a:ea typeface="Nunito Sans"/>
                <a:cs typeface="Nunito Sans"/>
                <a:sym typeface="Nunito Sans"/>
              </a:defRPr>
            </a:lvl1pPr>
            <a:lvl2pPr lvl="1">
              <a:spcBef>
                <a:spcPts val="0"/>
              </a:spcBef>
              <a:spcAft>
                <a:spcPts val="0"/>
              </a:spcAft>
              <a:buSzPts val="1600"/>
              <a:buFont typeface="Nunito Sans"/>
              <a:buNone/>
              <a:defRPr>
                <a:latin typeface="Nunito Sans"/>
                <a:ea typeface="Nunito Sans"/>
                <a:cs typeface="Nunito Sans"/>
                <a:sym typeface="Nunito Sans"/>
              </a:defRPr>
            </a:lvl2pPr>
            <a:lvl3pPr lvl="2">
              <a:spcBef>
                <a:spcPts val="0"/>
              </a:spcBef>
              <a:spcAft>
                <a:spcPts val="0"/>
              </a:spcAft>
              <a:buSzPts val="1600"/>
              <a:buFont typeface="Nunito Sans"/>
              <a:buNone/>
              <a:defRPr>
                <a:latin typeface="Nunito Sans"/>
                <a:ea typeface="Nunito Sans"/>
                <a:cs typeface="Nunito Sans"/>
                <a:sym typeface="Nunito Sans"/>
              </a:defRPr>
            </a:lvl3pPr>
            <a:lvl4pPr lvl="3">
              <a:spcBef>
                <a:spcPts val="0"/>
              </a:spcBef>
              <a:spcAft>
                <a:spcPts val="0"/>
              </a:spcAft>
              <a:buSzPts val="1600"/>
              <a:buFont typeface="Nunito Sans"/>
              <a:buNone/>
              <a:defRPr>
                <a:latin typeface="Nunito Sans"/>
                <a:ea typeface="Nunito Sans"/>
                <a:cs typeface="Nunito Sans"/>
                <a:sym typeface="Nunito Sans"/>
              </a:defRPr>
            </a:lvl4pPr>
            <a:lvl5pPr lvl="4">
              <a:spcBef>
                <a:spcPts val="0"/>
              </a:spcBef>
              <a:spcAft>
                <a:spcPts val="0"/>
              </a:spcAft>
              <a:buSzPts val="1600"/>
              <a:buFont typeface="Nunito Sans"/>
              <a:buNone/>
              <a:defRPr>
                <a:latin typeface="Nunito Sans"/>
                <a:ea typeface="Nunito Sans"/>
                <a:cs typeface="Nunito Sans"/>
                <a:sym typeface="Nunito Sans"/>
              </a:defRPr>
            </a:lvl5pPr>
            <a:lvl6pPr lvl="5">
              <a:spcBef>
                <a:spcPts val="0"/>
              </a:spcBef>
              <a:spcAft>
                <a:spcPts val="0"/>
              </a:spcAft>
              <a:buSzPts val="1600"/>
              <a:buFont typeface="Nunito Sans"/>
              <a:buNone/>
              <a:defRPr>
                <a:latin typeface="Nunito Sans"/>
                <a:ea typeface="Nunito Sans"/>
                <a:cs typeface="Nunito Sans"/>
                <a:sym typeface="Nunito Sans"/>
              </a:defRPr>
            </a:lvl6pPr>
            <a:lvl7pPr lvl="6">
              <a:spcBef>
                <a:spcPts val="0"/>
              </a:spcBef>
              <a:spcAft>
                <a:spcPts val="0"/>
              </a:spcAft>
              <a:buSzPts val="1600"/>
              <a:buFont typeface="Nunito Sans"/>
              <a:buNone/>
              <a:defRPr>
                <a:latin typeface="Nunito Sans"/>
                <a:ea typeface="Nunito Sans"/>
                <a:cs typeface="Nunito Sans"/>
                <a:sym typeface="Nunito Sans"/>
              </a:defRPr>
            </a:lvl7pPr>
            <a:lvl8pPr lvl="7">
              <a:spcBef>
                <a:spcPts val="0"/>
              </a:spcBef>
              <a:spcAft>
                <a:spcPts val="0"/>
              </a:spcAft>
              <a:buSzPts val="1600"/>
              <a:buFont typeface="Nunito Sans"/>
              <a:buNone/>
              <a:defRPr>
                <a:latin typeface="Nunito Sans"/>
                <a:ea typeface="Nunito Sans"/>
                <a:cs typeface="Nunito Sans"/>
                <a:sym typeface="Nunito Sans"/>
              </a:defRPr>
            </a:lvl8pPr>
            <a:lvl9pPr lvl="8">
              <a:spcBef>
                <a:spcPts val="0"/>
              </a:spcBef>
              <a:spcAft>
                <a:spcPts val="0"/>
              </a:spcAft>
              <a:buSzPts val="1600"/>
              <a:buFont typeface="Nunito Sans"/>
              <a:buNone/>
              <a:defRPr>
                <a:latin typeface="Nunito Sans"/>
                <a:ea typeface="Nunito Sans"/>
                <a:cs typeface="Nunito Sans"/>
                <a:sym typeface="Nunito Sans"/>
              </a:defRPr>
            </a:lvl9pPr>
          </a:lstStyle>
          <a:p>
            <a:endParaRPr/>
          </a:p>
        </p:txBody>
      </p:sp>
      <p:sp>
        <p:nvSpPr>
          <p:cNvPr id="481" name="Google Shape;481;p45"/>
          <p:cNvSpPr txBox="1">
            <a:spLocks noGrp="1"/>
          </p:cNvSpPr>
          <p:nvPr>
            <p:ph type="subTitle" idx="24"/>
          </p:nvPr>
        </p:nvSpPr>
        <p:spPr>
          <a:xfrm>
            <a:off x="6820423" y="4076921"/>
            <a:ext cx="1115700" cy="234000"/>
          </a:xfrm>
          <a:prstGeom prst="rect">
            <a:avLst/>
          </a:prstGeom>
        </p:spPr>
        <p:txBody>
          <a:bodyPr spcFirstLastPara="1" wrap="square" lIns="91425" tIns="91425" rIns="91425" bIns="0" anchor="b" anchorCtr="0">
            <a:noAutofit/>
          </a:bodyPr>
          <a:lstStyle>
            <a:lvl1pPr lvl="0" algn="ctr">
              <a:spcBef>
                <a:spcPts val="0"/>
              </a:spcBef>
              <a:spcAft>
                <a:spcPts val="0"/>
              </a:spcAft>
              <a:buNone/>
              <a:defRPr sz="900" b="1">
                <a:solidFill>
                  <a:schemeClr val="accent1"/>
                </a:solidFill>
                <a:latin typeface="Nunito Sans"/>
                <a:ea typeface="Nunito Sans"/>
                <a:cs typeface="Nunito Sans"/>
                <a:sym typeface="Nunito Sans"/>
              </a:defRPr>
            </a:lvl1pPr>
            <a:lvl2pPr lvl="1">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2pPr>
            <a:lvl3pPr lvl="2">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3pPr>
            <a:lvl4pPr lvl="3">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4pPr>
            <a:lvl5pPr lvl="4">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5pPr>
            <a:lvl6pPr lvl="5">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6pPr>
            <a:lvl7pPr lvl="6">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7pPr>
            <a:lvl8pPr lvl="7">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8pPr>
            <a:lvl9pPr lvl="8">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9pPr>
          </a:lstStyle>
          <a:p>
            <a:endParaRPr/>
          </a:p>
        </p:txBody>
      </p:sp>
      <p:sp>
        <p:nvSpPr>
          <p:cNvPr id="482" name="Google Shape;482;p45"/>
          <p:cNvSpPr txBox="1">
            <a:spLocks noGrp="1"/>
          </p:cNvSpPr>
          <p:nvPr>
            <p:ph type="subTitle" idx="25"/>
          </p:nvPr>
        </p:nvSpPr>
        <p:spPr>
          <a:xfrm>
            <a:off x="4949788" y="4314484"/>
            <a:ext cx="1115700" cy="311400"/>
          </a:xfrm>
          <a:prstGeom prst="rect">
            <a:avLst/>
          </a:prstGeom>
        </p:spPr>
        <p:txBody>
          <a:bodyPr spcFirstLastPara="1" wrap="square" lIns="91425" tIns="0" rIns="91425" bIns="0" anchor="t" anchorCtr="0">
            <a:noAutofit/>
          </a:bodyPr>
          <a:lstStyle>
            <a:lvl1pPr lvl="0" algn="ctr">
              <a:spcBef>
                <a:spcPts val="0"/>
              </a:spcBef>
              <a:spcAft>
                <a:spcPts val="0"/>
              </a:spcAft>
              <a:buNone/>
              <a:defRPr sz="900">
                <a:latin typeface="Nunito Sans"/>
                <a:ea typeface="Nunito Sans"/>
                <a:cs typeface="Nunito Sans"/>
                <a:sym typeface="Nunito Sans"/>
              </a:defRPr>
            </a:lvl1pPr>
            <a:lvl2pPr lvl="1">
              <a:spcBef>
                <a:spcPts val="0"/>
              </a:spcBef>
              <a:spcAft>
                <a:spcPts val="0"/>
              </a:spcAft>
              <a:buSzPts val="1600"/>
              <a:buFont typeface="Nunito Sans"/>
              <a:buNone/>
              <a:defRPr>
                <a:latin typeface="Nunito Sans"/>
                <a:ea typeface="Nunito Sans"/>
                <a:cs typeface="Nunito Sans"/>
                <a:sym typeface="Nunito Sans"/>
              </a:defRPr>
            </a:lvl2pPr>
            <a:lvl3pPr lvl="2">
              <a:spcBef>
                <a:spcPts val="0"/>
              </a:spcBef>
              <a:spcAft>
                <a:spcPts val="0"/>
              </a:spcAft>
              <a:buSzPts val="1600"/>
              <a:buFont typeface="Nunito Sans"/>
              <a:buNone/>
              <a:defRPr>
                <a:latin typeface="Nunito Sans"/>
                <a:ea typeface="Nunito Sans"/>
                <a:cs typeface="Nunito Sans"/>
                <a:sym typeface="Nunito Sans"/>
              </a:defRPr>
            </a:lvl3pPr>
            <a:lvl4pPr lvl="3">
              <a:spcBef>
                <a:spcPts val="0"/>
              </a:spcBef>
              <a:spcAft>
                <a:spcPts val="0"/>
              </a:spcAft>
              <a:buSzPts val="1600"/>
              <a:buFont typeface="Nunito Sans"/>
              <a:buNone/>
              <a:defRPr>
                <a:latin typeface="Nunito Sans"/>
                <a:ea typeface="Nunito Sans"/>
                <a:cs typeface="Nunito Sans"/>
                <a:sym typeface="Nunito Sans"/>
              </a:defRPr>
            </a:lvl4pPr>
            <a:lvl5pPr lvl="4">
              <a:spcBef>
                <a:spcPts val="0"/>
              </a:spcBef>
              <a:spcAft>
                <a:spcPts val="0"/>
              </a:spcAft>
              <a:buSzPts val="1600"/>
              <a:buFont typeface="Nunito Sans"/>
              <a:buNone/>
              <a:defRPr>
                <a:latin typeface="Nunito Sans"/>
                <a:ea typeface="Nunito Sans"/>
                <a:cs typeface="Nunito Sans"/>
                <a:sym typeface="Nunito Sans"/>
              </a:defRPr>
            </a:lvl5pPr>
            <a:lvl6pPr lvl="5">
              <a:spcBef>
                <a:spcPts val="0"/>
              </a:spcBef>
              <a:spcAft>
                <a:spcPts val="0"/>
              </a:spcAft>
              <a:buSzPts val="1600"/>
              <a:buFont typeface="Nunito Sans"/>
              <a:buNone/>
              <a:defRPr>
                <a:latin typeface="Nunito Sans"/>
                <a:ea typeface="Nunito Sans"/>
                <a:cs typeface="Nunito Sans"/>
                <a:sym typeface="Nunito Sans"/>
              </a:defRPr>
            </a:lvl6pPr>
            <a:lvl7pPr lvl="6">
              <a:spcBef>
                <a:spcPts val="0"/>
              </a:spcBef>
              <a:spcAft>
                <a:spcPts val="0"/>
              </a:spcAft>
              <a:buSzPts val="1600"/>
              <a:buFont typeface="Nunito Sans"/>
              <a:buNone/>
              <a:defRPr>
                <a:latin typeface="Nunito Sans"/>
                <a:ea typeface="Nunito Sans"/>
                <a:cs typeface="Nunito Sans"/>
                <a:sym typeface="Nunito Sans"/>
              </a:defRPr>
            </a:lvl7pPr>
            <a:lvl8pPr lvl="7">
              <a:spcBef>
                <a:spcPts val="0"/>
              </a:spcBef>
              <a:spcAft>
                <a:spcPts val="0"/>
              </a:spcAft>
              <a:buSzPts val="1600"/>
              <a:buFont typeface="Nunito Sans"/>
              <a:buNone/>
              <a:defRPr>
                <a:latin typeface="Nunito Sans"/>
                <a:ea typeface="Nunito Sans"/>
                <a:cs typeface="Nunito Sans"/>
                <a:sym typeface="Nunito Sans"/>
              </a:defRPr>
            </a:lvl8pPr>
            <a:lvl9pPr lvl="8">
              <a:spcBef>
                <a:spcPts val="0"/>
              </a:spcBef>
              <a:spcAft>
                <a:spcPts val="0"/>
              </a:spcAft>
              <a:buSzPts val="1600"/>
              <a:buFont typeface="Nunito Sans"/>
              <a:buNone/>
              <a:defRPr>
                <a:latin typeface="Nunito Sans"/>
                <a:ea typeface="Nunito Sans"/>
                <a:cs typeface="Nunito Sans"/>
                <a:sym typeface="Nunito Sans"/>
              </a:defRPr>
            </a:lvl9pPr>
          </a:lstStyle>
          <a:p>
            <a:endParaRPr/>
          </a:p>
        </p:txBody>
      </p:sp>
      <p:sp>
        <p:nvSpPr>
          <p:cNvPr id="483" name="Google Shape;483;p45"/>
          <p:cNvSpPr txBox="1">
            <a:spLocks noGrp="1"/>
          </p:cNvSpPr>
          <p:nvPr>
            <p:ph type="subTitle" idx="26"/>
          </p:nvPr>
        </p:nvSpPr>
        <p:spPr>
          <a:xfrm>
            <a:off x="1208525" y="4314484"/>
            <a:ext cx="1115700" cy="311400"/>
          </a:xfrm>
          <a:prstGeom prst="rect">
            <a:avLst/>
          </a:prstGeom>
        </p:spPr>
        <p:txBody>
          <a:bodyPr spcFirstLastPara="1" wrap="square" lIns="91425" tIns="0" rIns="91425" bIns="0" anchor="t" anchorCtr="0">
            <a:noAutofit/>
          </a:bodyPr>
          <a:lstStyle>
            <a:lvl1pPr lvl="0" algn="ctr">
              <a:spcBef>
                <a:spcPts val="0"/>
              </a:spcBef>
              <a:spcAft>
                <a:spcPts val="0"/>
              </a:spcAft>
              <a:buNone/>
              <a:defRPr sz="900">
                <a:latin typeface="Nunito Sans"/>
                <a:ea typeface="Nunito Sans"/>
                <a:cs typeface="Nunito Sans"/>
                <a:sym typeface="Nunito Sans"/>
              </a:defRPr>
            </a:lvl1pPr>
            <a:lvl2pPr lvl="1">
              <a:spcBef>
                <a:spcPts val="0"/>
              </a:spcBef>
              <a:spcAft>
                <a:spcPts val="0"/>
              </a:spcAft>
              <a:buSzPts val="1600"/>
              <a:buFont typeface="Nunito Sans"/>
              <a:buNone/>
              <a:defRPr>
                <a:latin typeface="Nunito Sans"/>
                <a:ea typeface="Nunito Sans"/>
                <a:cs typeface="Nunito Sans"/>
                <a:sym typeface="Nunito Sans"/>
              </a:defRPr>
            </a:lvl2pPr>
            <a:lvl3pPr lvl="2">
              <a:spcBef>
                <a:spcPts val="0"/>
              </a:spcBef>
              <a:spcAft>
                <a:spcPts val="0"/>
              </a:spcAft>
              <a:buSzPts val="1600"/>
              <a:buFont typeface="Nunito Sans"/>
              <a:buNone/>
              <a:defRPr>
                <a:latin typeface="Nunito Sans"/>
                <a:ea typeface="Nunito Sans"/>
                <a:cs typeface="Nunito Sans"/>
                <a:sym typeface="Nunito Sans"/>
              </a:defRPr>
            </a:lvl3pPr>
            <a:lvl4pPr lvl="3">
              <a:spcBef>
                <a:spcPts val="0"/>
              </a:spcBef>
              <a:spcAft>
                <a:spcPts val="0"/>
              </a:spcAft>
              <a:buSzPts val="1600"/>
              <a:buFont typeface="Nunito Sans"/>
              <a:buNone/>
              <a:defRPr>
                <a:latin typeface="Nunito Sans"/>
                <a:ea typeface="Nunito Sans"/>
                <a:cs typeface="Nunito Sans"/>
                <a:sym typeface="Nunito Sans"/>
              </a:defRPr>
            </a:lvl4pPr>
            <a:lvl5pPr lvl="4">
              <a:spcBef>
                <a:spcPts val="0"/>
              </a:spcBef>
              <a:spcAft>
                <a:spcPts val="0"/>
              </a:spcAft>
              <a:buSzPts val="1600"/>
              <a:buFont typeface="Nunito Sans"/>
              <a:buNone/>
              <a:defRPr>
                <a:latin typeface="Nunito Sans"/>
                <a:ea typeface="Nunito Sans"/>
                <a:cs typeface="Nunito Sans"/>
                <a:sym typeface="Nunito Sans"/>
              </a:defRPr>
            </a:lvl5pPr>
            <a:lvl6pPr lvl="5">
              <a:spcBef>
                <a:spcPts val="0"/>
              </a:spcBef>
              <a:spcAft>
                <a:spcPts val="0"/>
              </a:spcAft>
              <a:buSzPts val="1600"/>
              <a:buFont typeface="Nunito Sans"/>
              <a:buNone/>
              <a:defRPr>
                <a:latin typeface="Nunito Sans"/>
                <a:ea typeface="Nunito Sans"/>
                <a:cs typeface="Nunito Sans"/>
                <a:sym typeface="Nunito Sans"/>
              </a:defRPr>
            </a:lvl6pPr>
            <a:lvl7pPr lvl="6">
              <a:spcBef>
                <a:spcPts val="0"/>
              </a:spcBef>
              <a:spcAft>
                <a:spcPts val="0"/>
              </a:spcAft>
              <a:buSzPts val="1600"/>
              <a:buFont typeface="Nunito Sans"/>
              <a:buNone/>
              <a:defRPr>
                <a:latin typeface="Nunito Sans"/>
                <a:ea typeface="Nunito Sans"/>
                <a:cs typeface="Nunito Sans"/>
                <a:sym typeface="Nunito Sans"/>
              </a:defRPr>
            </a:lvl7pPr>
            <a:lvl8pPr lvl="7">
              <a:spcBef>
                <a:spcPts val="0"/>
              </a:spcBef>
              <a:spcAft>
                <a:spcPts val="0"/>
              </a:spcAft>
              <a:buSzPts val="1600"/>
              <a:buFont typeface="Nunito Sans"/>
              <a:buNone/>
              <a:defRPr>
                <a:latin typeface="Nunito Sans"/>
                <a:ea typeface="Nunito Sans"/>
                <a:cs typeface="Nunito Sans"/>
                <a:sym typeface="Nunito Sans"/>
              </a:defRPr>
            </a:lvl8pPr>
            <a:lvl9pPr lvl="8">
              <a:spcBef>
                <a:spcPts val="0"/>
              </a:spcBef>
              <a:spcAft>
                <a:spcPts val="0"/>
              </a:spcAft>
              <a:buSzPts val="1600"/>
              <a:buFont typeface="Nunito Sans"/>
              <a:buNone/>
              <a:defRPr>
                <a:latin typeface="Nunito Sans"/>
                <a:ea typeface="Nunito Sans"/>
                <a:cs typeface="Nunito Sans"/>
                <a:sym typeface="Nunito Sans"/>
              </a:defRPr>
            </a:lvl9pPr>
          </a:lstStyle>
          <a:p>
            <a:endParaRPr/>
          </a:p>
        </p:txBody>
      </p:sp>
      <p:sp>
        <p:nvSpPr>
          <p:cNvPr id="484" name="Google Shape;484;p45"/>
          <p:cNvSpPr txBox="1">
            <a:spLocks noGrp="1"/>
          </p:cNvSpPr>
          <p:nvPr>
            <p:ph type="subTitle" idx="27"/>
          </p:nvPr>
        </p:nvSpPr>
        <p:spPr>
          <a:xfrm>
            <a:off x="6820413" y="4314484"/>
            <a:ext cx="1115700" cy="311400"/>
          </a:xfrm>
          <a:prstGeom prst="rect">
            <a:avLst/>
          </a:prstGeom>
        </p:spPr>
        <p:txBody>
          <a:bodyPr spcFirstLastPara="1" wrap="square" lIns="91425" tIns="0" rIns="91425" bIns="0" anchor="t" anchorCtr="0">
            <a:noAutofit/>
          </a:bodyPr>
          <a:lstStyle>
            <a:lvl1pPr lvl="0" algn="ctr">
              <a:spcBef>
                <a:spcPts val="0"/>
              </a:spcBef>
              <a:spcAft>
                <a:spcPts val="0"/>
              </a:spcAft>
              <a:buNone/>
              <a:defRPr sz="900">
                <a:latin typeface="Nunito Sans"/>
                <a:ea typeface="Nunito Sans"/>
                <a:cs typeface="Nunito Sans"/>
                <a:sym typeface="Nunito Sans"/>
              </a:defRPr>
            </a:lvl1pPr>
            <a:lvl2pPr lvl="1">
              <a:spcBef>
                <a:spcPts val="0"/>
              </a:spcBef>
              <a:spcAft>
                <a:spcPts val="0"/>
              </a:spcAft>
              <a:buSzPts val="1600"/>
              <a:buFont typeface="Nunito Sans"/>
              <a:buNone/>
              <a:defRPr>
                <a:latin typeface="Nunito Sans"/>
                <a:ea typeface="Nunito Sans"/>
                <a:cs typeface="Nunito Sans"/>
                <a:sym typeface="Nunito Sans"/>
              </a:defRPr>
            </a:lvl2pPr>
            <a:lvl3pPr lvl="2">
              <a:spcBef>
                <a:spcPts val="0"/>
              </a:spcBef>
              <a:spcAft>
                <a:spcPts val="0"/>
              </a:spcAft>
              <a:buSzPts val="1600"/>
              <a:buFont typeface="Nunito Sans"/>
              <a:buNone/>
              <a:defRPr>
                <a:latin typeface="Nunito Sans"/>
                <a:ea typeface="Nunito Sans"/>
                <a:cs typeface="Nunito Sans"/>
                <a:sym typeface="Nunito Sans"/>
              </a:defRPr>
            </a:lvl3pPr>
            <a:lvl4pPr lvl="3">
              <a:spcBef>
                <a:spcPts val="0"/>
              </a:spcBef>
              <a:spcAft>
                <a:spcPts val="0"/>
              </a:spcAft>
              <a:buSzPts val="1600"/>
              <a:buFont typeface="Nunito Sans"/>
              <a:buNone/>
              <a:defRPr>
                <a:latin typeface="Nunito Sans"/>
                <a:ea typeface="Nunito Sans"/>
                <a:cs typeface="Nunito Sans"/>
                <a:sym typeface="Nunito Sans"/>
              </a:defRPr>
            </a:lvl4pPr>
            <a:lvl5pPr lvl="4">
              <a:spcBef>
                <a:spcPts val="0"/>
              </a:spcBef>
              <a:spcAft>
                <a:spcPts val="0"/>
              </a:spcAft>
              <a:buSzPts val="1600"/>
              <a:buFont typeface="Nunito Sans"/>
              <a:buNone/>
              <a:defRPr>
                <a:latin typeface="Nunito Sans"/>
                <a:ea typeface="Nunito Sans"/>
                <a:cs typeface="Nunito Sans"/>
                <a:sym typeface="Nunito Sans"/>
              </a:defRPr>
            </a:lvl5pPr>
            <a:lvl6pPr lvl="5">
              <a:spcBef>
                <a:spcPts val="0"/>
              </a:spcBef>
              <a:spcAft>
                <a:spcPts val="0"/>
              </a:spcAft>
              <a:buSzPts val="1600"/>
              <a:buFont typeface="Nunito Sans"/>
              <a:buNone/>
              <a:defRPr>
                <a:latin typeface="Nunito Sans"/>
                <a:ea typeface="Nunito Sans"/>
                <a:cs typeface="Nunito Sans"/>
                <a:sym typeface="Nunito Sans"/>
              </a:defRPr>
            </a:lvl6pPr>
            <a:lvl7pPr lvl="6">
              <a:spcBef>
                <a:spcPts val="0"/>
              </a:spcBef>
              <a:spcAft>
                <a:spcPts val="0"/>
              </a:spcAft>
              <a:buSzPts val="1600"/>
              <a:buFont typeface="Nunito Sans"/>
              <a:buNone/>
              <a:defRPr>
                <a:latin typeface="Nunito Sans"/>
                <a:ea typeface="Nunito Sans"/>
                <a:cs typeface="Nunito Sans"/>
                <a:sym typeface="Nunito Sans"/>
              </a:defRPr>
            </a:lvl7pPr>
            <a:lvl8pPr lvl="7">
              <a:spcBef>
                <a:spcPts val="0"/>
              </a:spcBef>
              <a:spcAft>
                <a:spcPts val="0"/>
              </a:spcAft>
              <a:buSzPts val="1600"/>
              <a:buFont typeface="Nunito Sans"/>
              <a:buNone/>
              <a:defRPr>
                <a:latin typeface="Nunito Sans"/>
                <a:ea typeface="Nunito Sans"/>
                <a:cs typeface="Nunito Sans"/>
                <a:sym typeface="Nunito Sans"/>
              </a:defRPr>
            </a:lvl8pPr>
            <a:lvl9pPr lvl="8">
              <a:spcBef>
                <a:spcPts val="0"/>
              </a:spcBef>
              <a:spcAft>
                <a:spcPts val="0"/>
              </a:spcAft>
              <a:buSzPts val="1600"/>
              <a:buFont typeface="Nunito Sans"/>
              <a:buNone/>
              <a:defRPr>
                <a:latin typeface="Nunito Sans"/>
                <a:ea typeface="Nunito Sans"/>
                <a:cs typeface="Nunito Sans"/>
                <a:sym typeface="Nunito Sans"/>
              </a:defRPr>
            </a:lvl9pPr>
          </a:lstStyle>
          <a:p>
            <a:endParaRPr/>
          </a:p>
        </p:txBody>
      </p:sp>
      <p:sp>
        <p:nvSpPr>
          <p:cNvPr id="485" name="Google Shape;485;p45"/>
          <p:cNvSpPr txBox="1">
            <a:spLocks noGrp="1"/>
          </p:cNvSpPr>
          <p:nvPr>
            <p:ph type="subTitle" idx="28"/>
          </p:nvPr>
        </p:nvSpPr>
        <p:spPr>
          <a:xfrm>
            <a:off x="228600" y="4800275"/>
            <a:ext cx="1115700" cy="311400"/>
          </a:xfrm>
          <a:prstGeom prst="rect">
            <a:avLst/>
          </a:prstGeom>
        </p:spPr>
        <p:txBody>
          <a:bodyPr spcFirstLastPara="1" wrap="square" lIns="91425" tIns="91425" rIns="91425" bIns="91425" anchor="t" anchorCtr="0">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Meet the team - Alt 1">
  <p:cSld name="BLANK_1_1_1_1_2_3_1">
    <p:spTree>
      <p:nvGrpSpPr>
        <p:cNvPr id="1" name="Shape 486"/>
        <p:cNvGrpSpPr/>
        <p:nvPr/>
      </p:nvGrpSpPr>
      <p:grpSpPr>
        <a:xfrm>
          <a:off x="0" y="0"/>
          <a:ext cx="0" cy="0"/>
          <a:chOff x="0" y="0"/>
          <a:chExt cx="0" cy="0"/>
        </a:xfrm>
      </p:grpSpPr>
      <p:sp>
        <p:nvSpPr>
          <p:cNvPr id="487" name="Google Shape;487;p46"/>
          <p:cNvSpPr txBox="1">
            <a:spLocks noGrp="1"/>
          </p:cNvSpPr>
          <p:nvPr>
            <p:ph type="body" idx="1"/>
          </p:nvPr>
        </p:nvSpPr>
        <p:spPr>
          <a:xfrm>
            <a:off x="6014118" y="1661825"/>
            <a:ext cx="2148900" cy="766500"/>
          </a:xfrm>
          <a:prstGeom prst="rect">
            <a:avLst/>
          </a:prstGeom>
        </p:spPr>
        <p:txBody>
          <a:bodyPr spcFirstLastPara="1" wrap="square" lIns="0" tIns="91425" rIns="91425" bIns="91425" anchor="t" anchorCtr="0">
            <a:noAutofit/>
          </a:bodyPr>
          <a:lstStyle>
            <a:lvl1pPr marL="457200" lvl="0" indent="-285750">
              <a:spcBef>
                <a:spcPts val="0"/>
              </a:spcBef>
              <a:spcAft>
                <a:spcPts val="0"/>
              </a:spcAft>
              <a:buClr>
                <a:schemeClr val="dk1"/>
              </a:buClr>
              <a:buSzPts val="900"/>
              <a:buFont typeface="Nunito Sans"/>
              <a:buChar char="●"/>
              <a:defRPr sz="900">
                <a:highlight>
                  <a:schemeClr val="dk2"/>
                </a:highlight>
              </a:defRPr>
            </a:lvl1pPr>
            <a:lvl2pPr marL="914400" lvl="1" indent="-285750">
              <a:spcBef>
                <a:spcPts val="0"/>
              </a:spcBef>
              <a:spcAft>
                <a:spcPts val="0"/>
              </a:spcAft>
              <a:buClr>
                <a:schemeClr val="dk1"/>
              </a:buClr>
              <a:buSzPts val="900"/>
              <a:buFont typeface="Nunito Sans"/>
              <a:buChar char="○"/>
              <a:defRPr sz="900">
                <a:highlight>
                  <a:schemeClr val="dk2"/>
                </a:highlight>
              </a:defRPr>
            </a:lvl2pPr>
            <a:lvl3pPr marL="1371600" lvl="2" indent="-285750">
              <a:spcBef>
                <a:spcPts val="0"/>
              </a:spcBef>
              <a:spcAft>
                <a:spcPts val="0"/>
              </a:spcAft>
              <a:buClr>
                <a:schemeClr val="dk1"/>
              </a:buClr>
              <a:buSzPts val="900"/>
              <a:buFont typeface="Nunito Sans"/>
              <a:buChar char="■"/>
              <a:defRPr sz="900">
                <a:highlight>
                  <a:schemeClr val="dk2"/>
                </a:highlight>
              </a:defRPr>
            </a:lvl3pPr>
            <a:lvl4pPr marL="1828800" lvl="3" indent="-285750">
              <a:spcBef>
                <a:spcPts val="0"/>
              </a:spcBef>
              <a:spcAft>
                <a:spcPts val="0"/>
              </a:spcAft>
              <a:buClr>
                <a:schemeClr val="dk1"/>
              </a:buClr>
              <a:buSzPts val="900"/>
              <a:buFont typeface="Nunito Sans"/>
              <a:buChar char="●"/>
              <a:defRPr sz="900">
                <a:highlight>
                  <a:schemeClr val="dk2"/>
                </a:highlight>
              </a:defRPr>
            </a:lvl4pPr>
            <a:lvl5pPr marL="2286000" lvl="4" indent="-285750">
              <a:spcBef>
                <a:spcPts val="0"/>
              </a:spcBef>
              <a:spcAft>
                <a:spcPts val="0"/>
              </a:spcAft>
              <a:buClr>
                <a:schemeClr val="dk1"/>
              </a:buClr>
              <a:buSzPts val="900"/>
              <a:buFont typeface="Nunito Sans"/>
              <a:buChar char="○"/>
              <a:defRPr sz="900">
                <a:highlight>
                  <a:schemeClr val="dk2"/>
                </a:highlight>
              </a:defRPr>
            </a:lvl5pPr>
            <a:lvl6pPr marL="2743200" lvl="5" indent="-285750">
              <a:spcBef>
                <a:spcPts val="0"/>
              </a:spcBef>
              <a:spcAft>
                <a:spcPts val="0"/>
              </a:spcAft>
              <a:buClr>
                <a:schemeClr val="dk1"/>
              </a:buClr>
              <a:buSzPts val="900"/>
              <a:buFont typeface="Nunito Sans"/>
              <a:buChar char="■"/>
              <a:defRPr sz="900">
                <a:highlight>
                  <a:schemeClr val="dk2"/>
                </a:highlight>
              </a:defRPr>
            </a:lvl6pPr>
            <a:lvl7pPr marL="3200400" lvl="6" indent="-285750">
              <a:spcBef>
                <a:spcPts val="0"/>
              </a:spcBef>
              <a:spcAft>
                <a:spcPts val="0"/>
              </a:spcAft>
              <a:buClr>
                <a:schemeClr val="dk1"/>
              </a:buClr>
              <a:buSzPts val="900"/>
              <a:buFont typeface="Nunito Sans"/>
              <a:buChar char="●"/>
              <a:defRPr sz="900">
                <a:highlight>
                  <a:schemeClr val="dk2"/>
                </a:highlight>
              </a:defRPr>
            </a:lvl7pPr>
            <a:lvl8pPr marL="3657600" lvl="7" indent="-285750">
              <a:spcBef>
                <a:spcPts val="0"/>
              </a:spcBef>
              <a:spcAft>
                <a:spcPts val="0"/>
              </a:spcAft>
              <a:buClr>
                <a:schemeClr val="dk1"/>
              </a:buClr>
              <a:buSzPts val="900"/>
              <a:buFont typeface="Nunito Sans"/>
              <a:buChar char="○"/>
              <a:defRPr sz="900">
                <a:highlight>
                  <a:schemeClr val="dk2"/>
                </a:highlight>
              </a:defRPr>
            </a:lvl8pPr>
            <a:lvl9pPr marL="4114800" lvl="8" indent="-285750">
              <a:spcBef>
                <a:spcPts val="0"/>
              </a:spcBef>
              <a:spcAft>
                <a:spcPts val="0"/>
              </a:spcAft>
              <a:buClr>
                <a:schemeClr val="dk1"/>
              </a:buClr>
              <a:buSzPts val="900"/>
              <a:buFont typeface="Nunito Sans"/>
              <a:buChar char="■"/>
              <a:defRPr sz="900">
                <a:highlight>
                  <a:schemeClr val="dk2"/>
                </a:highlight>
              </a:defRPr>
            </a:lvl9pPr>
          </a:lstStyle>
          <a:p>
            <a:endParaRPr/>
          </a:p>
        </p:txBody>
      </p:sp>
      <p:sp>
        <p:nvSpPr>
          <p:cNvPr id="488" name="Google Shape;488;p46"/>
          <p:cNvSpPr txBox="1">
            <a:spLocks noGrp="1"/>
          </p:cNvSpPr>
          <p:nvPr>
            <p:ph type="body" idx="2"/>
          </p:nvPr>
        </p:nvSpPr>
        <p:spPr>
          <a:xfrm>
            <a:off x="2317068" y="1661825"/>
            <a:ext cx="2148900" cy="766500"/>
          </a:xfrm>
          <a:prstGeom prst="rect">
            <a:avLst/>
          </a:prstGeom>
        </p:spPr>
        <p:txBody>
          <a:bodyPr spcFirstLastPara="1" wrap="square" lIns="0" tIns="91425" rIns="91425" bIns="91425" anchor="t" anchorCtr="0">
            <a:noAutofit/>
          </a:bodyPr>
          <a:lstStyle>
            <a:lvl1pPr marL="457200" lvl="0" indent="-285750">
              <a:spcBef>
                <a:spcPts val="0"/>
              </a:spcBef>
              <a:spcAft>
                <a:spcPts val="0"/>
              </a:spcAft>
              <a:buClr>
                <a:schemeClr val="dk1"/>
              </a:buClr>
              <a:buSzPts val="900"/>
              <a:buFont typeface="Nunito Sans"/>
              <a:buChar char="●"/>
              <a:defRPr sz="900">
                <a:highlight>
                  <a:schemeClr val="dk2"/>
                </a:highlight>
              </a:defRPr>
            </a:lvl1pPr>
            <a:lvl2pPr marL="914400" lvl="1" indent="-285750">
              <a:spcBef>
                <a:spcPts val="0"/>
              </a:spcBef>
              <a:spcAft>
                <a:spcPts val="0"/>
              </a:spcAft>
              <a:buClr>
                <a:schemeClr val="dk1"/>
              </a:buClr>
              <a:buSzPts val="900"/>
              <a:buFont typeface="Nunito Sans"/>
              <a:buChar char="○"/>
              <a:defRPr sz="900">
                <a:highlight>
                  <a:schemeClr val="dk2"/>
                </a:highlight>
              </a:defRPr>
            </a:lvl2pPr>
            <a:lvl3pPr marL="1371600" lvl="2" indent="-285750">
              <a:spcBef>
                <a:spcPts val="0"/>
              </a:spcBef>
              <a:spcAft>
                <a:spcPts val="0"/>
              </a:spcAft>
              <a:buClr>
                <a:schemeClr val="dk1"/>
              </a:buClr>
              <a:buSzPts val="900"/>
              <a:buFont typeface="Nunito Sans"/>
              <a:buChar char="■"/>
              <a:defRPr sz="900">
                <a:highlight>
                  <a:schemeClr val="dk2"/>
                </a:highlight>
              </a:defRPr>
            </a:lvl3pPr>
            <a:lvl4pPr marL="1828800" lvl="3" indent="-285750">
              <a:spcBef>
                <a:spcPts val="0"/>
              </a:spcBef>
              <a:spcAft>
                <a:spcPts val="0"/>
              </a:spcAft>
              <a:buClr>
                <a:schemeClr val="dk1"/>
              </a:buClr>
              <a:buSzPts val="900"/>
              <a:buFont typeface="Nunito Sans"/>
              <a:buChar char="●"/>
              <a:defRPr sz="900">
                <a:highlight>
                  <a:schemeClr val="dk2"/>
                </a:highlight>
              </a:defRPr>
            </a:lvl4pPr>
            <a:lvl5pPr marL="2286000" lvl="4" indent="-285750">
              <a:spcBef>
                <a:spcPts val="0"/>
              </a:spcBef>
              <a:spcAft>
                <a:spcPts val="0"/>
              </a:spcAft>
              <a:buClr>
                <a:schemeClr val="dk1"/>
              </a:buClr>
              <a:buSzPts val="900"/>
              <a:buFont typeface="Nunito Sans"/>
              <a:buChar char="○"/>
              <a:defRPr sz="900">
                <a:highlight>
                  <a:schemeClr val="dk2"/>
                </a:highlight>
              </a:defRPr>
            </a:lvl5pPr>
            <a:lvl6pPr marL="2743200" lvl="5" indent="-285750">
              <a:spcBef>
                <a:spcPts val="0"/>
              </a:spcBef>
              <a:spcAft>
                <a:spcPts val="0"/>
              </a:spcAft>
              <a:buClr>
                <a:schemeClr val="dk1"/>
              </a:buClr>
              <a:buSzPts val="900"/>
              <a:buFont typeface="Nunito Sans"/>
              <a:buChar char="■"/>
              <a:defRPr sz="900">
                <a:highlight>
                  <a:schemeClr val="dk2"/>
                </a:highlight>
              </a:defRPr>
            </a:lvl6pPr>
            <a:lvl7pPr marL="3200400" lvl="6" indent="-285750">
              <a:spcBef>
                <a:spcPts val="0"/>
              </a:spcBef>
              <a:spcAft>
                <a:spcPts val="0"/>
              </a:spcAft>
              <a:buClr>
                <a:schemeClr val="dk1"/>
              </a:buClr>
              <a:buSzPts val="900"/>
              <a:buFont typeface="Nunito Sans"/>
              <a:buChar char="●"/>
              <a:defRPr sz="900">
                <a:highlight>
                  <a:schemeClr val="dk2"/>
                </a:highlight>
              </a:defRPr>
            </a:lvl7pPr>
            <a:lvl8pPr marL="3657600" lvl="7" indent="-285750">
              <a:spcBef>
                <a:spcPts val="0"/>
              </a:spcBef>
              <a:spcAft>
                <a:spcPts val="0"/>
              </a:spcAft>
              <a:buClr>
                <a:schemeClr val="dk1"/>
              </a:buClr>
              <a:buSzPts val="900"/>
              <a:buFont typeface="Nunito Sans"/>
              <a:buChar char="○"/>
              <a:defRPr sz="900">
                <a:highlight>
                  <a:schemeClr val="dk2"/>
                </a:highlight>
              </a:defRPr>
            </a:lvl8pPr>
            <a:lvl9pPr marL="4114800" lvl="8" indent="-285750">
              <a:spcBef>
                <a:spcPts val="0"/>
              </a:spcBef>
              <a:spcAft>
                <a:spcPts val="0"/>
              </a:spcAft>
              <a:buClr>
                <a:schemeClr val="dk1"/>
              </a:buClr>
              <a:buSzPts val="900"/>
              <a:buFont typeface="Nunito Sans"/>
              <a:buChar char="■"/>
              <a:defRPr sz="900">
                <a:highlight>
                  <a:schemeClr val="dk2"/>
                </a:highlight>
              </a:defRPr>
            </a:lvl9pPr>
          </a:lstStyle>
          <a:p>
            <a:endParaRPr/>
          </a:p>
        </p:txBody>
      </p:sp>
      <p:sp>
        <p:nvSpPr>
          <p:cNvPr id="489" name="Google Shape;489;p46"/>
          <p:cNvSpPr/>
          <p:nvPr/>
        </p:nvSpPr>
        <p:spPr>
          <a:xfrm>
            <a:off x="-3491" y="1985350"/>
            <a:ext cx="3736169" cy="3157918"/>
          </a:xfrm>
          <a:custGeom>
            <a:avLst/>
            <a:gdLst/>
            <a:ahLst/>
            <a:cxnLst/>
            <a:rect l="l" t="t" r="r" b="b"/>
            <a:pathLst>
              <a:path w="247921" h="209550" extrusionOk="0">
                <a:moveTo>
                  <a:pt x="0" y="0"/>
                </a:moveTo>
                <a:lnTo>
                  <a:pt x="0" y="2516"/>
                </a:lnTo>
                <a:lnTo>
                  <a:pt x="1966" y="5976"/>
                </a:lnTo>
                <a:lnTo>
                  <a:pt x="3853" y="9593"/>
                </a:lnTo>
                <a:lnTo>
                  <a:pt x="5661" y="13289"/>
                </a:lnTo>
                <a:lnTo>
                  <a:pt x="7391" y="17063"/>
                </a:lnTo>
                <a:lnTo>
                  <a:pt x="9042" y="20994"/>
                </a:lnTo>
                <a:lnTo>
                  <a:pt x="10615" y="24926"/>
                </a:lnTo>
                <a:lnTo>
                  <a:pt x="12030" y="28936"/>
                </a:lnTo>
                <a:lnTo>
                  <a:pt x="13446" y="32946"/>
                </a:lnTo>
                <a:lnTo>
                  <a:pt x="14704" y="37114"/>
                </a:lnTo>
                <a:lnTo>
                  <a:pt x="15962" y="41360"/>
                </a:lnTo>
                <a:lnTo>
                  <a:pt x="17063" y="45606"/>
                </a:lnTo>
                <a:lnTo>
                  <a:pt x="18085" y="49930"/>
                </a:lnTo>
                <a:lnTo>
                  <a:pt x="19029" y="54334"/>
                </a:lnTo>
                <a:lnTo>
                  <a:pt x="19815" y="58737"/>
                </a:lnTo>
                <a:lnTo>
                  <a:pt x="20601" y="63219"/>
                </a:lnTo>
                <a:lnTo>
                  <a:pt x="21230" y="67779"/>
                </a:lnTo>
                <a:lnTo>
                  <a:pt x="18557" y="68173"/>
                </a:lnTo>
                <a:lnTo>
                  <a:pt x="15883" y="68566"/>
                </a:lnTo>
                <a:lnTo>
                  <a:pt x="13210" y="69037"/>
                </a:lnTo>
                <a:lnTo>
                  <a:pt x="10536" y="69588"/>
                </a:lnTo>
                <a:lnTo>
                  <a:pt x="7942" y="70217"/>
                </a:lnTo>
                <a:lnTo>
                  <a:pt x="5268" y="70846"/>
                </a:lnTo>
                <a:lnTo>
                  <a:pt x="2595" y="71554"/>
                </a:lnTo>
                <a:lnTo>
                  <a:pt x="0" y="72261"/>
                </a:lnTo>
                <a:lnTo>
                  <a:pt x="0" y="73598"/>
                </a:lnTo>
                <a:lnTo>
                  <a:pt x="3302" y="72576"/>
                </a:lnTo>
                <a:lnTo>
                  <a:pt x="7784" y="71475"/>
                </a:lnTo>
                <a:lnTo>
                  <a:pt x="12345" y="70531"/>
                </a:lnTo>
                <a:lnTo>
                  <a:pt x="16827" y="69667"/>
                </a:lnTo>
                <a:lnTo>
                  <a:pt x="21387" y="69037"/>
                </a:lnTo>
                <a:lnTo>
                  <a:pt x="21859" y="72812"/>
                </a:lnTo>
                <a:lnTo>
                  <a:pt x="22174" y="76193"/>
                </a:lnTo>
                <a:lnTo>
                  <a:pt x="22488" y="79495"/>
                </a:lnTo>
                <a:lnTo>
                  <a:pt x="22724" y="82876"/>
                </a:lnTo>
                <a:lnTo>
                  <a:pt x="22881" y="86258"/>
                </a:lnTo>
                <a:lnTo>
                  <a:pt x="22960" y="89639"/>
                </a:lnTo>
                <a:lnTo>
                  <a:pt x="23039" y="92941"/>
                </a:lnTo>
                <a:lnTo>
                  <a:pt x="23039" y="96322"/>
                </a:lnTo>
                <a:lnTo>
                  <a:pt x="23039" y="99703"/>
                </a:lnTo>
                <a:lnTo>
                  <a:pt x="22960" y="103006"/>
                </a:lnTo>
                <a:lnTo>
                  <a:pt x="22803" y="106387"/>
                </a:lnTo>
                <a:lnTo>
                  <a:pt x="22645" y="109689"/>
                </a:lnTo>
                <a:lnTo>
                  <a:pt x="22410" y="113071"/>
                </a:lnTo>
                <a:lnTo>
                  <a:pt x="22095" y="116373"/>
                </a:lnTo>
                <a:lnTo>
                  <a:pt x="21781" y="119675"/>
                </a:lnTo>
                <a:lnTo>
                  <a:pt x="21387" y="122978"/>
                </a:lnTo>
                <a:lnTo>
                  <a:pt x="20916" y="126280"/>
                </a:lnTo>
                <a:lnTo>
                  <a:pt x="20444" y="129504"/>
                </a:lnTo>
                <a:lnTo>
                  <a:pt x="19893" y="132807"/>
                </a:lnTo>
                <a:lnTo>
                  <a:pt x="19264" y="136031"/>
                </a:lnTo>
                <a:lnTo>
                  <a:pt x="18635" y="139254"/>
                </a:lnTo>
                <a:lnTo>
                  <a:pt x="17928" y="142478"/>
                </a:lnTo>
                <a:lnTo>
                  <a:pt x="17220" y="145623"/>
                </a:lnTo>
                <a:lnTo>
                  <a:pt x="16434" y="148769"/>
                </a:lnTo>
                <a:lnTo>
                  <a:pt x="15569" y="151914"/>
                </a:lnTo>
                <a:lnTo>
                  <a:pt x="14625" y="155059"/>
                </a:lnTo>
                <a:lnTo>
                  <a:pt x="13760" y="158126"/>
                </a:lnTo>
                <a:lnTo>
                  <a:pt x="12738" y="161192"/>
                </a:lnTo>
                <a:lnTo>
                  <a:pt x="11716" y="164259"/>
                </a:lnTo>
                <a:lnTo>
                  <a:pt x="10615" y="167247"/>
                </a:lnTo>
                <a:lnTo>
                  <a:pt x="9514" y="170235"/>
                </a:lnTo>
                <a:lnTo>
                  <a:pt x="8256" y="173144"/>
                </a:lnTo>
                <a:lnTo>
                  <a:pt x="7077" y="176053"/>
                </a:lnTo>
                <a:lnTo>
                  <a:pt x="5425" y="179356"/>
                </a:lnTo>
                <a:lnTo>
                  <a:pt x="3696" y="182658"/>
                </a:lnTo>
                <a:lnTo>
                  <a:pt x="1887" y="185961"/>
                </a:lnTo>
                <a:lnTo>
                  <a:pt x="0" y="189185"/>
                </a:lnTo>
                <a:lnTo>
                  <a:pt x="0" y="191622"/>
                </a:lnTo>
                <a:lnTo>
                  <a:pt x="2280" y="187848"/>
                </a:lnTo>
                <a:lnTo>
                  <a:pt x="4403" y="184152"/>
                </a:lnTo>
                <a:lnTo>
                  <a:pt x="6369" y="180378"/>
                </a:lnTo>
                <a:lnTo>
                  <a:pt x="8178" y="176604"/>
                </a:lnTo>
                <a:lnTo>
                  <a:pt x="9436" y="173616"/>
                </a:lnTo>
                <a:lnTo>
                  <a:pt x="10615" y="170707"/>
                </a:lnTo>
                <a:lnTo>
                  <a:pt x="11795" y="167719"/>
                </a:lnTo>
                <a:lnTo>
                  <a:pt x="12895" y="164652"/>
                </a:lnTo>
                <a:lnTo>
                  <a:pt x="13918" y="161585"/>
                </a:lnTo>
                <a:lnTo>
                  <a:pt x="14940" y="158519"/>
                </a:lnTo>
                <a:lnTo>
                  <a:pt x="15883" y="155452"/>
                </a:lnTo>
                <a:lnTo>
                  <a:pt x="16748" y="152307"/>
                </a:lnTo>
                <a:lnTo>
                  <a:pt x="17613" y="149162"/>
                </a:lnTo>
                <a:lnTo>
                  <a:pt x="18399" y="145938"/>
                </a:lnTo>
                <a:lnTo>
                  <a:pt x="19186" y="142714"/>
                </a:lnTo>
                <a:lnTo>
                  <a:pt x="19893" y="139490"/>
                </a:lnTo>
                <a:lnTo>
                  <a:pt x="20522" y="136266"/>
                </a:lnTo>
                <a:lnTo>
                  <a:pt x="21073" y="133043"/>
                </a:lnTo>
                <a:lnTo>
                  <a:pt x="21623" y="129740"/>
                </a:lnTo>
                <a:lnTo>
                  <a:pt x="22174" y="126438"/>
                </a:lnTo>
                <a:lnTo>
                  <a:pt x="22567" y="123135"/>
                </a:lnTo>
                <a:lnTo>
                  <a:pt x="22960" y="119833"/>
                </a:lnTo>
                <a:lnTo>
                  <a:pt x="23353" y="116530"/>
                </a:lnTo>
                <a:lnTo>
                  <a:pt x="23668" y="113149"/>
                </a:lnTo>
                <a:lnTo>
                  <a:pt x="23904" y="109768"/>
                </a:lnTo>
                <a:lnTo>
                  <a:pt x="24061" y="106466"/>
                </a:lnTo>
                <a:lnTo>
                  <a:pt x="24218" y="103084"/>
                </a:lnTo>
                <a:lnTo>
                  <a:pt x="24297" y="99703"/>
                </a:lnTo>
                <a:lnTo>
                  <a:pt x="24297" y="96322"/>
                </a:lnTo>
                <a:lnTo>
                  <a:pt x="24297" y="92941"/>
                </a:lnTo>
                <a:lnTo>
                  <a:pt x="24218" y="89560"/>
                </a:lnTo>
                <a:lnTo>
                  <a:pt x="24139" y="86179"/>
                </a:lnTo>
                <a:lnTo>
                  <a:pt x="23982" y="82798"/>
                </a:lnTo>
                <a:lnTo>
                  <a:pt x="23746" y="79417"/>
                </a:lnTo>
                <a:lnTo>
                  <a:pt x="23432" y="76036"/>
                </a:lnTo>
                <a:lnTo>
                  <a:pt x="23117" y="72654"/>
                </a:lnTo>
                <a:lnTo>
                  <a:pt x="22645" y="68880"/>
                </a:lnTo>
                <a:lnTo>
                  <a:pt x="27521" y="68408"/>
                </a:lnTo>
                <a:lnTo>
                  <a:pt x="32474" y="68094"/>
                </a:lnTo>
                <a:lnTo>
                  <a:pt x="37428" y="67937"/>
                </a:lnTo>
                <a:lnTo>
                  <a:pt x="42382" y="68015"/>
                </a:lnTo>
                <a:lnTo>
                  <a:pt x="47335" y="68173"/>
                </a:lnTo>
                <a:lnTo>
                  <a:pt x="52368" y="68644"/>
                </a:lnTo>
                <a:lnTo>
                  <a:pt x="57400" y="69195"/>
                </a:lnTo>
                <a:lnTo>
                  <a:pt x="62432" y="69981"/>
                </a:lnTo>
                <a:lnTo>
                  <a:pt x="67229" y="70846"/>
                </a:lnTo>
                <a:lnTo>
                  <a:pt x="72025" y="71947"/>
                </a:lnTo>
                <a:lnTo>
                  <a:pt x="76900" y="73126"/>
                </a:lnTo>
                <a:lnTo>
                  <a:pt x="81775" y="74542"/>
                </a:lnTo>
                <a:lnTo>
                  <a:pt x="86650" y="76114"/>
                </a:lnTo>
                <a:lnTo>
                  <a:pt x="91604" y="77844"/>
                </a:lnTo>
                <a:lnTo>
                  <a:pt x="96479" y="79653"/>
                </a:lnTo>
                <a:lnTo>
                  <a:pt x="101433" y="81697"/>
                </a:lnTo>
                <a:lnTo>
                  <a:pt x="106387" y="83899"/>
                </a:lnTo>
                <a:lnTo>
                  <a:pt x="111340" y="86258"/>
                </a:lnTo>
                <a:lnTo>
                  <a:pt x="116294" y="88852"/>
                </a:lnTo>
                <a:lnTo>
                  <a:pt x="121248" y="91526"/>
                </a:lnTo>
                <a:lnTo>
                  <a:pt x="126280" y="94356"/>
                </a:lnTo>
                <a:lnTo>
                  <a:pt x="131234" y="97344"/>
                </a:lnTo>
                <a:lnTo>
                  <a:pt x="136266" y="100490"/>
                </a:lnTo>
                <a:lnTo>
                  <a:pt x="141298" y="103792"/>
                </a:lnTo>
                <a:lnTo>
                  <a:pt x="145309" y="106623"/>
                </a:lnTo>
                <a:lnTo>
                  <a:pt x="149319" y="109454"/>
                </a:lnTo>
                <a:lnTo>
                  <a:pt x="153329" y="112441"/>
                </a:lnTo>
                <a:lnTo>
                  <a:pt x="157339" y="115508"/>
                </a:lnTo>
                <a:lnTo>
                  <a:pt x="161349" y="118653"/>
                </a:lnTo>
                <a:lnTo>
                  <a:pt x="165359" y="121956"/>
                </a:lnTo>
                <a:lnTo>
                  <a:pt x="169369" y="125258"/>
                </a:lnTo>
                <a:lnTo>
                  <a:pt x="173380" y="128718"/>
                </a:lnTo>
                <a:lnTo>
                  <a:pt x="177390" y="132335"/>
                </a:lnTo>
                <a:lnTo>
                  <a:pt x="181400" y="135952"/>
                </a:lnTo>
                <a:lnTo>
                  <a:pt x="185410" y="139648"/>
                </a:lnTo>
                <a:lnTo>
                  <a:pt x="189420" y="143500"/>
                </a:lnTo>
                <a:lnTo>
                  <a:pt x="193352" y="147432"/>
                </a:lnTo>
                <a:lnTo>
                  <a:pt x="197362" y="151442"/>
                </a:lnTo>
                <a:lnTo>
                  <a:pt x="201372" y="155531"/>
                </a:lnTo>
                <a:lnTo>
                  <a:pt x="205303" y="159777"/>
                </a:lnTo>
                <a:lnTo>
                  <a:pt x="211515" y="166539"/>
                </a:lnTo>
                <a:lnTo>
                  <a:pt x="217491" y="173301"/>
                </a:lnTo>
                <a:lnTo>
                  <a:pt x="223074" y="179906"/>
                </a:lnTo>
                <a:lnTo>
                  <a:pt x="228421" y="186354"/>
                </a:lnTo>
                <a:lnTo>
                  <a:pt x="233453" y="192566"/>
                </a:lnTo>
                <a:lnTo>
                  <a:pt x="238092" y="198542"/>
                </a:lnTo>
                <a:lnTo>
                  <a:pt x="242417" y="204203"/>
                </a:lnTo>
                <a:lnTo>
                  <a:pt x="246348" y="209550"/>
                </a:lnTo>
                <a:lnTo>
                  <a:pt x="247921" y="209550"/>
                </a:lnTo>
                <a:lnTo>
                  <a:pt x="243911" y="204125"/>
                </a:lnTo>
                <a:lnTo>
                  <a:pt x="239586" y="198384"/>
                </a:lnTo>
                <a:lnTo>
                  <a:pt x="234868" y="192330"/>
                </a:lnTo>
                <a:lnTo>
                  <a:pt x="229757" y="186040"/>
                </a:lnTo>
                <a:lnTo>
                  <a:pt x="224411" y="179435"/>
                </a:lnTo>
                <a:lnTo>
                  <a:pt x="218671" y="172751"/>
                </a:lnTo>
                <a:lnTo>
                  <a:pt x="212616" y="165832"/>
                </a:lnTo>
                <a:lnTo>
                  <a:pt x="206247" y="158912"/>
                </a:lnTo>
                <a:lnTo>
                  <a:pt x="202237" y="154745"/>
                </a:lnTo>
                <a:lnTo>
                  <a:pt x="198305" y="150577"/>
                </a:lnTo>
                <a:lnTo>
                  <a:pt x="194295" y="146567"/>
                </a:lnTo>
                <a:lnTo>
                  <a:pt x="190285" y="142636"/>
                </a:lnTo>
                <a:lnTo>
                  <a:pt x="186275" y="138783"/>
                </a:lnTo>
                <a:lnTo>
                  <a:pt x="182265" y="135008"/>
                </a:lnTo>
                <a:lnTo>
                  <a:pt x="178255" y="131391"/>
                </a:lnTo>
                <a:lnTo>
                  <a:pt x="174245" y="127774"/>
                </a:lnTo>
                <a:lnTo>
                  <a:pt x="170234" y="124315"/>
                </a:lnTo>
                <a:lnTo>
                  <a:pt x="166146" y="120934"/>
                </a:lnTo>
                <a:lnTo>
                  <a:pt x="162135" y="117710"/>
                </a:lnTo>
                <a:lnTo>
                  <a:pt x="158125" y="114486"/>
                </a:lnTo>
                <a:lnTo>
                  <a:pt x="154037" y="111419"/>
                </a:lnTo>
                <a:lnTo>
                  <a:pt x="150026" y="108431"/>
                </a:lnTo>
                <a:lnTo>
                  <a:pt x="146016" y="105601"/>
                </a:lnTo>
                <a:lnTo>
                  <a:pt x="142006" y="102770"/>
                </a:lnTo>
                <a:lnTo>
                  <a:pt x="136974" y="99467"/>
                </a:lnTo>
                <a:lnTo>
                  <a:pt x="131941" y="96244"/>
                </a:lnTo>
                <a:lnTo>
                  <a:pt x="126909" y="93256"/>
                </a:lnTo>
                <a:lnTo>
                  <a:pt x="121877" y="90425"/>
                </a:lnTo>
                <a:lnTo>
                  <a:pt x="116844" y="87673"/>
                </a:lnTo>
                <a:lnTo>
                  <a:pt x="111891" y="85157"/>
                </a:lnTo>
                <a:lnTo>
                  <a:pt x="106858" y="82798"/>
                </a:lnTo>
                <a:lnTo>
                  <a:pt x="101905" y="80596"/>
                </a:lnTo>
                <a:lnTo>
                  <a:pt x="96951" y="78473"/>
                </a:lnTo>
                <a:lnTo>
                  <a:pt x="91997" y="76586"/>
                </a:lnTo>
                <a:lnTo>
                  <a:pt x="87044" y="74935"/>
                </a:lnTo>
                <a:lnTo>
                  <a:pt x="82090" y="73362"/>
                </a:lnTo>
                <a:lnTo>
                  <a:pt x="77215" y="71947"/>
                </a:lnTo>
                <a:lnTo>
                  <a:pt x="72340" y="70689"/>
                </a:lnTo>
                <a:lnTo>
                  <a:pt x="67465" y="69667"/>
                </a:lnTo>
                <a:lnTo>
                  <a:pt x="62590" y="68723"/>
                </a:lnTo>
                <a:lnTo>
                  <a:pt x="57557" y="67937"/>
                </a:lnTo>
                <a:lnTo>
                  <a:pt x="52446" y="67386"/>
                </a:lnTo>
                <a:lnTo>
                  <a:pt x="47414" y="66914"/>
                </a:lnTo>
                <a:lnTo>
                  <a:pt x="42382" y="66757"/>
                </a:lnTo>
                <a:lnTo>
                  <a:pt x="37428" y="66679"/>
                </a:lnTo>
                <a:lnTo>
                  <a:pt x="32396" y="66836"/>
                </a:lnTo>
                <a:lnTo>
                  <a:pt x="27442" y="67150"/>
                </a:lnTo>
                <a:lnTo>
                  <a:pt x="22488" y="67622"/>
                </a:lnTo>
                <a:lnTo>
                  <a:pt x="21781" y="62904"/>
                </a:lnTo>
                <a:lnTo>
                  <a:pt x="21073" y="58265"/>
                </a:lnTo>
                <a:lnTo>
                  <a:pt x="20129" y="53626"/>
                </a:lnTo>
                <a:lnTo>
                  <a:pt x="19186" y="49065"/>
                </a:lnTo>
                <a:lnTo>
                  <a:pt x="18085" y="44583"/>
                </a:lnTo>
                <a:lnTo>
                  <a:pt x="16905" y="40102"/>
                </a:lnTo>
                <a:lnTo>
                  <a:pt x="15647" y="35777"/>
                </a:lnTo>
                <a:lnTo>
                  <a:pt x="14232" y="31452"/>
                </a:lnTo>
                <a:lnTo>
                  <a:pt x="12817" y="27285"/>
                </a:lnTo>
                <a:lnTo>
                  <a:pt x="11244" y="23117"/>
                </a:lnTo>
                <a:lnTo>
                  <a:pt x="9593" y="19029"/>
                </a:lnTo>
                <a:lnTo>
                  <a:pt x="7863" y="15018"/>
                </a:lnTo>
                <a:lnTo>
                  <a:pt x="5976" y="11166"/>
                </a:lnTo>
                <a:lnTo>
                  <a:pt x="4089" y="7313"/>
                </a:lnTo>
                <a:lnTo>
                  <a:pt x="2123" y="3617"/>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Nunito Sans"/>
              <a:ea typeface="Nunito Sans"/>
              <a:cs typeface="Nunito Sans"/>
              <a:sym typeface="Nunito Sans"/>
            </a:endParaRPr>
          </a:p>
        </p:txBody>
      </p:sp>
      <p:sp>
        <p:nvSpPr>
          <p:cNvPr id="490" name="Google Shape;490;p46"/>
          <p:cNvSpPr txBox="1">
            <a:spLocks noGrp="1"/>
          </p:cNvSpPr>
          <p:nvPr>
            <p:ph type="title"/>
          </p:nvPr>
        </p:nvSpPr>
        <p:spPr>
          <a:xfrm>
            <a:off x="228600" y="228600"/>
            <a:ext cx="5707200" cy="587700"/>
          </a:xfrm>
          <a:prstGeom prst="rect">
            <a:avLst/>
          </a:prstGeom>
        </p:spPr>
        <p:txBody>
          <a:bodyPr spcFirstLastPara="1" wrap="square" lIns="91425" tIns="91425" rIns="91425" bIns="91425" anchor="t" anchorCtr="0">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a:endParaRPr/>
          </a:p>
        </p:txBody>
      </p:sp>
      <p:sp>
        <p:nvSpPr>
          <p:cNvPr id="491" name="Google Shape;491;p46"/>
          <p:cNvSpPr txBox="1"/>
          <p:nvPr/>
        </p:nvSpPr>
        <p:spPr>
          <a:xfrm>
            <a:off x="6720300" y="4800275"/>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492" name="Google Shape;492;p46"/>
          <p:cNvSpPr>
            <a:spLocks noGrp="1"/>
          </p:cNvSpPr>
          <p:nvPr>
            <p:ph type="pic" idx="3"/>
          </p:nvPr>
        </p:nvSpPr>
        <p:spPr>
          <a:xfrm>
            <a:off x="988450" y="2967538"/>
            <a:ext cx="1264200" cy="1258500"/>
          </a:xfrm>
          <a:prstGeom prst="roundRect">
            <a:avLst>
              <a:gd name="adj" fmla="val 16718"/>
            </a:avLst>
          </a:prstGeom>
          <a:noFill/>
          <a:ln>
            <a:noFill/>
          </a:ln>
        </p:spPr>
      </p:sp>
      <p:sp>
        <p:nvSpPr>
          <p:cNvPr id="493" name="Google Shape;493;p46"/>
          <p:cNvSpPr txBox="1">
            <a:spLocks noGrp="1"/>
          </p:cNvSpPr>
          <p:nvPr>
            <p:ph type="subTitle" idx="4"/>
          </p:nvPr>
        </p:nvSpPr>
        <p:spPr>
          <a:xfrm>
            <a:off x="2317068" y="2953117"/>
            <a:ext cx="1314600" cy="311400"/>
          </a:xfrm>
          <a:prstGeom prst="rect">
            <a:avLst/>
          </a:prstGeom>
        </p:spPr>
        <p:txBody>
          <a:bodyPr spcFirstLastPara="1" wrap="square" lIns="91425" tIns="91425" rIns="91425" bIns="0" anchor="b" anchorCtr="0">
            <a:noAutofit/>
          </a:bodyPr>
          <a:lstStyle>
            <a:lvl1pPr lvl="0">
              <a:spcBef>
                <a:spcPts val="0"/>
              </a:spcBef>
              <a:spcAft>
                <a:spcPts val="0"/>
              </a:spcAft>
              <a:buNone/>
              <a:defRPr sz="1000" b="1">
                <a:solidFill>
                  <a:schemeClr val="accent1"/>
                </a:solidFill>
                <a:latin typeface="Nunito Sans"/>
                <a:ea typeface="Nunito Sans"/>
                <a:cs typeface="Nunito Sans"/>
                <a:sym typeface="Nunito Sans"/>
              </a:defRPr>
            </a:lvl1pPr>
            <a:lvl2pPr lvl="1">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2pPr>
            <a:lvl3pPr lvl="2">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3pPr>
            <a:lvl4pPr lvl="3">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4pPr>
            <a:lvl5pPr lvl="4">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5pPr>
            <a:lvl6pPr lvl="5">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6pPr>
            <a:lvl7pPr lvl="6">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7pPr>
            <a:lvl8pPr lvl="7">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8pPr>
            <a:lvl9pPr lvl="8">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9pPr>
          </a:lstStyle>
          <a:p>
            <a:endParaRPr/>
          </a:p>
        </p:txBody>
      </p:sp>
      <p:sp>
        <p:nvSpPr>
          <p:cNvPr id="494" name="Google Shape;494;p46"/>
          <p:cNvSpPr txBox="1">
            <a:spLocks noGrp="1"/>
          </p:cNvSpPr>
          <p:nvPr>
            <p:ph type="subTitle" idx="5"/>
          </p:nvPr>
        </p:nvSpPr>
        <p:spPr>
          <a:xfrm>
            <a:off x="2317068" y="3283266"/>
            <a:ext cx="1314600" cy="311400"/>
          </a:xfrm>
          <a:prstGeom prst="rect">
            <a:avLst/>
          </a:prstGeom>
        </p:spPr>
        <p:txBody>
          <a:bodyPr spcFirstLastPara="1" wrap="square" lIns="91425" tIns="0" rIns="91425" bIns="0" anchor="t" anchorCtr="0">
            <a:noAutofit/>
          </a:bodyPr>
          <a:lstStyle>
            <a:lvl1pPr lvl="0">
              <a:spcBef>
                <a:spcPts val="0"/>
              </a:spcBef>
              <a:spcAft>
                <a:spcPts val="0"/>
              </a:spcAft>
              <a:buNone/>
              <a:defRPr sz="1000">
                <a:highlight>
                  <a:schemeClr val="dk2"/>
                </a:highlight>
                <a:latin typeface="Nunito Sans"/>
                <a:ea typeface="Nunito Sans"/>
                <a:cs typeface="Nunito Sans"/>
                <a:sym typeface="Nunito Sans"/>
              </a:defRPr>
            </a:lvl1pPr>
            <a:lvl2pPr lvl="1">
              <a:spcBef>
                <a:spcPts val="0"/>
              </a:spcBef>
              <a:spcAft>
                <a:spcPts val="0"/>
              </a:spcAft>
              <a:buSzPts val="1000"/>
              <a:buFont typeface="Nunito Sans"/>
              <a:buNone/>
              <a:defRPr sz="1000">
                <a:highlight>
                  <a:schemeClr val="dk2"/>
                </a:highlight>
                <a:latin typeface="Nunito Sans"/>
                <a:ea typeface="Nunito Sans"/>
                <a:cs typeface="Nunito Sans"/>
                <a:sym typeface="Nunito Sans"/>
              </a:defRPr>
            </a:lvl2pPr>
            <a:lvl3pPr lvl="2">
              <a:spcBef>
                <a:spcPts val="0"/>
              </a:spcBef>
              <a:spcAft>
                <a:spcPts val="0"/>
              </a:spcAft>
              <a:buSzPts val="1000"/>
              <a:buFont typeface="Nunito Sans"/>
              <a:buNone/>
              <a:defRPr sz="1000">
                <a:highlight>
                  <a:schemeClr val="dk2"/>
                </a:highlight>
                <a:latin typeface="Nunito Sans"/>
                <a:ea typeface="Nunito Sans"/>
                <a:cs typeface="Nunito Sans"/>
                <a:sym typeface="Nunito Sans"/>
              </a:defRPr>
            </a:lvl3pPr>
            <a:lvl4pPr lvl="3">
              <a:spcBef>
                <a:spcPts val="0"/>
              </a:spcBef>
              <a:spcAft>
                <a:spcPts val="0"/>
              </a:spcAft>
              <a:buSzPts val="1000"/>
              <a:buFont typeface="Nunito Sans"/>
              <a:buNone/>
              <a:defRPr sz="1000">
                <a:highlight>
                  <a:schemeClr val="dk2"/>
                </a:highlight>
                <a:latin typeface="Nunito Sans"/>
                <a:ea typeface="Nunito Sans"/>
                <a:cs typeface="Nunito Sans"/>
                <a:sym typeface="Nunito Sans"/>
              </a:defRPr>
            </a:lvl4pPr>
            <a:lvl5pPr lvl="4">
              <a:spcBef>
                <a:spcPts val="0"/>
              </a:spcBef>
              <a:spcAft>
                <a:spcPts val="0"/>
              </a:spcAft>
              <a:buSzPts val="1000"/>
              <a:buFont typeface="Nunito Sans"/>
              <a:buNone/>
              <a:defRPr sz="1000">
                <a:highlight>
                  <a:schemeClr val="dk2"/>
                </a:highlight>
                <a:latin typeface="Nunito Sans"/>
                <a:ea typeface="Nunito Sans"/>
                <a:cs typeface="Nunito Sans"/>
                <a:sym typeface="Nunito Sans"/>
              </a:defRPr>
            </a:lvl5pPr>
            <a:lvl6pPr lvl="5">
              <a:spcBef>
                <a:spcPts val="0"/>
              </a:spcBef>
              <a:spcAft>
                <a:spcPts val="0"/>
              </a:spcAft>
              <a:buSzPts val="1000"/>
              <a:buFont typeface="Nunito Sans"/>
              <a:buNone/>
              <a:defRPr sz="1000">
                <a:highlight>
                  <a:schemeClr val="dk2"/>
                </a:highlight>
                <a:latin typeface="Nunito Sans"/>
                <a:ea typeface="Nunito Sans"/>
                <a:cs typeface="Nunito Sans"/>
                <a:sym typeface="Nunito Sans"/>
              </a:defRPr>
            </a:lvl6pPr>
            <a:lvl7pPr lvl="6">
              <a:spcBef>
                <a:spcPts val="0"/>
              </a:spcBef>
              <a:spcAft>
                <a:spcPts val="0"/>
              </a:spcAft>
              <a:buSzPts val="1000"/>
              <a:buFont typeface="Nunito Sans"/>
              <a:buNone/>
              <a:defRPr sz="1000">
                <a:highlight>
                  <a:schemeClr val="dk2"/>
                </a:highlight>
                <a:latin typeface="Nunito Sans"/>
                <a:ea typeface="Nunito Sans"/>
                <a:cs typeface="Nunito Sans"/>
                <a:sym typeface="Nunito Sans"/>
              </a:defRPr>
            </a:lvl7pPr>
            <a:lvl8pPr lvl="7">
              <a:spcBef>
                <a:spcPts val="0"/>
              </a:spcBef>
              <a:spcAft>
                <a:spcPts val="0"/>
              </a:spcAft>
              <a:buSzPts val="1000"/>
              <a:buFont typeface="Nunito Sans"/>
              <a:buNone/>
              <a:defRPr sz="1000">
                <a:highlight>
                  <a:schemeClr val="dk2"/>
                </a:highlight>
                <a:latin typeface="Nunito Sans"/>
                <a:ea typeface="Nunito Sans"/>
                <a:cs typeface="Nunito Sans"/>
                <a:sym typeface="Nunito Sans"/>
              </a:defRPr>
            </a:lvl8pPr>
            <a:lvl9pPr lvl="8">
              <a:spcBef>
                <a:spcPts val="0"/>
              </a:spcBef>
              <a:spcAft>
                <a:spcPts val="0"/>
              </a:spcAft>
              <a:buSzPts val="1000"/>
              <a:buFont typeface="Nunito Sans"/>
              <a:buNone/>
              <a:defRPr sz="1000">
                <a:highlight>
                  <a:schemeClr val="dk2"/>
                </a:highlight>
                <a:latin typeface="Nunito Sans"/>
                <a:ea typeface="Nunito Sans"/>
                <a:cs typeface="Nunito Sans"/>
                <a:sym typeface="Nunito Sans"/>
              </a:defRPr>
            </a:lvl9pPr>
          </a:lstStyle>
          <a:p>
            <a:endParaRPr/>
          </a:p>
        </p:txBody>
      </p:sp>
      <p:sp>
        <p:nvSpPr>
          <p:cNvPr id="495" name="Google Shape;495;p46"/>
          <p:cNvSpPr txBox="1">
            <a:spLocks noGrp="1"/>
          </p:cNvSpPr>
          <p:nvPr>
            <p:ph type="body" idx="6"/>
          </p:nvPr>
        </p:nvSpPr>
        <p:spPr>
          <a:xfrm>
            <a:off x="2317068" y="3459387"/>
            <a:ext cx="2148900" cy="766500"/>
          </a:xfrm>
          <a:prstGeom prst="rect">
            <a:avLst/>
          </a:prstGeom>
        </p:spPr>
        <p:txBody>
          <a:bodyPr spcFirstLastPara="1" wrap="square" lIns="0" tIns="91425" rIns="91425" bIns="91425" anchor="t" anchorCtr="0">
            <a:noAutofit/>
          </a:bodyPr>
          <a:lstStyle>
            <a:lvl1pPr marL="457200" lvl="0" indent="-285750">
              <a:spcBef>
                <a:spcPts val="0"/>
              </a:spcBef>
              <a:spcAft>
                <a:spcPts val="0"/>
              </a:spcAft>
              <a:buClr>
                <a:schemeClr val="dk1"/>
              </a:buClr>
              <a:buSzPts val="900"/>
              <a:buFont typeface="Nunito Sans"/>
              <a:buChar char="●"/>
              <a:defRPr sz="900">
                <a:highlight>
                  <a:schemeClr val="dk2"/>
                </a:highlight>
              </a:defRPr>
            </a:lvl1pPr>
            <a:lvl2pPr marL="914400" lvl="1" indent="-285750">
              <a:spcBef>
                <a:spcPts val="0"/>
              </a:spcBef>
              <a:spcAft>
                <a:spcPts val="0"/>
              </a:spcAft>
              <a:buClr>
                <a:schemeClr val="dk1"/>
              </a:buClr>
              <a:buSzPts val="900"/>
              <a:buFont typeface="Nunito Sans"/>
              <a:buChar char="○"/>
              <a:defRPr sz="900">
                <a:highlight>
                  <a:schemeClr val="dk2"/>
                </a:highlight>
              </a:defRPr>
            </a:lvl2pPr>
            <a:lvl3pPr marL="1371600" lvl="2" indent="-285750">
              <a:spcBef>
                <a:spcPts val="0"/>
              </a:spcBef>
              <a:spcAft>
                <a:spcPts val="0"/>
              </a:spcAft>
              <a:buClr>
                <a:schemeClr val="dk1"/>
              </a:buClr>
              <a:buSzPts val="900"/>
              <a:buFont typeface="Nunito Sans"/>
              <a:buChar char="■"/>
              <a:defRPr sz="900">
                <a:highlight>
                  <a:schemeClr val="dk2"/>
                </a:highlight>
              </a:defRPr>
            </a:lvl3pPr>
            <a:lvl4pPr marL="1828800" lvl="3" indent="-285750">
              <a:spcBef>
                <a:spcPts val="0"/>
              </a:spcBef>
              <a:spcAft>
                <a:spcPts val="0"/>
              </a:spcAft>
              <a:buClr>
                <a:schemeClr val="dk1"/>
              </a:buClr>
              <a:buSzPts val="900"/>
              <a:buFont typeface="Nunito Sans"/>
              <a:buChar char="●"/>
              <a:defRPr sz="900">
                <a:highlight>
                  <a:schemeClr val="dk2"/>
                </a:highlight>
              </a:defRPr>
            </a:lvl4pPr>
            <a:lvl5pPr marL="2286000" lvl="4" indent="-285750">
              <a:spcBef>
                <a:spcPts val="0"/>
              </a:spcBef>
              <a:spcAft>
                <a:spcPts val="0"/>
              </a:spcAft>
              <a:buClr>
                <a:schemeClr val="dk1"/>
              </a:buClr>
              <a:buSzPts val="900"/>
              <a:buFont typeface="Nunito Sans"/>
              <a:buChar char="○"/>
              <a:defRPr sz="900">
                <a:highlight>
                  <a:schemeClr val="dk2"/>
                </a:highlight>
              </a:defRPr>
            </a:lvl5pPr>
            <a:lvl6pPr marL="2743200" lvl="5" indent="-285750">
              <a:spcBef>
                <a:spcPts val="0"/>
              </a:spcBef>
              <a:spcAft>
                <a:spcPts val="0"/>
              </a:spcAft>
              <a:buClr>
                <a:schemeClr val="dk1"/>
              </a:buClr>
              <a:buSzPts val="900"/>
              <a:buFont typeface="Nunito Sans"/>
              <a:buChar char="■"/>
              <a:defRPr sz="900">
                <a:highlight>
                  <a:schemeClr val="dk2"/>
                </a:highlight>
              </a:defRPr>
            </a:lvl6pPr>
            <a:lvl7pPr marL="3200400" lvl="6" indent="-285750">
              <a:spcBef>
                <a:spcPts val="0"/>
              </a:spcBef>
              <a:spcAft>
                <a:spcPts val="0"/>
              </a:spcAft>
              <a:buClr>
                <a:schemeClr val="dk1"/>
              </a:buClr>
              <a:buSzPts val="900"/>
              <a:buFont typeface="Nunito Sans"/>
              <a:buChar char="●"/>
              <a:defRPr sz="900">
                <a:highlight>
                  <a:schemeClr val="dk2"/>
                </a:highlight>
              </a:defRPr>
            </a:lvl7pPr>
            <a:lvl8pPr marL="3657600" lvl="7" indent="-285750">
              <a:spcBef>
                <a:spcPts val="0"/>
              </a:spcBef>
              <a:spcAft>
                <a:spcPts val="0"/>
              </a:spcAft>
              <a:buClr>
                <a:schemeClr val="dk1"/>
              </a:buClr>
              <a:buSzPts val="900"/>
              <a:buFont typeface="Nunito Sans"/>
              <a:buChar char="○"/>
              <a:defRPr sz="900">
                <a:highlight>
                  <a:schemeClr val="dk2"/>
                </a:highlight>
              </a:defRPr>
            </a:lvl8pPr>
            <a:lvl9pPr marL="4114800" lvl="8" indent="-285750">
              <a:spcBef>
                <a:spcPts val="0"/>
              </a:spcBef>
              <a:spcAft>
                <a:spcPts val="0"/>
              </a:spcAft>
              <a:buClr>
                <a:schemeClr val="dk1"/>
              </a:buClr>
              <a:buSzPts val="900"/>
              <a:buFont typeface="Nunito Sans"/>
              <a:buChar char="■"/>
              <a:defRPr sz="900">
                <a:highlight>
                  <a:schemeClr val="dk2"/>
                </a:highlight>
              </a:defRPr>
            </a:lvl9pPr>
          </a:lstStyle>
          <a:p>
            <a:endParaRPr/>
          </a:p>
        </p:txBody>
      </p:sp>
      <p:sp>
        <p:nvSpPr>
          <p:cNvPr id="496" name="Google Shape;496;p46"/>
          <p:cNvSpPr>
            <a:spLocks noGrp="1"/>
          </p:cNvSpPr>
          <p:nvPr>
            <p:ph type="pic" idx="7"/>
          </p:nvPr>
        </p:nvSpPr>
        <p:spPr>
          <a:xfrm>
            <a:off x="4685500" y="1169975"/>
            <a:ext cx="1264200" cy="1258500"/>
          </a:xfrm>
          <a:prstGeom prst="roundRect">
            <a:avLst>
              <a:gd name="adj" fmla="val 16718"/>
            </a:avLst>
          </a:prstGeom>
          <a:noFill/>
          <a:ln>
            <a:noFill/>
          </a:ln>
        </p:spPr>
      </p:sp>
      <p:sp>
        <p:nvSpPr>
          <p:cNvPr id="497" name="Google Shape;497;p46"/>
          <p:cNvSpPr txBox="1">
            <a:spLocks noGrp="1"/>
          </p:cNvSpPr>
          <p:nvPr>
            <p:ph type="subTitle" idx="8"/>
          </p:nvPr>
        </p:nvSpPr>
        <p:spPr>
          <a:xfrm>
            <a:off x="6014118" y="1155555"/>
            <a:ext cx="1314600" cy="311400"/>
          </a:xfrm>
          <a:prstGeom prst="rect">
            <a:avLst/>
          </a:prstGeom>
        </p:spPr>
        <p:txBody>
          <a:bodyPr spcFirstLastPara="1" wrap="square" lIns="91425" tIns="91425" rIns="91425" bIns="0" anchor="b" anchorCtr="0">
            <a:noAutofit/>
          </a:bodyPr>
          <a:lstStyle>
            <a:lvl1pPr lvl="0">
              <a:spcBef>
                <a:spcPts val="0"/>
              </a:spcBef>
              <a:spcAft>
                <a:spcPts val="0"/>
              </a:spcAft>
              <a:buNone/>
              <a:defRPr sz="1000" b="1">
                <a:solidFill>
                  <a:schemeClr val="accent1"/>
                </a:solidFill>
                <a:latin typeface="Nunito Sans"/>
                <a:ea typeface="Nunito Sans"/>
                <a:cs typeface="Nunito Sans"/>
                <a:sym typeface="Nunito Sans"/>
              </a:defRPr>
            </a:lvl1pPr>
            <a:lvl2pPr lvl="1">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2pPr>
            <a:lvl3pPr lvl="2">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3pPr>
            <a:lvl4pPr lvl="3">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4pPr>
            <a:lvl5pPr lvl="4">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5pPr>
            <a:lvl6pPr lvl="5">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6pPr>
            <a:lvl7pPr lvl="6">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7pPr>
            <a:lvl8pPr lvl="7">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8pPr>
            <a:lvl9pPr lvl="8">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9pPr>
          </a:lstStyle>
          <a:p>
            <a:endParaRPr/>
          </a:p>
        </p:txBody>
      </p:sp>
      <p:sp>
        <p:nvSpPr>
          <p:cNvPr id="498" name="Google Shape;498;p46"/>
          <p:cNvSpPr txBox="1">
            <a:spLocks noGrp="1"/>
          </p:cNvSpPr>
          <p:nvPr>
            <p:ph type="subTitle" idx="9"/>
          </p:nvPr>
        </p:nvSpPr>
        <p:spPr>
          <a:xfrm>
            <a:off x="6014118" y="1485704"/>
            <a:ext cx="1314600" cy="311400"/>
          </a:xfrm>
          <a:prstGeom prst="rect">
            <a:avLst/>
          </a:prstGeom>
        </p:spPr>
        <p:txBody>
          <a:bodyPr spcFirstLastPara="1" wrap="square" lIns="91425" tIns="0" rIns="91425" bIns="0" anchor="t" anchorCtr="0">
            <a:noAutofit/>
          </a:bodyPr>
          <a:lstStyle>
            <a:lvl1pPr lvl="0">
              <a:spcBef>
                <a:spcPts val="0"/>
              </a:spcBef>
              <a:spcAft>
                <a:spcPts val="0"/>
              </a:spcAft>
              <a:buNone/>
              <a:defRPr sz="1000">
                <a:highlight>
                  <a:schemeClr val="dk2"/>
                </a:highlight>
                <a:latin typeface="Nunito Sans"/>
                <a:ea typeface="Nunito Sans"/>
                <a:cs typeface="Nunito Sans"/>
                <a:sym typeface="Nunito Sans"/>
              </a:defRPr>
            </a:lvl1pPr>
            <a:lvl2pPr lvl="1">
              <a:spcBef>
                <a:spcPts val="0"/>
              </a:spcBef>
              <a:spcAft>
                <a:spcPts val="0"/>
              </a:spcAft>
              <a:buSzPts val="1000"/>
              <a:buFont typeface="Nunito Sans"/>
              <a:buNone/>
              <a:defRPr sz="1000">
                <a:highlight>
                  <a:schemeClr val="dk2"/>
                </a:highlight>
                <a:latin typeface="Nunito Sans"/>
                <a:ea typeface="Nunito Sans"/>
                <a:cs typeface="Nunito Sans"/>
                <a:sym typeface="Nunito Sans"/>
              </a:defRPr>
            </a:lvl2pPr>
            <a:lvl3pPr lvl="2">
              <a:spcBef>
                <a:spcPts val="0"/>
              </a:spcBef>
              <a:spcAft>
                <a:spcPts val="0"/>
              </a:spcAft>
              <a:buSzPts val="1000"/>
              <a:buFont typeface="Nunito Sans"/>
              <a:buNone/>
              <a:defRPr sz="1000">
                <a:highlight>
                  <a:schemeClr val="dk2"/>
                </a:highlight>
                <a:latin typeface="Nunito Sans"/>
                <a:ea typeface="Nunito Sans"/>
                <a:cs typeface="Nunito Sans"/>
                <a:sym typeface="Nunito Sans"/>
              </a:defRPr>
            </a:lvl3pPr>
            <a:lvl4pPr lvl="3">
              <a:spcBef>
                <a:spcPts val="0"/>
              </a:spcBef>
              <a:spcAft>
                <a:spcPts val="0"/>
              </a:spcAft>
              <a:buSzPts val="1000"/>
              <a:buFont typeface="Nunito Sans"/>
              <a:buNone/>
              <a:defRPr sz="1000">
                <a:highlight>
                  <a:schemeClr val="dk2"/>
                </a:highlight>
                <a:latin typeface="Nunito Sans"/>
                <a:ea typeface="Nunito Sans"/>
                <a:cs typeface="Nunito Sans"/>
                <a:sym typeface="Nunito Sans"/>
              </a:defRPr>
            </a:lvl4pPr>
            <a:lvl5pPr lvl="4">
              <a:spcBef>
                <a:spcPts val="0"/>
              </a:spcBef>
              <a:spcAft>
                <a:spcPts val="0"/>
              </a:spcAft>
              <a:buSzPts val="1000"/>
              <a:buFont typeface="Nunito Sans"/>
              <a:buNone/>
              <a:defRPr sz="1000">
                <a:highlight>
                  <a:schemeClr val="dk2"/>
                </a:highlight>
                <a:latin typeface="Nunito Sans"/>
                <a:ea typeface="Nunito Sans"/>
                <a:cs typeface="Nunito Sans"/>
                <a:sym typeface="Nunito Sans"/>
              </a:defRPr>
            </a:lvl5pPr>
            <a:lvl6pPr lvl="5">
              <a:spcBef>
                <a:spcPts val="0"/>
              </a:spcBef>
              <a:spcAft>
                <a:spcPts val="0"/>
              </a:spcAft>
              <a:buSzPts val="1000"/>
              <a:buFont typeface="Nunito Sans"/>
              <a:buNone/>
              <a:defRPr sz="1000">
                <a:highlight>
                  <a:schemeClr val="dk2"/>
                </a:highlight>
                <a:latin typeface="Nunito Sans"/>
                <a:ea typeface="Nunito Sans"/>
                <a:cs typeface="Nunito Sans"/>
                <a:sym typeface="Nunito Sans"/>
              </a:defRPr>
            </a:lvl6pPr>
            <a:lvl7pPr lvl="6">
              <a:spcBef>
                <a:spcPts val="0"/>
              </a:spcBef>
              <a:spcAft>
                <a:spcPts val="0"/>
              </a:spcAft>
              <a:buSzPts val="1000"/>
              <a:buFont typeface="Nunito Sans"/>
              <a:buNone/>
              <a:defRPr sz="1000">
                <a:highlight>
                  <a:schemeClr val="dk2"/>
                </a:highlight>
                <a:latin typeface="Nunito Sans"/>
                <a:ea typeface="Nunito Sans"/>
                <a:cs typeface="Nunito Sans"/>
                <a:sym typeface="Nunito Sans"/>
              </a:defRPr>
            </a:lvl7pPr>
            <a:lvl8pPr lvl="7">
              <a:spcBef>
                <a:spcPts val="0"/>
              </a:spcBef>
              <a:spcAft>
                <a:spcPts val="0"/>
              </a:spcAft>
              <a:buSzPts val="1000"/>
              <a:buFont typeface="Nunito Sans"/>
              <a:buNone/>
              <a:defRPr sz="1000">
                <a:highlight>
                  <a:schemeClr val="dk2"/>
                </a:highlight>
                <a:latin typeface="Nunito Sans"/>
                <a:ea typeface="Nunito Sans"/>
                <a:cs typeface="Nunito Sans"/>
                <a:sym typeface="Nunito Sans"/>
              </a:defRPr>
            </a:lvl8pPr>
            <a:lvl9pPr lvl="8">
              <a:spcBef>
                <a:spcPts val="0"/>
              </a:spcBef>
              <a:spcAft>
                <a:spcPts val="0"/>
              </a:spcAft>
              <a:buSzPts val="1000"/>
              <a:buFont typeface="Nunito Sans"/>
              <a:buNone/>
              <a:defRPr sz="1000">
                <a:highlight>
                  <a:schemeClr val="dk2"/>
                </a:highlight>
                <a:latin typeface="Nunito Sans"/>
                <a:ea typeface="Nunito Sans"/>
                <a:cs typeface="Nunito Sans"/>
                <a:sym typeface="Nunito Sans"/>
              </a:defRPr>
            </a:lvl9pPr>
          </a:lstStyle>
          <a:p>
            <a:endParaRPr/>
          </a:p>
        </p:txBody>
      </p:sp>
      <p:sp>
        <p:nvSpPr>
          <p:cNvPr id="499" name="Google Shape;499;p46"/>
          <p:cNvSpPr>
            <a:spLocks noGrp="1"/>
          </p:cNvSpPr>
          <p:nvPr>
            <p:ph type="pic" idx="13"/>
          </p:nvPr>
        </p:nvSpPr>
        <p:spPr>
          <a:xfrm>
            <a:off x="4685500" y="2967538"/>
            <a:ext cx="1264200" cy="1258500"/>
          </a:xfrm>
          <a:prstGeom prst="roundRect">
            <a:avLst>
              <a:gd name="adj" fmla="val 16718"/>
            </a:avLst>
          </a:prstGeom>
          <a:noFill/>
          <a:ln>
            <a:noFill/>
          </a:ln>
        </p:spPr>
      </p:sp>
      <p:sp>
        <p:nvSpPr>
          <p:cNvPr id="500" name="Google Shape;500;p46"/>
          <p:cNvSpPr txBox="1">
            <a:spLocks noGrp="1"/>
          </p:cNvSpPr>
          <p:nvPr>
            <p:ph type="subTitle" idx="14"/>
          </p:nvPr>
        </p:nvSpPr>
        <p:spPr>
          <a:xfrm>
            <a:off x="6014118" y="2953117"/>
            <a:ext cx="1314600" cy="311400"/>
          </a:xfrm>
          <a:prstGeom prst="rect">
            <a:avLst/>
          </a:prstGeom>
        </p:spPr>
        <p:txBody>
          <a:bodyPr spcFirstLastPara="1" wrap="square" lIns="91425" tIns="91425" rIns="91425" bIns="0" anchor="b" anchorCtr="0">
            <a:noAutofit/>
          </a:bodyPr>
          <a:lstStyle>
            <a:lvl1pPr lvl="0">
              <a:spcBef>
                <a:spcPts val="0"/>
              </a:spcBef>
              <a:spcAft>
                <a:spcPts val="0"/>
              </a:spcAft>
              <a:buNone/>
              <a:defRPr sz="1000" b="1">
                <a:solidFill>
                  <a:schemeClr val="accent1"/>
                </a:solidFill>
                <a:latin typeface="Nunito Sans"/>
                <a:ea typeface="Nunito Sans"/>
                <a:cs typeface="Nunito Sans"/>
                <a:sym typeface="Nunito Sans"/>
              </a:defRPr>
            </a:lvl1pPr>
            <a:lvl2pPr lvl="1">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2pPr>
            <a:lvl3pPr lvl="2">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3pPr>
            <a:lvl4pPr lvl="3">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4pPr>
            <a:lvl5pPr lvl="4">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5pPr>
            <a:lvl6pPr lvl="5">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6pPr>
            <a:lvl7pPr lvl="6">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7pPr>
            <a:lvl8pPr lvl="7">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8pPr>
            <a:lvl9pPr lvl="8">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9pPr>
          </a:lstStyle>
          <a:p>
            <a:endParaRPr/>
          </a:p>
        </p:txBody>
      </p:sp>
      <p:sp>
        <p:nvSpPr>
          <p:cNvPr id="501" name="Google Shape;501;p46"/>
          <p:cNvSpPr txBox="1">
            <a:spLocks noGrp="1"/>
          </p:cNvSpPr>
          <p:nvPr>
            <p:ph type="subTitle" idx="15"/>
          </p:nvPr>
        </p:nvSpPr>
        <p:spPr>
          <a:xfrm>
            <a:off x="6014118" y="3283266"/>
            <a:ext cx="1314600" cy="311400"/>
          </a:xfrm>
          <a:prstGeom prst="rect">
            <a:avLst/>
          </a:prstGeom>
        </p:spPr>
        <p:txBody>
          <a:bodyPr spcFirstLastPara="1" wrap="square" lIns="91425" tIns="0" rIns="91425" bIns="0" anchor="t" anchorCtr="0">
            <a:noAutofit/>
          </a:bodyPr>
          <a:lstStyle>
            <a:lvl1pPr lvl="0">
              <a:spcBef>
                <a:spcPts val="0"/>
              </a:spcBef>
              <a:spcAft>
                <a:spcPts val="0"/>
              </a:spcAft>
              <a:buNone/>
              <a:defRPr sz="1000">
                <a:highlight>
                  <a:schemeClr val="dk2"/>
                </a:highlight>
                <a:latin typeface="Nunito Sans"/>
                <a:ea typeface="Nunito Sans"/>
                <a:cs typeface="Nunito Sans"/>
                <a:sym typeface="Nunito Sans"/>
              </a:defRPr>
            </a:lvl1pPr>
            <a:lvl2pPr lvl="1">
              <a:spcBef>
                <a:spcPts val="0"/>
              </a:spcBef>
              <a:spcAft>
                <a:spcPts val="0"/>
              </a:spcAft>
              <a:buSzPts val="1000"/>
              <a:buFont typeface="Nunito Sans"/>
              <a:buNone/>
              <a:defRPr sz="1000">
                <a:highlight>
                  <a:schemeClr val="dk2"/>
                </a:highlight>
                <a:latin typeface="Nunito Sans"/>
                <a:ea typeface="Nunito Sans"/>
                <a:cs typeface="Nunito Sans"/>
                <a:sym typeface="Nunito Sans"/>
              </a:defRPr>
            </a:lvl2pPr>
            <a:lvl3pPr lvl="2">
              <a:spcBef>
                <a:spcPts val="0"/>
              </a:spcBef>
              <a:spcAft>
                <a:spcPts val="0"/>
              </a:spcAft>
              <a:buSzPts val="1000"/>
              <a:buFont typeface="Nunito Sans"/>
              <a:buNone/>
              <a:defRPr sz="1000">
                <a:highlight>
                  <a:schemeClr val="dk2"/>
                </a:highlight>
                <a:latin typeface="Nunito Sans"/>
                <a:ea typeface="Nunito Sans"/>
                <a:cs typeface="Nunito Sans"/>
                <a:sym typeface="Nunito Sans"/>
              </a:defRPr>
            </a:lvl3pPr>
            <a:lvl4pPr lvl="3">
              <a:spcBef>
                <a:spcPts val="0"/>
              </a:spcBef>
              <a:spcAft>
                <a:spcPts val="0"/>
              </a:spcAft>
              <a:buSzPts val="1000"/>
              <a:buFont typeface="Nunito Sans"/>
              <a:buNone/>
              <a:defRPr sz="1000">
                <a:highlight>
                  <a:schemeClr val="dk2"/>
                </a:highlight>
                <a:latin typeface="Nunito Sans"/>
                <a:ea typeface="Nunito Sans"/>
                <a:cs typeface="Nunito Sans"/>
                <a:sym typeface="Nunito Sans"/>
              </a:defRPr>
            </a:lvl4pPr>
            <a:lvl5pPr lvl="4">
              <a:spcBef>
                <a:spcPts val="0"/>
              </a:spcBef>
              <a:spcAft>
                <a:spcPts val="0"/>
              </a:spcAft>
              <a:buSzPts val="1000"/>
              <a:buFont typeface="Nunito Sans"/>
              <a:buNone/>
              <a:defRPr sz="1000">
                <a:highlight>
                  <a:schemeClr val="dk2"/>
                </a:highlight>
                <a:latin typeface="Nunito Sans"/>
                <a:ea typeface="Nunito Sans"/>
                <a:cs typeface="Nunito Sans"/>
                <a:sym typeface="Nunito Sans"/>
              </a:defRPr>
            </a:lvl5pPr>
            <a:lvl6pPr lvl="5">
              <a:spcBef>
                <a:spcPts val="0"/>
              </a:spcBef>
              <a:spcAft>
                <a:spcPts val="0"/>
              </a:spcAft>
              <a:buSzPts val="1000"/>
              <a:buFont typeface="Nunito Sans"/>
              <a:buNone/>
              <a:defRPr sz="1000">
                <a:highlight>
                  <a:schemeClr val="dk2"/>
                </a:highlight>
                <a:latin typeface="Nunito Sans"/>
                <a:ea typeface="Nunito Sans"/>
                <a:cs typeface="Nunito Sans"/>
                <a:sym typeface="Nunito Sans"/>
              </a:defRPr>
            </a:lvl6pPr>
            <a:lvl7pPr lvl="6">
              <a:spcBef>
                <a:spcPts val="0"/>
              </a:spcBef>
              <a:spcAft>
                <a:spcPts val="0"/>
              </a:spcAft>
              <a:buSzPts val="1000"/>
              <a:buFont typeface="Nunito Sans"/>
              <a:buNone/>
              <a:defRPr sz="1000">
                <a:highlight>
                  <a:schemeClr val="dk2"/>
                </a:highlight>
                <a:latin typeface="Nunito Sans"/>
                <a:ea typeface="Nunito Sans"/>
                <a:cs typeface="Nunito Sans"/>
                <a:sym typeface="Nunito Sans"/>
              </a:defRPr>
            </a:lvl7pPr>
            <a:lvl8pPr lvl="7">
              <a:spcBef>
                <a:spcPts val="0"/>
              </a:spcBef>
              <a:spcAft>
                <a:spcPts val="0"/>
              </a:spcAft>
              <a:buSzPts val="1000"/>
              <a:buFont typeface="Nunito Sans"/>
              <a:buNone/>
              <a:defRPr sz="1000">
                <a:highlight>
                  <a:schemeClr val="dk2"/>
                </a:highlight>
                <a:latin typeface="Nunito Sans"/>
                <a:ea typeface="Nunito Sans"/>
                <a:cs typeface="Nunito Sans"/>
                <a:sym typeface="Nunito Sans"/>
              </a:defRPr>
            </a:lvl8pPr>
            <a:lvl9pPr lvl="8">
              <a:spcBef>
                <a:spcPts val="0"/>
              </a:spcBef>
              <a:spcAft>
                <a:spcPts val="0"/>
              </a:spcAft>
              <a:buSzPts val="1000"/>
              <a:buFont typeface="Nunito Sans"/>
              <a:buNone/>
              <a:defRPr sz="1000">
                <a:highlight>
                  <a:schemeClr val="dk2"/>
                </a:highlight>
                <a:latin typeface="Nunito Sans"/>
                <a:ea typeface="Nunito Sans"/>
                <a:cs typeface="Nunito Sans"/>
                <a:sym typeface="Nunito Sans"/>
              </a:defRPr>
            </a:lvl9pPr>
          </a:lstStyle>
          <a:p>
            <a:endParaRPr/>
          </a:p>
        </p:txBody>
      </p:sp>
      <p:sp>
        <p:nvSpPr>
          <p:cNvPr id="502" name="Google Shape;502;p46"/>
          <p:cNvSpPr txBox="1">
            <a:spLocks noGrp="1"/>
          </p:cNvSpPr>
          <p:nvPr>
            <p:ph type="body" idx="16"/>
          </p:nvPr>
        </p:nvSpPr>
        <p:spPr>
          <a:xfrm>
            <a:off x="6014118" y="3459387"/>
            <a:ext cx="2148900" cy="766500"/>
          </a:xfrm>
          <a:prstGeom prst="rect">
            <a:avLst/>
          </a:prstGeom>
        </p:spPr>
        <p:txBody>
          <a:bodyPr spcFirstLastPara="1" wrap="square" lIns="0" tIns="91425" rIns="91425" bIns="91425" anchor="t" anchorCtr="0">
            <a:noAutofit/>
          </a:bodyPr>
          <a:lstStyle>
            <a:lvl1pPr marL="457200" lvl="0" indent="-285750">
              <a:spcBef>
                <a:spcPts val="0"/>
              </a:spcBef>
              <a:spcAft>
                <a:spcPts val="0"/>
              </a:spcAft>
              <a:buClr>
                <a:schemeClr val="dk1"/>
              </a:buClr>
              <a:buSzPts val="900"/>
              <a:buFont typeface="Nunito Sans"/>
              <a:buChar char="●"/>
              <a:defRPr sz="900">
                <a:highlight>
                  <a:schemeClr val="dk2"/>
                </a:highlight>
              </a:defRPr>
            </a:lvl1pPr>
            <a:lvl2pPr marL="914400" lvl="1" indent="-285750">
              <a:spcBef>
                <a:spcPts val="0"/>
              </a:spcBef>
              <a:spcAft>
                <a:spcPts val="0"/>
              </a:spcAft>
              <a:buClr>
                <a:schemeClr val="dk1"/>
              </a:buClr>
              <a:buSzPts val="900"/>
              <a:buFont typeface="Nunito Sans"/>
              <a:buChar char="○"/>
              <a:defRPr sz="900">
                <a:highlight>
                  <a:schemeClr val="dk2"/>
                </a:highlight>
              </a:defRPr>
            </a:lvl2pPr>
            <a:lvl3pPr marL="1371600" lvl="2" indent="-285750">
              <a:spcBef>
                <a:spcPts val="0"/>
              </a:spcBef>
              <a:spcAft>
                <a:spcPts val="0"/>
              </a:spcAft>
              <a:buClr>
                <a:schemeClr val="dk1"/>
              </a:buClr>
              <a:buSzPts val="900"/>
              <a:buFont typeface="Nunito Sans"/>
              <a:buChar char="■"/>
              <a:defRPr sz="900">
                <a:highlight>
                  <a:schemeClr val="dk2"/>
                </a:highlight>
              </a:defRPr>
            </a:lvl3pPr>
            <a:lvl4pPr marL="1828800" lvl="3" indent="-285750">
              <a:spcBef>
                <a:spcPts val="0"/>
              </a:spcBef>
              <a:spcAft>
                <a:spcPts val="0"/>
              </a:spcAft>
              <a:buClr>
                <a:schemeClr val="dk1"/>
              </a:buClr>
              <a:buSzPts val="900"/>
              <a:buFont typeface="Nunito Sans"/>
              <a:buChar char="●"/>
              <a:defRPr sz="900">
                <a:highlight>
                  <a:schemeClr val="dk2"/>
                </a:highlight>
              </a:defRPr>
            </a:lvl4pPr>
            <a:lvl5pPr marL="2286000" lvl="4" indent="-285750">
              <a:spcBef>
                <a:spcPts val="0"/>
              </a:spcBef>
              <a:spcAft>
                <a:spcPts val="0"/>
              </a:spcAft>
              <a:buClr>
                <a:schemeClr val="dk1"/>
              </a:buClr>
              <a:buSzPts val="900"/>
              <a:buFont typeface="Nunito Sans"/>
              <a:buChar char="○"/>
              <a:defRPr sz="900">
                <a:highlight>
                  <a:schemeClr val="dk2"/>
                </a:highlight>
              </a:defRPr>
            </a:lvl5pPr>
            <a:lvl6pPr marL="2743200" lvl="5" indent="-285750">
              <a:spcBef>
                <a:spcPts val="0"/>
              </a:spcBef>
              <a:spcAft>
                <a:spcPts val="0"/>
              </a:spcAft>
              <a:buClr>
                <a:schemeClr val="dk1"/>
              </a:buClr>
              <a:buSzPts val="900"/>
              <a:buFont typeface="Nunito Sans"/>
              <a:buChar char="■"/>
              <a:defRPr sz="900">
                <a:highlight>
                  <a:schemeClr val="dk2"/>
                </a:highlight>
              </a:defRPr>
            </a:lvl6pPr>
            <a:lvl7pPr marL="3200400" lvl="6" indent="-285750">
              <a:spcBef>
                <a:spcPts val="0"/>
              </a:spcBef>
              <a:spcAft>
                <a:spcPts val="0"/>
              </a:spcAft>
              <a:buClr>
                <a:schemeClr val="dk1"/>
              </a:buClr>
              <a:buSzPts val="900"/>
              <a:buFont typeface="Nunito Sans"/>
              <a:buChar char="●"/>
              <a:defRPr sz="900">
                <a:highlight>
                  <a:schemeClr val="dk2"/>
                </a:highlight>
              </a:defRPr>
            </a:lvl7pPr>
            <a:lvl8pPr marL="3657600" lvl="7" indent="-285750">
              <a:spcBef>
                <a:spcPts val="0"/>
              </a:spcBef>
              <a:spcAft>
                <a:spcPts val="0"/>
              </a:spcAft>
              <a:buClr>
                <a:schemeClr val="dk1"/>
              </a:buClr>
              <a:buSzPts val="900"/>
              <a:buFont typeface="Nunito Sans"/>
              <a:buChar char="○"/>
              <a:defRPr sz="900">
                <a:highlight>
                  <a:schemeClr val="dk2"/>
                </a:highlight>
              </a:defRPr>
            </a:lvl8pPr>
            <a:lvl9pPr marL="4114800" lvl="8" indent="-285750">
              <a:spcBef>
                <a:spcPts val="0"/>
              </a:spcBef>
              <a:spcAft>
                <a:spcPts val="0"/>
              </a:spcAft>
              <a:buClr>
                <a:schemeClr val="dk1"/>
              </a:buClr>
              <a:buSzPts val="900"/>
              <a:buFont typeface="Nunito Sans"/>
              <a:buChar char="■"/>
              <a:defRPr sz="900">
                <a:highlight>
                  <a:schemeClr val="dk2"/>
                </a:highlight>
              </a:defRPr>
            </a:lvl9pPr>
          </a:lstStyle>
          <a:p>
            <a:endParaRPr/>
          </a:p>
        </p:txBody>
      </p:sp>
      <p:sp>
        <p:nvSpPr>
          <p:cNvPr id="503" name="Google Shape;503;p46"/>
          <p:cNvSpPr>
            <a:spLocks noGrp="1"/>
          </p:cNvSpPr>
          <p:nvPr>
            <p:ph type="pic" idx="17"/>
          </p:nvPr>
        </p:nvSpPr>
        <p:spPr>
          <a:xfrm>
            <a:off x="988450" y="1169975"/>
            <a:ext cx="1264200" cy="1258500"/>
          </a:xfrm>
          <a:prstGeom prst="roundRect">
            <a:avLst>
              <a:gd name="adj" fmla="val 16718"/>
            </a:avLst>
          </a:prstGeom>
          <a:noFill/>
          <a:ln>
            <a:noFill/>
          </a:ln>
        </p:spPr>
      </p:sp>
      <p:sp>
        <p:nvSpPr>
          <p:cNvPr id="504" name="Google Shape;504;p46"/>
          <p:cNvSpPr txBox="1">
            <a:spLocks noGrp="1"/>
          </p:cNvSpPr>
          <p:nvPr>
            <p:ph type="subTitle" idx="18"/>
          </p:nvPr>
        </p:nvSpPr>
        <p:spPr>
          <a:xfrm>
            <a:off x="2317068" y="1155555"/>
            <a:ext cx="1314600" cy="311400"/>
          </a:xfrm>
          <a:prstGeom prst="rect">
            <a:avLst/>
          </a:prstGeom>
        </p:spPr>
        <p:txBody>
          <a:bodyPr spcFirstLastPara="1" wrap="square" lIns="91425" tIns="91425" rIns="91425" bIns="0" anchor="b" anchorCtr="0">
            <a:noAutofit/>
          </a:bodyPr>
          <a:lstStyle>
            <a:lvl1pPr lvl="0">
              <a:spcBef>
                <a:spcPts val="0"/>
              </a:spcBef>
              <a:spcAft>
                <a:spcPts val="0"/>
              </a:spcAft>
              <a:buNone/>
              <a:defRPr sz="1000" b="1">
                <a:solidFill>
                  <a:schemeClr val="accent1"/>
                </a:solidFill>
                <a:latin typeface="Nunito Sans"/>
                <a:ea typeface="Nunito Sans"/>
                <a:cs typeface="Nunito Sans"/>
                <a:sym typeface="Nunito Sans"/>
              </a:defRPr>
            </a:lvl1pPr>
            <a:lvl2pPr lvl="1">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2pPr>
            <a:lvl3pPr lvl="2">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3pPr>
            <a:lvl4pPr lvl="3">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4pPr>
            <a:lvl5pPr lvl="4">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5pPr>
            <a:lvl6pPr lvl="5">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6pPr>
            <a:lvl7pPr lvl="6">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7pPr>
            <a:lvl8pPr lvl="7">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8pPr>
            <a:lvl9pPr lvl="8">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9pPr>
          </a:lstStyle>
          <a:p>
            <a:endParaRPr/>
          </a:p>
        </p:txBody>
      </p:sp>
      <p:sp>
        <p:nvSpPr>
          <p:cNvPr id="505" name="Google Shape;505;p46"/>
          <p:cNvSpPr txBox="1">
            <a:spLocks noGrp="1"/>
          </p:cNvSpPr>
          <p:nvPr>
            <p:ph type="subTitle" idx="19"/>
          </p:nvPr>
        </p:nvSpPr>
        <p:spPr>
          <a:xfrm>
            <a:off x="2317068" y="1485704"/>
            <a:ext cx="1314600" cy="311400"/>
          </a:xfrm>
          <a:prstGeom prst="rect">
            <a:avLst/>
          </a:prstGeom>
        </p:spPr>
        <p:txBody>
          <a:bodyPr spcFirstLastPara="1" wrap="square" lIns="91425" tIns="0" rIns="91425" bIns="0" anchor="t" anchorCtr="0">
            <a:noAutofit/>
          </a:bodyPr>
          <a:lstStyle>
            <a:lvl1pPr lvl="0">
              <a:spcBef>
                <a:spcPts val="0"/>
              </a:spcBef>
              <a:spcAft>
                <a:spcPts val="0"/>
              </a:spcAft>
              <a:buNone/>
              <a:defRPr sz="1000">
                <a:highlight>
                  <a:schemeClr val="dk2"/>
                </a:highlight>
                <a:latin typeface="Nunito Sans"/>
                <a:ea typeface="Nunito Sans"/>
                <a:cs typeface="Nunito Sans"/>
                <a:sym typeface="Nunito Sans"/>
              </a:defRPr>
            </a:lvl1pPr>
            <a:lvl2pPr lvl="1">
              <a:spcBef>
                <a:spcPts val="0"/>
              </a:spcBef>
              <a:spcAft>
                <a:spcPts val="0"/>
              </a:spcAft>
              <a:buSzPts val="1000"/>
              <a:buFont typeface="Nunito Sans"/>
              <a:buNone/>
              <a:defRPr sz="1000">
                <a:highlight>
                  <a:schemeClr val="dk2"/>
                </a:highlight>
                <a:latin typeface="Nunito Sans"/>
                <a:ea typeface="Nunito Sans"/>
                <a:cs typeface="Nunito Sans"/>
                <a:sym typeface="Nunito Sans"/>
              </a:defRPr>
            </a:lvl2pPr>
            <a:lvl3pPr lvl="2">
              <a:spcBef>
                <a:spcPts val="0"/>
              </a:spcBef>
              <a:spcAft>
                <a:spcPts val="0"/>
              </a:spcAft>
              <a:buSzPts val="1000"/>
              <a:buFont typeface="Nunito Sans"/>
              <a:buNone/>
              <a:defRPr sz="1000">
                <a:highlight>
                  <a:schemeClr val="dk2"/>
                </a:highlight>
                <a:latin typeface="Nunito Sans"/>
                <a:ea typeface="Nunito Sans"/>
                <a:cs typeface="Nunito Sans"/>
                <a:sym typeface="Nunito Sans"/>
              </a:defRPr>
            </a:lvl3pPr>
            <a:lvl4pPr lvl="3">
              <a:spcBef>
                <a:spcPts val="0"/>
              </a:spcBef>
              <a:spcAft>
                <a:spcPts val="0"/>
              </a:spcAft>
              <a:buSzPts val="1000"/>
              <a:buFont typeface="Nunito Sans"/>
              <a:buNone/>
              <a:defRPr sz="1000">
                <a:highlight>
                  <a:schemeClr val="dk2"/>
                </a:highlight>
                <a:latin typeface="Nunito Sans"/>
                <a:ea typeface="Nunito Sans"/>
                <a:cs typeface="Nunito Sans"/>
                <a:sym typeface="Nunito Sans"/>
              </a:defRPr>
            </a:lvl4pPr>
            <a:lvl5pPr lvl="4">
              <a:spcBef>
                <a:spcPts val="0"/>
              </a:spcBef>
              <a:spcAft>
                <a:spcPts val="0"/>
              </a:spcAft>
              <a:buSzPts val="1000"/>
              <a:buFont typeface="Nunito Sans"/>
              <a:buNone/>
              <a:defRPr sz="1000">
                <a:highlight>
                  <a:schemeClr val="dk2"/>
                </a:highlight>
                <a:latin typeface="Nunito Sans"/>
                <a:ea typeface="Nunito Sans"/>
                <a:cs typeface="Nunito Sans"/>
                <a:sym typeface="Nunito Sans"/>
              </a:defRPr>
            </a:lvl5pPr>
            <a:lvl6pPr lvl="5">
              <a:spcBef>
                <a:spcPts val="0"/>
              </a:spcBef>
              <a:spcAft>
                <a:spcPts val="0"/>
              </a:spcAft>
              <a:buSzPts val="1000"/>
              <a:buFont typeface="Nunito Sans"/>
              <a:buNone/>
              <a:defRPr sz="1000">
                <a:highlight>
                  <a:schemeClr val="dk2"/>
                </a:highlight>
                <a:latin typeface="Nunito Sans"/>
                <a:ea typeface="Nunito Sans"/>
                <a:cs typeface="Nunito Sans"/>
                <a:sym typeface="Nunito Sans"/>
              </a:defRPr>
            </a:lvl6pPr>
            <a:lvl7pPr lvl="6">
              <a:spcBef>
                <a:spcPts val="0"/>
              </a:spcBef>
              <a:spcAft>
                <a:spcPts val="0"/>
              </a:spcAft>
              <a:buSzPts val="1000"/>
              <a:buFont typeface="Nunito Sans"/>
              <a:buNone/>
              <a:defRPr sz="1000">
                <a:highlight>
                  <a:schemeClr val="dk2"/>
                </a:highlight>
                <a:latin typeface="Nunito Sans"/>
                <a:ea typeface="Nunito Sans"/>
                <a:cs typeface="Nunito Sans"/>
                <a:sym typeface="Nunito Sans"/>
              </a:defRPr>
            </a:lvl7pPr>
            <a:lvl8pPr lvl="7">
              <a:spcBef>
                <a:spcPts val="0"/>
              </a:spcBef>
              <a:spcAft>
                <a:spcPts val="0"/>
              </a:spcAft>
              <a:buSzPts val="1000"/>
              <a:buFont typeface="Nunito Sans"/>
              <a:buNone/>
              <a:defRPr sz="1000">
                <a:highlight>
                  <a:schemeClr val="dk2"/>
                </a:highlight>
                <a:latin typeface="Nunito Sans"/>
                <a:ea typeface="Nunito Sans"/>
                <a:cs typeface="Nunito Sans"/>
                <a:sym typeface="Nunito Sans"/>
              </a:defRPr>
            </a:lvl8pPr>
            <a:lvl9pPr lvl="8">
              <a:spcBef>
                <a:spcPts val="0"/>
              </a:spcBef>
              <a:spcAft>
                <a:spcPts val="0"/>
              </a:spcAft>
              <a:buSzPts val="1000"/>
              <a:buFont typeface="Nunito Sans"/>
              <a:buNone/>
              <a:defRPr sz="1000">
                <a:highlight>
                  <a:schemeClr val="dk2"/>
                </a:highlight>
                <a:latin typeface="Nunito Sans"/>
                <a:ea typeface="Nunito Sans"/>
                <a:cs typeface="Nunito Sans"/>
                <a:sym typeface="Nunito Sans"/>
              </a:defRPr>
            </a:lvl9pPr>
          </a:lstStyle>
          <a:p>
            <a:endParaRPr/>
          </a:p>
        </p:txBody>
      </p:sp>
      <p:sp>
        <p:nvSpPr>
          <p:cNvPr id="506" name="Google Shape;506;p46"/>
          <p:cNvSpPr txBox="1">
            <a:spLocks noGrp="1"/>
          </p:cNvSpPr>
          <p:nvPr>
            <p:ph type="subTitle" idx="20"/>
          </p:nvPr>
        </p:nvSpPr>
        <p:spPr>
          <a:xfrm>
            <a:off x="228600" y="4800275"/>
            <a:ext cx="1115700" cy="311400"/>
          </a:xfrm>
          <a:prstGeom prst="rect">
            <a:avLst/>
          </a:prstGeom>
        </p:spPr>
        <p:txBody>
          <a:bodyPr spcFirstLastPara="1" wrap="square" lIns="91425" tIns="91425" rIns="91425" bIns="91425" anchor="t" anchorCtr="0">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 Alt 4">
  <p:cSld name="BLANK_1_1_1_1_2_2">
    <p:bg>
      <p:bgPr>
        <a:solidFill>
          <a:schemeClr val="lt1"/>
        </a:solidFill>
        <a:effectLst/>
      </p:bgPr>
    </p:bg>
    <p:spTree>
      <p:nvGrpSpPr>
        <p:cNvPr id="1" name="Shape 507"/>
        <p:cNvGrpSpPr/>
        <p:nvPr/>
      </p:nvGrpSpPr>
      <p:grpSpPr>
        <a:xfrm>
          <a:off x="0" y="0"/>
          <a:ext cx="0" cy="0"/>
          <a:chOff x="0" y="0"/>
          <a:chExt cx="0" cy="0"/>
        </a:xfrm>
      </p:grpSpPr>
      <p:sp>
        <p:nvSpPr>
          <p:cNvPr id="508" name="Google Shape;508;p47"/>
          <p:cNvSpPr txBox="1">
            <a:spLocks noGrp="1"/>
          </p:cNvSpPr>
          <p:nvPr>
            <p:ph type="title"/>
          </p:nvPr>
        </p:nvSpPr>
        <p:spPr>
          <a:xfrm>
            <a:off x="228600" y="228600"/>
            <a:ext cx="4803600" cy="587700"/>
          </a:xfrm>
          <a:prstGeom prst="rect">
            <a:avLst/>
          </a:prstGeom>
        </p:spPr>
        <p:txBody>
          <a:bodyPr spcFirstLastPara="1" wrap="square" lIns="91425" tIns="91425" rIns="91425" bIns="91425" anchor="t" anchorCtr="0">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a:endParaRPr/>
          </a:p>
        </p:txBody>
      </p:sp>
      <p:sp>
        <p:nvSpPr>
          <p:cNvPr id="509" name="Google Shape;509;p47"/>
          <p:cNvSpPr txBox="1"/>
          <p:nvPr/>
        </p:nvSpPr>
        <p:spPr>
          <a:xfrm>
            <a:off x="6720300" y="4800275"/>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510" name="Google Shape;510;p47"/>
          <p:cNvSpPr/>
          <p:nvPr/>
        </p:nvSpPr>
        <p:spPr>
          <a:xfrm>
            <a:off x="7299656" y="0"/>
            <a:ext cx="1841902" cy="1572524"/>
          </a:xfrm>
          <a:custGeom>
            <a:avLst/>
            <a:gdLst/>
            <a:ahLst/>
            <a:cxnLst/>
            <a:rect l="l" t="t" r="r" b="b"/>
            <a:pathLst>
              <a:path w="65894" h="56257" extrusionOk="0">
                <a:moveTo>
                  <a:pt x="33226" y="18827"/>
                </a:moveTo>
                <a:lnTo>
                  <a:pt x="33115" y="20538"/>
                </a:lnTo>
                <a:lnTo>
                  <a:pt x="32966" y="22250"/>
                </a:lnTo>
                <a:lnTo>
                  <a:pt x="32743" y="23924"/>
                </a:lnTo>
                <a:lnTo>
                  <a:pt x="32445" y="25561"/>
                </a:lnTo>
                <a:lnTo>
                  <a:pt x="32110" y="27161"/>
                </a:lnTo>
                <a:lnTo>
                  <a:pt x="31701" y="28761"/>
                </a:lnTo>
                <a:lnTo>
                  <a:pt x="31217" y="30324"/>
                </a:lnTo>
                <a:lnTo>
                  <a:pt x="30696" y="31886"/>
                </a:lnTo>
                <a:lnTo>
                  <a:pt x="30212" y="33114"/>
                </a:lnTo>
                <a:lnTo>
                  <a:pt x="29692" y="34379"/>
                </a:lnTo>
                <a:lnTo>
                  <a:pt x="29133" y="35570"/>
                </a:lnTo>
                <a:lnTo>
                  <a:pt x="28538" y="36798"/>
                </a:lnTo>
                <a:lnTo>
                  <a:pt x="27868" y="37951"/>
                </a:lnTo>
                <a:lnTo>
                  <a:pt x="27199" y="39105"/>
                </a:lnTo>
                <a:lnTo>
                  <a:pt x="26455" y="40258"/>
                </a:lnTo>
                <a:lnTo>
                  <a:pt x="25673" y="41374"/>
                </a:lnTo>
                <a:lnTo>
                  <a:pt x="24855" y="42453"/>
                </a:lnTo>
                <a:lnTo>
                  <a:pt x="23999" y="43532"/>
                </a:lnTo>
                <a:lnTo>
                  <a:pt x="23143" y="44574"/>
                </a:lnTo>
                <a:lnTo>
                  <a:pt x="22176" y="45616"/>
                </a:lnTo>
                <a:lnTo>
                  <a:pt x="21208" y="46620"/>
                </a:lnTo>
                <a:lnTo>
                  <a:pt x="20204" y="47588"/>
                </a:lnTo>
                <a:lnTo>
                  <a:pt x="19162" y="48555"/>
                </a:lnTo>
                <a:lnTo>
                  <a:pt x="18083" y="49485"/>
                </a:lnTo>
                <a:lnTo>
                  <a:pt x="16520" y="50750"/>
                </a:lnTo>
                <a:lnTo>
                  <a:pt x="15069" y="51829"/>
                </a:lnTo>
                <a:lnTo>
                  <a:pt x="13693" y="52722"/>
                </a:lnTo>
                <a:lnTo>
                  <a:pt x="12428" y="53504"/>
                </a:lnTo>
                <a:lnTo>
                  <a:pt x="11237" y="54136"/>
                </a:lnTo>
                <a:lnTo>
                  <a:pt x="10158" y="54657"/>
                </a:lnTo>
                <a:lnTo>
                  <a:pt x="9153" y="55029"/>
                </a:lnTo>
                <a:lnTo>
                  <a:pt x="8223" y="55327"/>
                </a:lnTo>
                <a:lnTo>
                  <a:pt x="7367" y="55513"/>
                </a:lnTo>
                <a:lnTo>
                  <a:pt x="6586" y="55624"/>
                </a:lnTo>
                <a:lnTo>
                  <a:pt x="5879" y="55662"/>
                </a:lnTo>
                <a:lnTo>
                  <a:pt x="5247" y="55662"/>
                </a:lnTo>
                <a:lnTo>
                  <a:pt x="4688" y="55550"/>
                </a:lnTo>
                <a:lnTo>
                  <a:pt x="4205" y="55438"/>
                </a:lnTo>
                <a:lnTo>
                  <a:pt x="3758" y="55290"/>
                </a:lnTo>
                <a:lnTo>
                  <a:pt x="3386" y="55141"/>
                </a:lnTo>
                <a:lnTo>
                  <a:pt x="3014" y="54917"/>
                </a:lnTo>
                <a:lnTo>
                  <a:pt x="2679" y="54657"/>
                </a:lnTo>
                <a:lnTo>
                  <a:pt x="2344" y="54359"/>
                </a:lnTo>
                <a:lnTo>
                  <a:pt x="2047" y="54024"/>
                </a:lnTo>
                <a:lnTo>
                  <a:pt x="1786" y="53652"/>
                </a:lnTo>
                <a:lnTo>
                  <a:pt x="1526" y="53280"/>
                </a:lnTo>
                <a:lnTo>
                  <a:pt x="1303" y="52834"/>
                </a:lnTo>
                <a:lnTo>
                  <a:pt x="1117" y="52387"/>
                </a:lnTo>
                <a:lnTo>
                  <a:pt x="968" y="51904"/>
                </a:lnTo>
                <a:lnTo>
                  <a:pt x="819" y="51383"/>
                </a:lnTo>
                <a:lnTo>
                  <a:pt x="744" y="50825"/>
                </a:lnTo>
                <a:lnTo>
                  <a:pt x="670" y="50267"/>
                </a:lnTo>
                <a:lnTo>
                  <a:pt x="596" y="49671"/>
                </a:lnTo>
                <a:lnTo>
                  <a:pt x="596" y="49076"/>
                </a:lnTo>
                <a:lnTo>
                  <a:pt x="596" y="48406"/>
                </a:lnTo>
                <a:lnTo>
                  <a:pt x="633" y="47737"/>
                </a:lnTo>
                <a:lnTo>
                  <a:pt x="744" y="46844"/>
                </a:lnTo>
                <a:lnTo>
                  <a:pt x="893" y="45951"/>
                </a:lnTo>
                <a:lnTo>
                  <a:pt x="1117" y="45020"/>
                </a:lnTo>
                <a:lnTo>
                  <a:pt x="1340" y="44053"/>
                </a:lnTo>
                <a:lnTo>
                  <a:pt x="1637" y="43123"/>
                </a:lnTo>
                <a:lnTo>
                  <a:pt x="1972" y="42155"/>
                </a:lnTo>
                <a:lnTo>
                  <a:pt x="2344" y="41188"/>
                </a:lnTo>
                <a:lnTo>
                  <a:pt x="2754" y="40258"/>
                </a:lnTo>
                <a:lnTo>
                  <a:pt x="3237" y="39291"/>
                </a:lnTo>
                <a:lnTo>
                  <a:pt x="3721" y="38323"/>
                </a:lnTo>
                <a:lnTo>
                  <a:pt x="4279" y="37356"/>
                </a:lnTo>
                <a:lnTo>
                  <a:pt x="4837" y="36426"/>
                </a:lnTo>
                <a:lnTo>
                  <a:pt x="5470" y="35458"/>
                </a:lnTo>
                <a:lnTo>
                  <a:pt x="6102" y="34528"/>
                </a:lnTo>
                <a:lnTo>
                  <a:pt x="6809" y="33635"/>
                </a:lnTo>
                <a:lnTo>
                  <a:pt x="7553" y="32705"/>
                </a:lnTo>
                <a:lnTo>
                  <a:pt x="8186" y="31961"/>
                </a:lnTo>
                <a:lnTo>
                  <a:pt x="8893" y="31142"/>
                </a:lnTo>
                <a:lnTo>
                  <a:pt x="9674" y="30361"/>
                </a:lnTo>
                <a:lnTo>
                  <a:pt x="10530" y="29505"/>
                </a:lnTo>
                <a:lnTo>
                  <a:pt x="11423" y="28687"/>
                </a:lnTo>
                <a:lnTo>
                  <a:pt x="12390" y="27831"/>
                </a:lnTo>
                <a:lnTo>
                  <a:pt x="13432" y="26975"/>
                </a:lnTo>
                <a:lnTo>
                  <a:pt x="14548" y="26156"/>
                </a:lnTo>
                <a:lnTo>
                  <a:pt x="15702" y="25338"/>
                </a:lnTo>
                <a:lnTo>
                  <a:pt x="16967" y="24519"/>
                </a:lnTo>
                <a:lnTo>
                  <a:pt x="18269" y="23738"/>
                </a:lnTo>
                <a:lnTo>
                  <a:pt x="19683" y="22994"/>
                </a:lnTo>
                <a:lnTo>
                  <a:pt x="21134" y="22287"/>
                </a:lnTo>
                <a:lnTo>
                  <a:pt x="22697" y="21580"/>
                </a:lnTo>
                <a:lnTo>
                  <a:pt x="24297" y="20948"/>
                </a:lnTo>
                <a:lnTo>
                  <a:pt x="26008" y="20389"/>
                </a:lnTo>
                <a:lnTo>
                  <a:pt x="26938" y="20092"/>
                </a:lnTo>
                <a:lnTo>
                  <a:pt x="27831" y="19831"/>
                </a:lnTo>
                <a:lnTo>
                  <a:pt x="28761" y="19608"/>
                </a:lnTo>
                <a:lnTo>
                  <a:pt x="29654" y="19422"/>
                </a:lnTo>
                <a:lnTo>
                  <a:pt x="30547" y="19236"/>
                </a:lnTo>
                <a:lnTo>
                  <a:pt x="31440" y="19087"/>
                </a:lnTo>
                <a:lnTo>
                  <a:pt x="32333" y="18938"/>
                </a:lnTo>
                <a:lnTo>
                  <a:pt x="33226" y="18827"/>
                </a:lnTo>
                <a:close/>
                <a:moveTo>
                  <a:pt x="30696" y="0"/>
                </a:moveTo>
                <a:lnTo>
                  <a:pt x="31105" y="1377"/>
                </a:lnTo>
                <a:lnTo>
                  <a:pt x="31515" y="2865"/>
                </a:lnTo>
                <a:lnTo>
                  <a:pt x="31887" y="4502"/>
                </a:lnTo>
                <a:lnTo>
                  <a:pt x="32259" y="6251"/>
                </a:lnTo>
                <a:lnTo>
                  <a:pt x="32557" y="8074"/>
                </a:lnTo>
                <a:lnTo>
                  <a:pt x="32854" y="10009"/>
                </a:lnTo>
                <a:lnTo>
                  <a:pt x="33077" y="12055"/>
                </a:lnTo>
                <a:lnTo>
                  <a:pt x="33226" y="14139"/>
                </a:lnTo>
                <a:lnTo>
                  <a:pt x="33263" y="16222"/>
                </a:lnTo>
                <a:lnTo>
                  <a:pt x="33263" y="18231"/>
                </a:lnTo>
                <a:lnTo>
                  <a:pt x="32333" y="18343"/>
                </a:lnTo>
                <a:lnTo>
                  <a:pt x="31440" y="18492"/>
                </a:lnTo>
                <a:lnTo>
                  <a:pt x="30510" y="18641"/>
                </a:lnTo>
                <a:lnTo>
                  <a:pt x="29580" y="18827"/>
                </a:lnTo>
                <a:lnTo>
                  <a:pt x="28650" y="19013"/>
                </a:lnTo>
                <a:lnTo>
                  <a:pt x="27720" y="19273"/>
                </a:lnTo>
                <a:lnTo>
                  <a:pt x="26789" y="19534"/>
                </a:lnTo>
                <a:lnTo>
                  <a:pt x="25822" y="19831"/>
                </a:lnTo>
                <a:lnTo>
                  <a:pt x="24111" y="20389"/>
                </a:lnTo>
                <a:lnTo>
                  <a:pt x="22436" y="21059"/>
                </a:lnTo>
                <a:lnTo>
                  <a:pt x="20874" y="21729"/>
                </a:lnTo>
                <a:lnTo>
                  <a:pt x="19385" y="22473"/>
                </a:lnTo>
                <a:lnTo>
                  <a:pt x="17971" y="23217"/>
                </a:lnTo>
                <a:lnTo>
                  <a:pt x="16632" y="24036"/>
                </a:lnTo>
                <a:lnTo>
                  <a:pt x="15367" y="24854"/>
                </a:lnTo>
                <a:lnTo>
                  <a:pt x="14176" y="25673"/>
                </a:lnTo>
                <a:lnTo>
                  <a:pt x="13060" y="26529"/>
                </a:lnTo>
                <a:lnTo>
                  <a:pt x="12018" y="27384"/>
                </a:lnTo>
                <a:lnTo>
                  <a:pt x="11014" y="28240"/>
                </a:lnTo>
                <a:lnTo>
                  <a:pt x="10083" y="29096"/>
                </a:lnTo>
                <a:lnTo>
                  <a:pt x="9265" y="29914"/>
                </a:lnTo>
                <a:lnTo>
                  <a:pt x="8446" y="30770"/>
                </a:lnTo>
                <a:lnTo>
                  <a:pt x="7739" y="31551"/>
                </a:lnTo>
                <a:lnTo>
                  <a:pt x="7070" y="32333"/>
                </a:lnTo>
                <a:lnTo>
                  <a:pt x="6326" y="33263"/>
                </a:lnTo>
                <a:lnTo>
                  <a:pt x="5619" y="34193"/>
                </a:lnTo>
                <a:lnTo>
                  <a:pt x="4949" y="35161"/>
                </a:lnTo>
                <a:lnTo>
                  <a:pt x="4354" y="36091"/>
                </a:lnTo>
                <a:lnTo>
                  <a:pt x="3758" y="37095"/>
                </a:lnTo>
                <a:lnTo>
                  <a:pt x="3200" y="38063"/>
                </a:lnTo>
                <a:lnTo>
                  <a:pt x="2679" y="39030"/>
                </a:lnTo>
                <a:lnTo>
                  <a:pt x="2196" y="40035"/>
                </a:lnTo>
                <a:lnTo>
                  <a:pt x="1786" y="41002"/>
                </a:lnTo>
                <a:lnTo>
                  <a:pt x="1414" y="41969"/>
                </a:lnTo>
                <a:lnTo>
                  <a:pt x="1042" y="42974"/>
                </a:lnTo>
                <a:lnTo>
                  <a:pt x="782" y="43941"/>
                </a:lnTo>
                <a:lnTo>
                  <a:pt x="521" y="44872"/>
                </a:lnTo>
                <a:lnTo>
                  <a:pt x="298" y="45839"/>
                </a:lnTo>
                <a:lnTo>
                  <a:pt x="149" y="46769"/>
                </a:lnTo>
                <a:lnTo>
                  <a:pt x="38" y="47699"/>
                </a:lnTo>
                <a:lnTo>
                  <a:pt x="0" y="48406"/>
                </a:lnTo>
                <a:lnTo>
                  <a:pt x="0" y="49113"/>
                </a:lnTo>
                <a:lnTo>
                  <a:pt x="0" y="49746"/>
                </a:lnTo>
                <a:lnTo>
                  <a:pt x="75" y="50415"/>
                </a:lnTo>
                <a:lnTo>
                  <a:pt x="149" y="51011"/>
                </a:lnTo>
                <a:lnTo>
                  <a:pt x="261" y="51606"/>
                </a:lnTo>
                <a:lnTo>
                  <a:pt x="410" y="52164"/>
                </a:lnTo>
                <a:lnTo>
                  <a:pt x="596" y="52685"/>
                </a:lnTo>
                <a:lnTo>
                  <a:pt x="819" y="53169"/>
                </a:lnTo>
                <a:lnTo>
                  <a:pt x="1042" y="53615"/>
                </a:lnTo>
                <a:lnTo>
                  <a:pt x="1340" y="54062"/>
                </a:lnTo>
                <a:lnTo>
                  <a:pt x="1637" y="54434"/>
                </a:lnTo>
                <a:lnTo>
                  <a:pt x="1972" y="54806"/>
                </a:lnTo>
                <a:lnTo>
                  <a:pt x="2307" y="55141"/>
                </a:lnTo>
                <a:lnTo>
                  <a:pt x="2716" y="55401"/>
                </a:lnTo>
                <a:lnTo>
                  <a:pt x="3126" y="55662"/>
                </a:lnTo>
                <a:lnTo>
                  <a:pt x="3721" y="55922"/>
                </a:lnTo>
                <a:lnTo>
                  <a:pt x="4391" y="56108"/>
                </a:lnTo>
                <a:lnTo>
                  <a:pt x="5098" y="56220"/>
                </a:lnTo>
                <a:lnTo>
                  <a:pt x="5842" y="56257"/>
                </a:lnTo>
                <a:lnTo>
                  <a:pt x="6437" y="56257"/>
                </a:lnTo>
                <a:lnTo>
                  <a:pt x="7107" y="56182"/>
                </a:lnTo>
                <a:lnTo>
                  <a:pt x="7777" y="56034"/>
                </a:lnTo>
                <a:lnTo>
                  <a:pt x="8484" y="55885"/>
                </a:lnTo>
                <a:lnTo>
                  <a:pt x="9190" y="55624"/>
                </a:lnTo>
                <a:lnTo>
                  <a:pt x="9935" y="55364"/>
                </a:lnTo>
                <a:lnTo>
                  <a:pt x="10716" y="55029"/>
                </a:lnTo>
                <a:lnTo>
                  <a:pt x="11497" y="54657"/>
                </a:lnTo>
                <a:lnTo>
                  <a:pt x="12316" y="54248"/>
                </a:lnTo>
                <a:lnTo>
                  <a:pt x="13134" y="53764"/>
                </a:lnTo>
                <a:lnTo>
                  <a:pt x="13990" y="53243"/>
                </a:lnTo>
                <a:lnTo>
                  <a:pt x="14846" y="52685"/>
                </a:lnTo>
                <a:lnTo>
                  <a:pt x="15702" y="52090"/>
                </a:lnTo>
                <a:lnTo>
                  <a:pt x="16595" y="51420"/>
                </a:lnTo>
                <a:lnTo>
                  <a:pt x="17525" y="50713"/>
                </a:lnTo>
                <a:lnTo>
                  <a:pt x="18455" y="49969"/>
                </a:lnTo>
                <a:lnTo>
                  <a:pt x="19571" y="49002"/>
                </a:lnTo>
                <a:lnTo>
                  <a:pt x="20613" y="48034"/>
                </a:lnTo>
                <a:lnTo>
                  <a:pt x="21655" y="47030"/>
                </a:lnTo>
                <a:lnTo>
                  <a:pt x="22622" y="46025"/>
                </a:lnTo>
                <a:lnTo>
                  <a:pt x="23590" y="44983"/>
                </a:lnTo>
                <a:lnTo>
                  <a:pt x="24483" y="43904"/>
                </a:lnTo>
                <a:lnTo>
                  <a:pt x="25338" y="42825"/>
                </a:lnTo>
                <a:lnTo>
                  <a:pt x="26157" y="41709"/>
                </a:lnTo>
                <a:lnTo>
                  <a:pt x="26938" y="40593"/>
                </a:lnTo>
                <a:lnTo>
                  <a:pt x="27682" y="39439"/>
                </a:lnTo>
                <a:lnTo>
                  <a:pt x="28389" y="38249"/>
                </a:lnTo>
                <a:lnTo>
                  <a:pt x="29059" y="37058"/>
                </a:lnTo>
                <a:lnTo>
                  <a:pt x="29654" y="35830"/>
                </a:lnTo>
                <a:lnTo>
                  <a:pt x="30250" y="34602"/>
                </a:lnTo>
                <a:lnTo>
                  <a:pt x="30771" y="33337"/>
                </a:lnTo>
                <a:lnTo>
                  <a:pt x="31254" y="32072"/>
                </a:lnTo>
                <a:lnTo>
                  <a:pt x="31812" y="30510"/>
                </a:lnTo>
                <a:lnTo>
                  <a:pt x="32259" y="28910"/>
                </a:lnTo>
                <a:lnTo>
                  <a:pt x="32705" y="27273"/>
                </a:lnTo>
                <a:lnTo>
                  <a:pt x="33040" y="25636"/>
                </a:lnTo>
                <a:lnTo>
                  <a:pt x="33338" y="23961"/>
                </a:lnTo>
                <a:lnTo>
                  <a:pt x="33561" y="22250"/>
                </a:lnTo>
                <a:lnTo>
                  <a:pt x="33710" y="20538"/>
                </a:lnTo>
                <a:lnTo>
                  <a:pt x="33822" y="18790"/>
                </a:lnTo>
                <a:lnTo>
                  <a:pt x="35421" y="18678"/>
                </a:lnTo>
                <a:lnTo>
                  <a:pt x="36947" y="18678"/>
                </a:lnTo>
                <a:lnTo>
                  <a:pt x="38510" y="18752"/>
                </a:lnTo>
                <a:lnTo>
                  <a:pt x="40035" y="18901"/>
                </a:lnTo>
                <a:lnTo>
                  <a:pt x="41523" y="19124"/>
                </a:lnTo>
                <a:lnTo>
                  <a:pt x="43012" y="19422"/>
                </a:lnTo>
                <a:lnTo>
                  <a:pt x="44463" y="19831"/>
                </a:lnTo>
                <a:lnTo>
                  <a:pt x="45877" y="20315"/>
                </a:lnTo>
                <a:lnTo>
                  <a:pt x="46807" y="20650"/>
                </a:lnTo>
                <a:lnTo>
                  <a:pt x="47700" y="21022"/>
                </a:lnTo>
                <a:lnTo>
                  <a:pt x="48556" y="21431"/>
                </a:lnTo>
                <a:lnTo>
                  <a:pt x="49449" y="21878"/>
                </a:lnTo>
                <a:lnTo>
                  <a:pt x="50304" y="22361"/>
                </a:lnTo>
                <a:lnTo>
                  <a:pt x="51160" y="22882"/>
                </a:lnTo>
                <a:lnTo>
                  <a:pt x="52016" y="23440"/>
                </a:lnTo>
                <a:lnTo>
                  <a:pt x="52872" y="24036"/>
                </a:lnTo>
                <a:lnTo>
                  <a:pt x="53690" y="24631"/>
                </a:lnTo>
                <a:lnTo>
                  <a:pt x="54509" y="25264"/>
                </a:lnTo>
                <a:lnTo>
                  <a:pt x="55327" y="25933"/>
                </a:lnTo>
                <a:lnTo>
                  <a:pt x="56109" y="26677"/>
                </a:lnTo>
                <a:lnTo>
                  <a:pt x="56890" y="27384"/>
                </a:lnTo>
                <a:lnTo>
                  <a:pt x="57671" y="28166"/>
                </a:lnTo>
                <a:lnTo>
                  <a:pt x="58415" y="28984"/>
                </a:lnTo>
                <a:lnTo>
                  <a:pt x="59160" y="29803"/>
                </a:lnTo>
                <a:lnTo>
                  <a:pt x="60239" y="31068"/>
                </a:lnTo>
                <a:lnTo>
                  <a:pt x="61243" y="32370"/>
                </a:lnTo>
                <a:lnTo>
                  <a:pt x="62173" y="33635"/>
                </a:lnTo>
                <a:lnTo>
                  <a:pt x="63029" y="34937"/>
                </a:lnTo>
                <a:lnTo>
                  <a:pt x="63848" y="36202"/>
                </a:lnTo>
                <a:lnTo>
                  <a:pt x="64592" y="37430"/>
                </a:lnTo>
                <a:lnTo>
                  <a:pt x="65261" y="38621"/>
                </a:lnTo>
                <a:lnTo>
                  <a:pt x="65894" y="39811"/>
                </a:lnTo>
                <a:lnTo>
                  <a:pt x="65894" y="38546"/>
                </a:lnTo>
                <a:lnTo>
                  <a:pt x="65299" y="37467"/>
                </a:lnTo>
                <a:lnTo>
                  <a:pt x="64629" y="36351"/>
                </a:lnTo>
                <a:lnTo>
                  <a:pt x="63922" y="35198"/>
                </a:lnTo>
                <a:lnTo>
                  <a:pt x="63178" y="34044"/>
                </a:lnTo>
                <a:lnTo>
                  <a:pt x="62359" y="32891"/>
                </a:lnTo>
                <a:lnTo>
                  <a:pt x="61504" y="31738"/>
                </a:lnTo>
                <a:lnTo>
                  <a:pt x="60611" y="30584"/>
                </a:lnTo>
                <a:lnTo>
                  <a:pt x="59643" y="29431"/>
                </a:lnTo>
                <a:lnTo>
                  <a:pt x="58862" y="28575"/>
                </a:lnTo>
                <a:lnTo>
                  <a:pt x="58081" y="27756"/>
                </a:lnTo>
                <a:lnTo>
                  <a:pt x="57299" y="26975"/>
                </a:lnTo>
                <a:lnTo>
                  <a:pt x="56518" y="26231"/>
                </a:lnTo>
                <a:lnTo>
                  <a:pt x="55699" y="25487"/>
                </a:lnTo>
                <a:lnTo>
                  <a:pt x="54881" y="24817"/>
                </a:lnTo>
                <a:lnTo>
                  <a:pt x="54062" y="24147"/>
                </a:lnTo>
                <a:lnTo>
                  <a:pt x="53206" y="23552"/>
                </a:lnTo>
                <a:lnTo>
                  <a:pt x="52351" y="22957"/>
                </a:lnTo>
                <a:lnTo>
                  <a:pt x="51495" y="22399"/>
                </a:lnTo>
                <a:lnTo>
                  <a:pt x="50602" y="21878"/>
                </a:lnTo>
                <a:lnTo>
                  <a:pt x="49746" y="21357"/>
                </a:lnTo>
                <a:lnTo>
                  <a:pt x="48853" y="20910"/>
                </a:lnTo>
                <a:lnTo>
                  <a:pt x="47923" y="20501"/>
                </a:lnTo>
                <a:lnTo>
                  <a:pt x="47030" y="20092"/>
                </a:lnTo>
                <a:lnTo>
                  <a:pt x="46100" y="19757"/>
                </a:lnTo>
                <a:lnTo>
                  <a:pt x="44649" y="19273"/>
                </a:lnTo>
                <a:lnTo>
                  <a:pt x="43161" y="18864"/>
                </a:lnTo>
                <a:lnTo>
                  <a:pt x="41672" y="18529"/>
                </a:lnTo>
                <a:lnTo>
                  <a:pt x="40147" y="18306"/>
                </a:lnTo>
                <a:lnTo>
                  <a:pt x="38584" y="18157"/>
                </a:lnTo>
                <a:lnTo>
                  <a:pt x="37021" y="18083"/>
                </a:lnTo>
                <a:lnTo>
                  <a:pt x="35459" y="18083"/>
                </a:lnTo>
                <a:lnTo>
                  <a:pt x="33859" y="18194"/>
                </a:lnTo>
                <a:lnTo>
                  <a:pt x="33859" y="16148"/>
                </a:lnTo>
                <a:lnTo>
                  <a:pt x="33822" y="14101"/>
                </a:lnTo>
                <a:lnTo>
                  <a:pt x="33673" y="12018"/>
                </a:lnTo>
                <a:lnTo>
                  <a:pt x="33449" y="10009"/>
                </a:lnTo>
                <a:lnTo>
                  <a:pt x="33189" y="8074"/>
                </a:lnTo>
                <a:lnTo>
                  <a:pt x="32854" y="6251"/>
                </a:lnTo>
                <a:lnTo>
                  <a:pt x="32482" y="4502"/>
                </a:lnTo>
                <a:lnTo>
                  <a:pt x="32110" y="2865"/>
                </a:lnTo>
                <a:lnTo>
                  <a:pt x="31738" y="1377"/>
                </a:lnTo>
                <a:lnTo>
                  <a:pt x="313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latin typeface="Nunito Sans"/>
              <a:ea typeface="Nunito Sans"/>
              <a:cs typeface="Nunito Sans"/>
              <a:sym typeface="Nunito Sans"/>
            </a:endParaRPr>
          </a:p>
        </p:txBody>
      </p:sp>
      <p:sp>
        <p:nvSpPr>
          <p:cNvPr id="511" name="Google Shape;511;p47"/>
          <p:cNvSpPr txBox="1">
            <a:spLocks noGrp="1"/>
          </p:cNvSpPr>
          <p:nvPr>
            <p:ph type="subTitle" idx="1"/>
          </p:nvPr>
        </p:nvSpPr>
        <p:spPr>
          <a:xfrm>
            <a:off x="228600" y="4800275"/>
            <a:ext cx="1115700" cy="311400"/>
          </a:xfrm>
          <a:prstGeom prst="rect">
            <a:avLst/>
          </a:prstGeom>
        </p:spPr>
        <p:txBody>
          <a:bodyPr spcFirstLastPara="1" wrap="square" lIns="91425" tIns="91425" rIns="91425" bIns="91425" anchor="t" anchorCtr="0">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2pPr>
            <a:lvl3pPr lvl="2">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3pPr>
            <a:lvl4pPr lvl="3">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4pPr>
            <a:lvl5pPr lvl="4">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5pPr>
            <a:lvl6pPr lvl="5">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6pPr>
            <a:lvl7pPr lvl="6">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7pPr>
            <a:lvl8pPr lvl="7">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8pPr>
            <a:lvl9pPr lvl="8">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 Alt 7">
  <p:cSld name="BLANK_1_1_1_1_2_1_1_1">
    <p:spTree>
      <p:nvGrpSpPr>
        <p:cNvPr id="1" name="Shape 512"/>
        <p:cNvGrpSpPr/>
        <p:nvPr/>
      </p:nvGrpSpPr>
      <p:grpSpPr>
        <a:xfrm>
          <a:off x="0" y="0"/>
          <a:ext cx="0" cy="0"/>
          <a:chOff x="0" y="0"/>
          <a:chExt cx="0" cy="0"/>
        </a:xfrm>
      </p:grpSpPr>
      <p:sp>
        <p:nvSpPr>
          <p:cNvPr id="513" name="Google Shape;513;p48"/>
          <p:cNvSpPr/>
          <p:nvPr/>
        </p:nvSpPr>
        <p:spPr>
          <a:xfrm rot="5400000">
            <a:off x="-3988150" y="1153525"/>
            <a:ext cx="7978200" cy="7978200"/>
          </a:xfrm>
          <a:prstGeom prst="pie">
            <a:avLst>
              <a:gd name="adj1" fmla="val 10792592"/>
              <a:gd name="adj2" fmla="val 16198514"/>
            </a:avLst>
          </a:prstGeom>
          <a:gradFill>
            <a:gsLst>
              <a:gs pos="0">
                <a:schemeClr val="accent1"/>
              </a:gs>
              <a:gs pos="64000">
                <a:schemeClr val="dk2"/>
              </a:gs>
              <a:gs pos="100000">
                <a:schemeClr val="dk2"/>
              </a:gs>
            </a:gsLst>
            <a:path path="circle">
              <a:fillToRect t="100000" r="100000"/>
            </a:path>
            <a:tileRect l="-100000" b="-10000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Nunito Sans"/>
              <a:ea typeface="Nunito Sans"/>
              <a:cs typeface="Nunito Sans"/>
              <a:sym typeface="Nunito Sans"/>
            </a:endParaRPr>
          </a:p>
        </p:txBody>
      </p:sp>
      <p:sp>
        <p:nvSpPr>
          <p:cNvPr id="514" name="Google Shape;514;p48"/>
          <p:cNvSpPr/>
          <p:nvPr/>
        </p:nvSpPr>
        <p:spPr>
          <a:xfrm>
            <a:off x="31" y="1985350"/>
            <a:ext cx="3736169" cy="3157918"/>
          </a:xfrm>
          <a:custGeom>
            <a:avLst/>
            <a:gdLst/>
            <a:ahLst/>
            <a:cxnLst/>
            <a:rect l="l" t="t" r="r" b="b"/>
            <a:pathLst>
              <a:path w="247921" h="209550" extrusionOk="0">
                <a:moveTo>
                  <a:pt x="0" y="0"/>
                </a:moveTo>
                <a:lnTo>
                  <a:pt x="0" y="2516"/>
                </a:lnTo>
                <a:lnTo>
                  <a:pt x="1966" y="5976"/>
                </a:lnTo>
                <a:lnTo>
                  <a:pt x="3853" y="9593"/>
                </a:lnTo>
                <a:lnTo>
                  <a:pt x="5661" y="13289"/>
                </a:lnTo>
                <a:lnTo>
                  <a:pt x="7391" y="17063"/>
                </a:lnTo>
                <a:lnTo>
                  <a:pt x="9042" y="20994"/>
                </a:lnTo>
                <a:lnTo>
                  <a:pt x="10615" y="24926"/>
                </a:lnTo>
                <a:lnTo>
                  <a:pt x="12030" y="28936"/>
                </a:lnTo>
                <a:lnTo>
                  <a:pt x="13446" y="32946"/>
                </a:lnTo>
                <a:lnTo>
                  <a:pt x="14704" y="37114"/>
                </a:lnTo>
                <a:lnTo>
                  <a:pt x="15962" y="41360"/>
                </a:lnTo>
                <a:lnTo>
                  <a:pt x="17063" y="45606"/>
                </a:lnTo>
                <a:lnTo>
                  <a:pt x="18085" y="49930"/>
                </a:lnTo>
                <a:lnTo>
                  <a:pt x="19029" y="54334"/>
                </a:lnTo>
                <a:lnTo>
                  <a:pt x="19815" y="58737"/>
                </a:lnTo>
                <a:lnTo>
                  <a:pt x="20601" y="63219"/>
                </a:lnTo>
                <a:lnTo>
                  <a:pt x="21230" y="67779"/>
                </a:lnTo>
                <a:lnTo>
                  <a:pt x="18557" y="68173"/>
                </a:lnTo>
                <a:lnTo>
                  <a:pt x="15883" y="68566"/>
                </a:lnTo>
                <a:lnTo>
                  <a:pt x="13210" y="69037"/>
                </a:lnTo>
                <a:lnTo>
                  <a:pt x="10536" y="69588"/>
                </a:lnTo>
                <a:lnTo>
                  <a:pt x="7942" y="70217"/>
                </a:lnTo>
                <a:lnTo>
                  <a:pt x="5268" y="70846"/>
                </a:lnTo>
                <a:lnTo>
                  <a:pt x="2595" y="71554"/>
                </a:lnTo>
                <a:lnTo>
                  <a:pt x="0" y="72261"/>
                </a:lnTo>
                <a:lnTo>
                  <a:pt x="0" y="73598"/>
                </a:lnTo>
                <a:lnTo>
                  <a:pt x="3302" y="72576"/>
                </a:lnTo>
                <a:lnTo>
                  <a:pt x="7784" y="71475"/>
                </a:lnTo>
                <a:lnTo>
                  <a:pt x="12345" y="70531"/>
                </a:lnTo>
                <a:lnTo>
                  <a:pt x="16827" y="69667"/>
                </a:lnTo>
                <a:lnTo>
                  <a:pt x="21387" y="69037"/>
                </a:lnTo>
                <a:lnTo>
                  <a:pt x="21859" y="72812"/>
                </a:lnTo>
                <a:lnTo>
                  <a:pt x="22174" y="76193"/>
                </a:lnTo>
                <a:lnTo>
                  <a:pt x="22488" y="79495"/>
                </a:lnTo>
                <a:lnTo>
                  <a:pt x="22724" y="82876"/>
                </a:lnTo>
                <a:lnTo>
                  <a:pt x="22881" y="86258"/>
                </a:lnTo>
                <a:lnTo>
                  <a:pt x="22960" y="89639"/>
                </a:lnTo>
                <a:lnTo>
                  <a:pt x="23039" y="92941"/>
                </a:lnTo>
                <a:lnTo>
                  <a:pt x="23039" y="96322"/>
                </a:lnTo>
                <a:lnTo>
                  <a:pt x="23039" y="99703"/>
                </a:lnTo>
                <a:lnTo>
                  <a:pt x="22960" y="103006"/>
                </a:lnTo>
                <a:lnTo>
                  <a:pt x="22803" y="106387"/>
                </a:lnTo>
                <a:lnTo>
                  <a:pt x="22645" y="109689"/>
                </a:lnTo>
                <a:lnTo>
                  <a:pt x="22410" y="113071"/>
                </a:lnTo>
                <a:lnTo>
                  <a:pt x="22095" y="116373"/>
                </a:lnTo>
                <a:lnTo>
                  <a:pt x="21781" y="119675"/>
                </a:lnTo>
                <a:lnTo>
                  <a:pt x="21387" y="122978"/>
                </a:lnTo>
                <a:lnTo>
                  <a:pt x="20916" y="126280"/>
                </a:lnTo>
                <a:lnTo>
                  <a:pt x="20444" y="129504"/>
                </a:lnTo>
                <a:lnTo>
                  <a:pt x="19893" y="132807"/>
                </a:lnTo>
                <a:lnTo>
                  <a:pt x="19264" y="136031"/>
                </a:lnTo>
                <a:lnTo>
                  <a:pt x="18635" y="139254"/>
                </a:lnTo>
                <a:lnTo>
                  <a:pt x="17928" y="142478"/>
                </a:lnTo>
                <a:lnTo>
                  <a:pt x="17220" y="145623"/>
                </a:lnTo>
                <a:lnTo>
                  <a:pt x="16434" y="148769"/>
                </a:lnTo>
                <a:lnTo>
                  <a:pt x="15569" y="151914"/>
                </a:lnTo>
                <a:lnTo>
                  <a:pt x="14625" y="155059"/>
                </a:lnTo>
                <a:lnTo>
                  <a:pt x="13760" y="158126"/>
                </a:lnTo>
                <a:lnTo>
                  <a:pt x="12738" y="161192"/>
                </a:lnTo>
                <a:lnTo>
                  <a:pt x="11716" y="164259"/>
                </a:lnTo>
                <a:lnTo>
                  <a:pt x="10615" y="167247"/>
                </a:lnTo>
                <a:lnTo>
                  <a:pt x="9514" y="170235"/>
                </a:lnTo>
                <a:lnTo>
                  <a:pt x="8256" y="173144"/>
                </a:lnTo>
                <a:lnTo>
                  <a:pt x="7077" y="176053"/>
                </a:lnTo>
                <a:lnTo>
                  <a:pt x="5425" y="179356"/>
                </a:lnTo>
                <a:lnTo>
                  <a:pt x="3696" y="182658"/>
                </a:lnTo>
                <a:lnTo>
                  <a:pt x="1887" y="185961"/>
                </a:lnTo>
                <a:lnTo>
                  <a:pt x="0" y="189185"/>
                </a:lnTo>
                <a:lnTo>
                  <a:pt x="0" y="191622"/>
                </a:lnTo>
                <a:lnTo>
                  <a:pt x="2280" y="187848"/>
                </a:lnTo>
                <a:lnTo>
                  <a:pt x="4403" y="184152"/>
                </a:lnTo>
                <a:lnTo>
                  <a:pt x="6369" y="180378"/>
                </a:lnTo>
                <a:lnTo>
                  <a:pt x="8178" y="176604"/>
                </a:lnTo>
                <a:lnTo>
                  <a:pt x="9436" y="173616"/>
                </a:lnTo>
                <a:lnTo>
                  <a:pt x="10615" y="170707"/>
                </a:lnTo>
                <a:lnTo>
                  <a:pt x="11795" y="167719"/>
                </a:lnTo>
                <a:lnTo>
                  <a:pt x="12895" y="164652"/>
                </a:lnTo>
                <a:lnTo>
                  <a:pt x="13918" y="161585"/>
                </a:lnTo>
                <a:lnTo>
                  <a:pt x="14940" y="158519"/>
                </a:lnTo>
                <a:lnTo>
                  <a:pt x="15883" y="155452"/>
                </a:lnTo>
                <a:lnTo>
                  <a:pt x="16748" y="152307"/>
                </a:lnTo>
                <a:lnTo>
                  <a:pt x="17613" y="149162"/>
                </a:lnTo>
                <a:lnTo>
                  <a:pt x="18399" y="145938"/>
                </a:lnTo>
                <a:lnTo>
                  <a:pt x="19186" y="142714"/>
                </a:lnTo>
                <a:lnTo>
                  <a:pt x="19893" y="139490"/>
                </a:lnTo>
                <a:lnTo>
                  <a:pt x="20522" y="136266"/>
                </a:lnTo>
                <a:lnTo>
                  <a:pt x="21073" y="133043"/>
                </a:lnTo>
                <a:lnTo>
                  <a:pt x="21623" y="129740"/>
                </a:lnTo>
                <a:lnTo>
                  <a:pt x="22174" y="126438"/>
                </a:lnTo>
                <a:lnTo>
                  <a:pt x="22567" y="123135"/>
                </a:lnTo>
                <a:lnTo>
                  <a:pt x="22960" y="119833"/>
                </a:lnTo>
                <a:lnTo>
                  <a:pt x="23353" y="116530"/>
                </a:lnTo>
                <a:lnTo>
                  <a:pt x="23668" y="113149"/>
                </a:lnTo>
                <a:lnTo>
                  <a:pt x="23904" y="109768"/>
                </a:lnTo>
                <a:lnTo>
                  <a:pt x="24061" y="106466"/>
                </a:lnTo>
                <a:lnTo>
                  <a:pt x="24218" y="103084"/>
                </a:lnTo>
                <a:lnTo>
                  <a:pt x="24297" y="99703"/>
                </a:lnTo>
                <a:lnTo>
                  <a:pt x="24297" y="96322"/>
                </a:lnTo>
                <a:lnTo>
                  <a:pt x="24297" y="92941"/>
                </a:lnTo>
                <a:lnTo>
                  <a:pt x="24218" y="89560"/>
                </a:lnTo>
                <a:lnTo>
                  <a:pt x="24139" y="86179"/>
                </a:lnTo>
                <a:lnTo>
                  <a:pt x="23982" y="82798"/>
                </a:lnTo>
                <a:lnTo>
                  <a:pt x="23746" y="79417"/>
                </a:lnTo>
                <a:lnTo>
                  <a:pt x="23432" y="76036"/>
                </a:lnTo>
                <a:lnTo>
                  <a:pt x="23117" y="72654"/>
                </a:lnTo>
                <a:lnTo>
                  <a:pt x="22645" y="68880"/>
                </a:lnTo>
                <a:lnTo>
                  <a:pt x="27521" y="68408"/>
                </a:lnTo>
                <a:lnTo>
                  <a:pt x="32474" y="68094"/>
                </a:lnTo>
                <a:lnTo>
                  <a:pt x="37428" y="67937"/>
                </a:lnTo>
                <a:lnTo>
                  <a:pt x="42382" y="68015"/>
                </a:lnTo>
                <a:lnTo>
                  <a:pt x="47335" y="68173"/>
                </a:lnTo>
                <a:lnTo>
                  <a:pt x="52368" y="68644"/>
                </a:lnTo>
                <a:lnTo>
                  <a:pt x="57400" y="69195"/>
                </a:lnTo>
                <a:lnTo>
                  <a:pt x="62432" y="69981"/>
                </a:lnTo>
                <a:lnTo>
                  <a:pt x="67229" y="70846"/>
                </a:lnTo>
                <a:lnTo>
                  <a:pt x="72025" y="71947"/>
                </a:lnTo>
                <a:lnTo>
                  <a:pt x="76900" y="73126"/>
                </a:lnTo>
                <a:lnTo>
                  <a:pt x="81775" y="74542"/>
                </a:lnTo>
                <a:lnTo>
                  <a:pt x="86650" y="76114"/>
                </a:lnTo>
                <a:lnTo>
                  <a:pt x="91604" y="77844"/>
                </a:lnTo>
                <a:lnTo>
                  <a:pt x="96479" y="79653"/>
                </a:lnTo>
                <a:lnTo>
                  <a:pt x="101433" y="81697"/>
                </a:lnTo>
                <a:lnTo>
                  <a:pt x="106387" y="83899"/>
                </a:lnTo>
                <a:lnTo>
                  <a:pt x="111340" y="86258"/>
                </a:lnTo>
                <a:lnTo>
                  <a:pt x="116294" y="88852"/>
                </a:lnTo>
                <a:lnTo>
                  <a:pt x="121248" y="91526"/>
                </a:lnTo>
                <a:lnTo>
                  <a:pt x="126280" y="94356"/>
                </a:lnTo>
                <a:lnTo>
                  <a:pt x="131234" y="97344"/>
                </a:lnTo>
                <a:lnTo>
                  <a:pt x="136266" y="100490"/>
                </a:lnTo>
                <a:lnTo>
                  <a:pt x="141298" y="103792"/>
                </a:lnTo>
                <a:lnTo>
                  <a:pt x="145309" y="106623"/>
                </a:lnTo>
                <a:lnTo>
                  <a:pt x="149319" y="109454"/>
                </a:lnTo>
                <a:lnTo>
                  <a:pt x="153329" y="112441"/>
                </a:lnTo>
                <a:lnTo>
                  <a:pt x="157339" y="115508"/>
                </a:lnTo>
                <a:lnTo>
                  <a:pt x="161349" y="118653"/>
                </a:lnTo>
                <a:lnTo>
                  <a:pt x="165359" y="121956"/>
                </a:lnTo>
                <a:lnTo>
                  <a:pt x="169369" y="125258"/>
                </a:lnTo>
                <a:lnTo>
                  <a:pt x="173380" y="128718"/>
                </a:lnTo>
                <a:lnTo>
                  <a:pt x="177390" y="132335"/>
                </a:lnTo>
                <a:lnTo>
                  <a:pt x="181400" y="135952"/>
                </a:lnTo>
                <a:lnTo>
                  <a:pt x="185410" y="139648"/>
                </a:lnTo>
                <a:lnTo>
                  <a:pt x="189420" y="143500"/>
                </a:lnTo>
                <a:lnTo>
                  <a:pt x="193352" y="147432"/>
                </a:lnTo>
                <a:lnTo>
                  <a:pt x="197362" y="151442"/>
                </a:lnTo>
                <a:lnTo>
                  <a:pt x="201372" y="155531"/>
                </a:lnTo>
                <a:lnTo>
                  <a:pt x="205303" y="159777"/>
                </a:lnTo>
                <a:lnTo>
                  <a:pt x="211515" y="166539"/>
                </a:lnTo>
                <a:lnTo>
                  <a:pt x="217491" y="173301"/>
                </a:lnTo>
                <a:lnTo>
                  <a:pt x="223074" y="179906"/>
                </a:lnTo>
                <a:lnTo>
                  <a:pt x="228421" y="186354"/>
                </a:lnTo>
                <a:lnTo>
                  <a:pt x="233453" y="192566"/>
                </a:lnTo>
                <a:lnTo>
                  <a:pt x="238092" y="198542"/>
                </a:lnTo>
                <a:lnTo>
                  <a:pt x="242417" y="204203"/>
                </a:lnTo>
                <a:lnTo>
                  <a:pt x="246348" y="209550"/>
                </a:lnTo>
                <a:lnTo>
                  <a:pt x="247921" y="209550"/>
                </a:lnTo>
                <a:lnTo>
                  <a:pt x="243911" y="204125"/>
                </a:lnTo>
                <a:lnTo>
                  <a:pt x="239586" y="198384"/>
                </a:lnTo>
                <a:lnTo>
                  <a:pt x="234868" y="192330"/>
                </a:lnTo>
                <a:lnTo>
                  <a:pt x="229757" y="186040"/>
                </a:lnTo>
                <a:lnTo>
                  <a:pt x="224411" y="179435"/>
                </a:lnTo>
                <a:lnTo>
                  <a:pt x="218671" y="172751"/>
                </a:lnTo>
                <a:lnTo>
                  <a:pt x="212616" y="165832"/>
                </a:lnTo>
                <a:lnTo>
                  <a:pt x="206247" y="158912"/>
                </a:lnTo>
                <a:lnTo>
                  <a:pt x="202237" y="154745"/>
                </a:lnTo>
                <a:lnTo>
                  <a:pt x="198305" y="150577"/>
                </a:lnTo>
                <a:lnTo>
                  <a:pt x="194295" y="146567"/>
                </a:lnTo>
                <a:lnTo>
                  <a:pt x="190285" y="142636"/>
                </a:lnTo>
                <a:lnTo>
                  <a:pt x="186275" y="138783"/>
                </a:lnTo>
                <a:lnTo>
                  <a:pt x="182265" y="135008"/>
                </a:lnTo>
                <a:lnTo>
                  <a:pt x="178255" y="131391"/>
                </a:lnTo>
                <a:lnTo>
                  <a:pt x="174245" y="127774"/>
                </a:lnTo>
                <a:lnTo>
                  <a:pt x="170234" y="124315"/>
                </a:lnTo>
                <a:lnTo>
                  <a:pt x="166146" y="120934"/>
                </a:lnTo>
                <a:lnTo>
                  <a:pt x="162135" y="117710"/>
                </a:lnTo>
                <a:lnTo>
                  <a:pt x="158125" y="114486"/>
                </a:lnTo>
                <a:lnTo>
                  <a:pt x="154037" y="111419"/>
                </a:lnTo>
                <a:lnTo>
                  <a:pt x="150026" y="108431"/>
                </a:lnTo>
                <a:lnTo>
                  <a:pt x="146016" y="105601"/>
                </a:lnTo>
                <a:lnTo>
                  <a:pt x="142006" y="102770"/>
                </a:lnTo>
                <a:lnTo>
                  <a:pt x="136974" y="99467"/>
                </a:lnTo>
                <a:lnTo>
                  <a:pt x="131941" y="96244"/>
                </a:lnTo>
                <a:lnTo>
                  <a:pt x="126909" y="93256"/>
                </a:lnTo>
                <a:lnTo>
                  <a:pt x="121877" y="90425"/>
                </a:lnTo>
                <a:lnTo>
                  <a:pt x="116844" y="87673"/>
                </a:lnTo>
                <a:lnTo>
                  <a:pt x="111891" y="85157"/>
                </a:lnTo>
                <a:lnTo>
                  <a:pt x="106858" y="82798"/>
                </a:lnTo>
                <a:lnTo>
                  <a:pt x="101905" y="80596"/>
                </a:lnTo>
                <a:lnTo>
                  <a:pt x="96951" y="78473"/>
                </a:lnTo>
                <a:lnTo>
                  <a:pt x="91997" y="76586"/>
                </a:lnTo>
                <a:lnTo>
                  <a:pt x="87044" y="74935"/>
                </a:lnTo>
                <a:lnTo>
                  <a:pt x="82090" y="73362"/>
                </a:lnTo>
                <a:lnTo>
                  <a:pt x="77215" y="71947"/>
                </a:lnTo>
                <a:lnTo>
                  <a:pt x="72340" y="70689"/>
                </a:lnTo>
                <a:lnTo>
                  <a:pt x="67465" y="69667"/>
                </a:lnTo>
                <a:lnTo>
                  <a:pt x="62590" y="68723"/>
                </a:lnTo>
                <a:lnTo>
                  <a:pt x="57557" y="67937"/>
                </a:lnTo>
                <a:lnTo>
                  <a:pt x="52446" y="67386"/>
                </a:lnTo>
                <a:lnTo>
                  <a:pt x="47414" y="66914"/>
                </a:lnTo>
                <a:lnTo>
                  <a:pt x="42382" y="66757"/>
                </a:lnTo>
                <a:lnTo>
                  <a:pt x="37428" y="66679"/>
                </a:lnTo>
                <a:lnTo>
                  <a:pt x="32396" y="66836"/>
                </a:lnTo>
                <a:lnTo>
                  <a:pt x="27442" y="67150"/>
                </a:lnTo>
                <a:lnTo>
                  <a:pt x="22488" y="67622"/>
                </a:lnTo>
                <a:lnTo>
                  <a:pt x="21781" y="62904"/>
                </a:lnTo>
                <a:lnTo>
                  <a:pt x="21073" y="58265"/>
                </a:lnTo>
                <a:lnTo>
                  <a:pt x="20129" y="53626"/>
                </a:lnTo>
                <a:lnTo>
                  <a:pt x="19186" y="49065"/>
                </a:lnTo>
                <a:lnTo>
                  <a:pt x="18085" y="44583"/>
                </a:lnTo>
                <a:lnTo>
                  <a:pt x="16905" y="40102"/>
                </a:lnTo>
                <a:lnTo>
                  <a:pt x="15647" y="35777"/>
                </a:lnTo>
                <a:lnTo>
                  <a:pt x="14232" y="31452"/>
                </a:lnTo>
                <a:lnTo>
                  <a:pt x="12817" y="27285"/>
                </a:lnTo>
                <a:lnTo>
                  <a:pt x="11244" y="23117"/>
                </a:lnTo>
                <a:lnTo>
                  <a:pt x="9593" y="19029"/>
                </a:lnTo>
                <a:lnTo>
                  <a:pt x="7863" y="15018"/>
                </a:lnTo>
                <a:lnTo>
                  <a:pt x="5976" y="11166"/>
                </a:lnTo>
                <a:lnTo>
                  <a:pt x="4089" y="7313"/>
                </a:lnTo>
                <a:lnTo>
                  <a:pt x="2123" y="3617"/>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Nunito Sans"/>
              <a:ea typeface="Nunito Sans"/>
              <a:cs typeface="Nunito Sans"/>
              <a:sym typeface="Nunito Sans"/>
            </a:endParaRPr>
          </a:p>
        </p:txBody>
      </p:sp>
      <p:sp>
        <p:nvSpPr>
          <p:cNvPr id="515" name="Google Shape;515;p48"/>
          <p:cNvSpPr txBox="1"/>
          <p:nvPr/>
        </p:nvSpPr>
        <p:spPr>
          <a:xfrm>
            <a:off x="6720300" y="4800275"/>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516" name="Google Shape;516;p48"/>
          <p:cNvSpPr txBox="1">
            <a:spLocks noGrp="1"/>
          </p:cNvSpPr>
          <p:nvPr>
            <p:ph type="title"/>
          </p:nvPr>
        </p:nvSpPr>
        <p:spPr>
          <a:xfrm>
            <a:off x="228600" y="228600"/>
            <a:ext cx="5707200" cy="587700"/>
          </a:xfrm>
          <a:prstGeom prst="rect">
            <a:avLst/>
          </a:prstGeom>
        </p:spPr>
        <p:txBody>
          <a:bodyPr spcFirstLastPara="1" wrap="square" lIns="91425" tIns="91425" rIns="91425" bIns="91425" anchor="t" anchorCtr="0">
            <a:spAutoFit/>
          </a:bodyPr>
          <a:lstStyle>
            <a:lvl1pPr lvl="0">
              <a:spcBef>
                <a:spcPts val="0"/>
              </a:spcBef>
              <a:spcAft>
                <a:spcPts val="0"/>
              </a:spcAft>
              <a:buNone/>
              <a:defRPr sz="2000"/>
            </a:lvl1pPr>
            <a:lvl2pPr lvl="1">
              <a:spcBef>
                <a:spcPts val="0"/>
              </a:spcBef>
              <a:spcAft>
                <a:spcPts val="0"/>
              </a:spcAft>
              <a:buNone/>
              <a:defRPr sz="2000">
                <a:latin typeface="Poppins SemiBold"/>
                <a:ea typeface="Poppins SemiBold"/>
                <a:cs typeface="Poppins SemiBold"/>
                <a:sym typeface="Poppins SemiBold"/>
              </a:defRPr>
            </a:lvl2pPr>
            <a:lvl3pPr lvl="2">
              <a:spcBef>
                <a:spcPts val="0"/>
              </a:spcBef>
              <a:spcAft>
                <a:spcPts val="0"/>
              </a:spcAft>
              <a:buNone/>
              <a:defRPr sz="2000">
                <a:latin typeface="Poppins SemiBold"/>
                <a:ea typeface="Poppins SemiBold"/>
                <a:cs typeface="Poppins SemiBold"/>
                <a:sym typeface="Poppins SemiBold"/>
              </a:defRPr>
            </a:lvl3pPr>
            <a:lvl4pPr lvl="3">
              <a:spcBef>
                <a:spcPts val="0"/>
              </a:spcBef>
              <a:spcAft>
                <a:spcPts val="0"/>
              </a:spcAft>
              <a:buNone/>
              <a:defRPr sz="2000">
                <a:latin typeface="Poppins SemiBold"/>
                <a:ea typeface="Poppins SemiBold"/>
                <a:cs typeface="Poppins SemiBold"/>
                <a:sym typeface="Poppins SemiBold"/>
              </a:defRPr>
            </a:lvl4pPr>
            <a:lvl5pPr lvl="4">
              <a:spcBef>
                <a:spcPts val="0"/>
              </a:spcBef>
              <a:spcAft>
                <a:spcPts val="0"/>
              </a:spcAft>
              <a:buNone/>
              <a:defRPr sz="2000">
                <a:latin typeface="Poppins SemiBold"/>
                <a:ea typeface="Poppins SemiBold"/>
                <a:cs typeface="Poppins SemiBold"/>
                <a:sym typeface="Poppins SemiBold"/>
              </a:defRPr>
            </a:lvl5pPr>
            <a:lvl6pPr lvl="5">
              <a:spcBef>
                <a:spcPts val="0"/>
              </a:spcBef>
              <a:spcAft>
                <a:spcPts val="0"/>
              </a:spcAft>
              <a:buNone/>
              <a:defRPr sz="2000">
                <a:latin typeface="Poppins SemiBold"/>
                <a:ea typeface="Poppins SemiBold"/>
                <a:cs typeface="Poppins SemiBold"/>
                <a:sym typeface="Poppins SemiBold"/>
              </a:defRPr>
            </a:lvl6pPr>
            <a:lvl7pPr lvl="6">
              <a:spcBef>
                <a:spcPts val="0"/>
              </a:spcBef>
              <a:spcAft>
                <a:spcPts val="0"/>
              </a:spcAft>
              <a:buNone/>
              <a:defRPr sz="2000">
                <a:latin typeface="Poppins SemiBold"/>
                <a:ea typeface="Poppins SemiBold"/>
                <a:cs typeface="Poppins SemiBold"/>
                <a:sym typeface="Poppins SemiBold"/>
              </a:defRPr>
            </a:lvl7pPr>
            <a:lvl8pPr lvl="7">
              <a:spcBef>
                <a:spcPts val="0"/>
              </a:spcBef>
              <a:spcAft>
                <a:spcPts val="0"/>
              </a:spcAft>
              <a:buNone/>
              <a:defRPr sz="2000">
                <a:latin typeface="Poppins SemiBold"/>
                <a:ea typeface="Poppins SemiBold"/>
                <a:cs typeface="Poppins SemiBold"/>
                <a:sym typeface="Poppins SemiBold"/>
              </a:defRPr>
            </a:lvl8pPr>
            <a:lvl9pPr lvl="8">
              <a:spcBef>
                <a:spcPts val="0"/>
              </a:spcBef>
              <a:spcAft>
                <a:spcPts val="0"/>
              </a:spcAft>
              <a:buNone/>
              <a:defRPr sz="2000">
                <a:latin typeface="Poppins SemiBold"/>
                <a:ea typeface="Poppins SemiBold"/>
                <a:cs typeface="Poppins SemiBold"/>
                <a:sym typeface="Poppins SemiBold"/>
              </a:defRPr>
            </a:lvl9pPr>
          </a:lstStyle>
          <a:p>
            <a:endParaRPr/>
          </a:p>
        </p:txBody>
      </p:sp>
      <p:sp>
        <p:nvSpPr>
          <p:cNvPr id="517" name="Google Shape;517;p48"/>
          <p:cNvSpPr txBox="1">
            <a:spLocks noGrp="1"/>
          </p:cNvSpPr>
          <p:nvPr>
            <p:ph type="subTitle" idx="1"/>
          </p:nvPr>
        </p:nvSpPr>
        <p:spPr>
          <a:xfrm>
            <a:off x="228600" y="4800275"/>
            <a:ext cx="1115700" cy="311400"/>
          </a:xfrm>
          <a:prstGeom prst="rect">
            <a:avLst/>
          </a:prstGeom>
        </p:spPr>
        <p:txBody>
          <a:bodyPr spcFirstLastPara="1" wrap="square" lIns="91425" tIns="91425" rIns="91425" bIns="91425" anchor="t" anchorCtr="0">
            <a:noAutofit/>
          </a:bodyPr>
          <a:lstStyle>
            <a:lvl1pPr lvl="0">
              <a:spcBef>
                <a:spcPts val="0"/>
              </a:spcBef>
              <a:spcAft>
                <a:spcPts val="0"/>
              </a:spcAft>
              <a:buNone/>
              <a:defRPr sz="700">
                <a:solidFill>
                  <a:schemeClr val="dk2"/>
                </a:solidFill>
                <a:latin typeface="Nunito Sans"/>
                <a:ea typeface="Nunito Sans"/>
                <a:cs typeface="Nunito Sans"/>
                <a:sym typeface="Nunito Sans"/>
              </a:defRPr>
            </a:lvl1pPr>
            <a:lvl2pPr lvl="1">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2pPr>
            <a:lvl3pPr lvl="2">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3pPr>
            <a:lvl4pPr lvl="3">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4pPr>
            <a:lvl5pPr lvl="4">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5pPr>
            <a:lvl6pPr lvl="5">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6pPr>
            <a:lvl7pPr lvl="6">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7pPr>
            <a:lvl8pPr lvl="7">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8pPr>
            <a:lvl9pPr lvl="8">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wo column statement">
  <p:cSld name="BLANK_1_1_1_1_1_2">
    <p:bg>
      <p:bgPr>
        <a:solidFill>
          <a:schemeClr val="lt1"/>
        </a:solidFill>
        <a:effectLst/>
      </p:bgPr>
    </p:bg>
    <p:spTree>
      <p:nvGrpSpPr>
        <p:cNvPr id="1" name="Shape 518"/>
        <p:cNvGrpSpPr/>
        <p:nvPr/>
      </p:nvGrpSpPr>
      <p:grpSpPr>
        <a:xfrm>
          <a:off x="0" y="0"/>
          <a:ext cx="0" cy="0"/>
          <a:chOff x="0" y="0"/>
          <a:chExt cx="0" cy="0"/>
        </a:xfrm>
      </p:grpSpPr>
      <p:sp>
        <p:nvSpPr>
          <p:cNvPr id="519" name="Google Shape;519;p49"/>
          <p:cNvSpPr txBox="1">
            <a:spLocks noGrp="1"/>
          </p:cNvSpPr>
          <p:nvPr>
            <p:ph type="body" idx="1"/>
          </p:nvPr>
        </p:nvSpPr>
        <p:spPr>
          <a:xfrm>
            <a:off x="4618950" y="1743378"/>
            <a:ext cx="4296600" cy="30633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Font typeface="Nunito Sans"/>
              <a:buChar char="●"/>
              <a:defRPr sz="1600"/>
            </a:lvl1pPr>
            <a:lvl2pPr marL="914400" lvl="1" indent="-330200">
              <a:spcBef>
                <a:spcPts val="800"/>
              </a:spcBef>
              <a:spcAft>
                <a:spcPts val="0"/>
              </a:spcAft>
              <a:buSzPts val="1600"/>
              <a:buFont typeface="Nunito Sans"/>
              <a:buChar char="○"/>
              <a:defRPr sz="1600"/>
            </a:lvl2pPr>
            <a:lvl3pPr marL="1371600" lvl="2" indent="-330200">
              <a:spcBef>
                <a:spcPts val="800"/>
              </a:spcBef>
              <a:spcAft>
                <a:spcPts val="0"/>
              </a:spcAft>
              <a:buSzPts val="1600"/>
              <a:buFont typeface="Nunito Sans"/>
              <a:buChar char="■"/>
              <a:defRPr sz="1600"/>
            </a:lvl3pPr>
            <a:lvl4pPr marL="1828800" lvl="3" indent="-330200">
              <a:spcBef>
                <a:spcPts val="800"/>
              </a:spcBef>
              <a:spcAft>
                <a:spcPts val="0"/>
              </a:spcAft>
              <a:buSzPts val="1600"/>
              <a:buFont typeface="Nunito Sans"/>
              <a:buChar char="●"/>
              <a:defRPr sz="1600"/>
            </a:lvl4pPr>
            <a:lvl5pPr marL="2286000" lvl="4" indent="-330200">
              <a:spcBef>
                <a:spcPts val="800"/>
              </a:spcBef>
              <a:spcAft>
                <a:spcPts val="0"/>
              </a:spcAft>
              <a:buSzPts val="1600"/>
              <a:buFont typeface="Nunito Sans"/>
              <a:buChar char="○"/>
              <a:defRPr sz="1600"/>
            </a:lvl5pPr>
            <a:lvl6pPr marL="2743200" lvl="5" indent="-330200">
              <a:spcBef>
                <a:spcPts val="800"/>
              </a:spcBef>
              <a:spcAft>
                <a:spcPts val="0"/>
              </a:spcAft>
              <a:buSzPts val="1600"/>
              <a:buFont typeface="Nunito Sans"/>
              <a:buChar char="■"/>
              <a:defRPr sz="1600"/>
            </a:lvl6pPr>
            <a:lvl7pPr marL="3200400" lvl="6" indent="-330200">
              <a:spcBef>
                <a:spcPts val="800"/>
              </a:spcBef>
              <a:spcAft>
                <a:spcPts val="0"/>
              </a:spcAft>
              <a:buSzPts val="1600"/>
              <a:buFont typeface="Nunito Sans"/>
              <a:buChar char="●"/>
              <a:defRPr sz="1600"/>
            </a:lvl7pPr>
            <a:lvl8pPr marL="3657600" lvl="7" indent="-330200">
              <a:spcBef>
                <a:spcPts val="800"/>
              </a:spcBef>
              <a:spcAft>
                <a:spcPts val="0"/>
              </a:spcAft>
              <a:buSzPts val="1600"/>
              <a:buFont typeface="Nunito Sans"/>
              <a:buChar char="○"/>
              <a:defRPr sz="1600"/>
            </a:lvl8pPr>
            <a:lvl9pPr marL="4114800" lvl="8" indent="-330200">
              <a:spcBef>
                <a:spcPts val="800"/>
              </a:spcBef>
              <a:spcAft>
                <a:spcPts val="800"/>
              </a:spcAft>
              <a:buSzPts val="1600"/>
              <a:buFont typeface="Nunito Sans"/>
              <a:buChar char="■"/>
              <a:defRPr sz="1600"/>
            </a:lvl9pPr>
          </a:lstStyle>
          <a:p>
            <a:endParaRPr/>
          </a:p>
        </p:txBody>
      </p:sp>
      <p:sp>
        <p:nvSpPr>
          <p:cNvPr id="520" name="Google Shape;520;p49"/>
          <p:cNvSpPr txBox="1">
            <a:spLocks noGrp="1"/>
          </p:cNvSpPr>
          <p:nvPr>
            <p:ph type="title"/>
          </p:nvPr>
        </p:nvSpPr>
        <p:spPr>
          <a:xfrm>
            <a:off x="228600" y="1743378"/>
            <a:ext cx="4296600" cy="587700"/>
          </a:xfrm>
          <a:prstGeom prst="rect">
            <a:avLst/>
          </a:prstGeom>
        </p:spPr>
        <p:txBody>
          <a:bodyPr spcFirstLastPara="1" wrap="square" lIns="91425" tIns="91425" rIns="91425" bIns="91425" anchor="t" anchorCtr="0">
            <a:spAutoFit/>
          </a:bodyPr>
          <a:lstStyle>
            <a:lvl1pPr lvl="0">
              <a:spcBef>
                <a:spcPts val="0"/>
              </a:spcBef>
              <a:spcAft>
                <a:spcPts val="0"/>
              </a:spcAft>
              <a:buNone/>
              <a:defRPr sz="2400">
                <a:solidFill>
                  <a:schemeClr val="lt2"/>
                </a:solidFill>
              </a:defRPr>
            </a:lvl1pPr>
            <a:lvl2pPr lvl="1">
              <a:spcBef>
                <a:spcPts val="0"/>
              </a:spcBef>
              <a:spcAft>
                <a:spcPts val="0"/>
              </a:spcAft>
              <a:buNone/>
              <a:defRPr sz="2400">
                <a:solidFill>
                  <a:schemeClr val="lt2"/>
                </a:solidFill>
                <a:latin typeface="Poppins SemiBold"/>
                <a:ea typeface="Poppins SemiBold"/>
                <a:cs typeface="Poppins SemiBold"/>
                <a:sym typeface="Poppins SemiBold"/>
              </a:defRPr>
            </a:lvl2pPr>
            <a:lvl3pPr lvl="2">
              <a:spcBef>
                <a:spcPts val="0"/>
              </a:spcBef>
              <a:spcAft>
                <a:spcPts val="0"/>
              </a:spcAft>
              <a:buNone/>
              <a:defRPr sz="2400">
                <a:solidFill>
                  <a:schemeClr val="lt2"/>
                </a:solidFill>
                <a:latin typeface="Poppins SemiBold"/>
                <a:ea typeface="Poppins SemiBold"/>
                <a:cs typeface="Poppins SemiBold"/>
                <a:sym typeface="Poppins SemiBold"/>
              </a:defRPr>
            </a:lvl3pPr>
            <a:lvl4pPr lvl="3">
              <a:spcBef>
                <a:spcPts val="0"/>
              </a:spcBef>
              <a:spcAft>
                <a:spcPts val="0"/>
              </a:spcAft>
              <a:buNone/>
              <a:defRPr sz="2400">
                <a:solidFill>
                  <a:schemeClr val="lt2"/>
                </a:solidFill>
                <a:latin typeface="Poppins SemiBold"/>
                <a:ea typeface="Poppins SemiBold"/>
                <a:cs typeface="Poppins SemiBold"/>
                <a:sym typeface="Poppins SemiBold"/>
              </a:defRPr>
            </a:lvl4pPr>
            <a:lvl5pPr lvl="4">
              <a:spcBef>
                <a:spcPts val="0"/>
              </a:spcBef>
              <a:spcAft>
                <a:spcPts val="0"/>
              </a:spcAft>
              <a:buNone/>
              <a:defRPr sz="2400">
                <a:solidFill>
                  <a:schemeClr val="lt2"/>
                </a:solidFill>
                <a:latin typeface="Poppins SemiBold"/>
                <a:ea typeface="Poppins SemiBold"/>
                <a:cs typeface="Poppins SemiBold"/>
                <a:sym typeface="Poppins SemiBold"/>
              </a:defRPr>
            </a:lvl5pPr>
            <a:lvl6pPr lvl="5">
              <a:spcBef>
                <a:spcPts val="0"/>
              </a:spcBef>
              <a:spcAft>
                <a:spcPts val="0"/>
              </a:spcAft>
              <a:buNone/>
              <a:defRPr sz="2400">
                <a:solidFill>
                  <a:schemeClr val="lt2"/>
                </a:solidFill>
                <a:latin typeface="Poppins SemiBold"/>
                <a:ea typeface="Poppins SemiBold"/>
                <a:cs typeface="Poppins SemiBold"/>
                <a:sym typeface="Poppins SemiBold"/>
              </a:defRPr>
            </a:lvl6pPr>
            <a:lvl7pPr lvl="6">
              <a:spcBef>
                <a:spcPts val="0"/>
              </a:spcBef>
              <a:spcAft>
                <a:spcPts val="0"/>
              </a:spcAft>
              <a:buNone/>
              <a:defRPr sz="2400">
                <a:solidFill>
                  <a:schemeClr val="lt2"/>
                </a:solidFill>
                <a:latin typeface="Poppins SemiBold"/>
                <a:ea typeface="Poppins SemiBold"/>
                <a:cs typeface="Poppins SemiBold"/>
                <a:sym typeface="Poppins SemiBold"/>
              </a:defRPr>
            </a:lvl7pPr>
            <a:lvl8pPr lvl="7">
              <a:spcBef>
                <a:spcPts val="0"/>
              </a:spcBef>
              <a:spcAft>
                <a:spcPts val="0"/>
              </a:spcAft>
              <a:buNone/>
              <a:defRPr sz="2400">
                <a:solidFill>
                  <a:schemeClr val="lt2"/>
                </a:solidFill>
                <a:latin typeface="Poppins SemiBold"/>
                <a:ea typeface="Poppins SemiBold"/>
                <a:cs typeface="Poppins SemiBold"/>
                <a:sym typeface="Poppins SemiBold"/>
              </a:defRPr>
            </a:lvl8pPr>
            <a:lvl9pPr lvl="8">
              <a:spcBef>
                <a:spcPts val="0"/>
              </a:spcBef>
              <a:spcAft>
                <a:spcPts val="0"/>
              </a:spcAft>
              <a:buNone/>
              <a:defRPr sz="2400">
                <a:solidFill>
                  <a:schemeClr val="lt2"/>
                </a:solidFill>
                <a:latin typeface="Poppins SemiBold"/>
                <a:ea typeface="Poppins SemiBold"/>
                <a:cs typeface="Poppins SemiBold"/>
                <a:sym typeface="Poppins SemiBold"/>
              </a:defRPr>
            </a:lvl9pPr>
          </a:lstStyle>
          <a:p>
            <a:endParaRPr/>
          </a:p>
        </p:txBody>
      </p:sp>
      <p:sp>
        <p:nvSpPr>
          <p:cNvPr id="521" name="Google Shape;521;p49"/>
          <p:cNvSpPr txBox="1"/>
          <p:nvPr/>
        </p:nvSpPr>
        <p:spPr>
          <a:xfrm>
            <a:off x="6720300" y="4800275"/>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522" name="Google Shape;522;p49"/>
          <p:cNvSpPr txBox="1">
            <a:spLocks noGrp="1"/>
          </p:cNvSpPr>
          <p:nvPr>
            <p:ph type="subTitle" idx="2"/>
          </p:nvPr>
        </p:nvSpPr>
        <p:spPr>
          <a:xfrm>
            <a:off x="228600" y="4800275"/>
            <a:ext cx="1115700" cy="311400"/>
          </a:xfrm>
          <a:prstGeom prst="rect">
            <a:avLst/>
          </a:prstGeom>
        </p:spPr>
        <p:txBody>
          <a:bodyPr spcFirstLastPara="1" wrap="square" lIns="91425" tIns="91425" rIns="91425" bIns="91425" anchor="t" anchorCtr="0">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2pPr>
            <a:lvl3pPr lvl="2">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3pPr>
            <a:lvl4pPr lvl="3">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4pPr>
            <a:lvl5pPr lvl="4">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5pPr>
            <a:lvl6pPr lvl="5">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6pPr>
            <a:lvl7pPr lvl="6">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7pPr>
            <a:lvl8pPr lvl="7">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8pPr>
            <a:lvl9pPr lvl="8">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BLANK_1_1_1_1_1_1">
    <p:bg>
      <p:bgPr>
        <a:solidFill>
          <a:schemeClr val="accent1"/>
        </a:solidFill>
        <a:effectLst/>
      </p:bgPr>
    </p:bg>
    <p:spTree>
      <p:nvGrpSpPr>
        <p:cNvPr id="1" name="Shape 523"/>
        <p:cNvGrpSpPr/>
        <p:nvPr/>
      </p:nvGrpSpPr>
      <p:grpSpPr>
        <a:xfrm>
          <a:off x="0" y="0"/>
          <a:ext cx="0" cy="0"/>
          <a:chOff x="0" y="0"/>
          <a:chExt cx="0" cy="0"/>
        </a:xfrm>
      </p:grpSpPr>
      <p:pic>
        <p:nvPicPr>
          <p:cNvPr id="524" name="Google Shape;524;p50"/>
          <p:cNvPicPr preferRelativeResize="0"/>
          <p:nvPr/>
        </p:nvPicPr>
        <p:blipFill rotWithShape="1">
          <a:blip r:embed="rId2">
            <a:alphaModFix/>
          </a:blip>
          <a:srcRect t="51307" r="54483"/>
          <a:stretch/>
        </p:blipFill>
        <p:spPr>
          <a:xfrm>
            <a:off x="6802800" y="-9247"/>
            <a:ext cx="2341200" cy="2504451"/>
          </a:xfrm>
          <a:prstGeom prst="rect">
            <a:avLst/>
          </a:prstGeom>
          <a:noFill/>
          <a:ln>
            <a:noFill/>
          </a:ln>
        </p:spPr>
      </p:pic>
      <p:sp>
        <p:nvSpPr>
          <p:cNvPr id="525" name="Google Shape;525;p50"/>
          <p:cNvSpPr txBox="1">
            <a:spLocks noGrp="1"/>
          </p:cNvSpPr>
          <p:nvPr>
            <p:ph type="title"/>
          </p:nvPr>
        </p:nvSpPr>
        <p:spPr>
          <a:xfrm>
            <a:off x="1249050" y="1249276"/>
            <a:ext cx="6645900" cy="28431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None/>
              <a:defRPr sz="2700" b="0">
                <a:solidFill>
                  <a:schemeClr val="dk2"/>
                </a:solidFill>
                <a:latin typeface="Poppins Medium"/>
                <a:ea typeface="Poppins Medium"/>
                <a:cs typeface="Poppins Medium"/>
                <a:sym typeface="Poppins Medium"/>
              </a:defRPr>
            </a:lvl1pPr>
            <a:lvl2pPr lvl="1" algn="ctr">
              <a:lnSpc>
                <a:spcPct val="90000"/>
              </a:lnSpc>
              <a:spcBef>
                <a:spcPts val="0"/>
              </a:spcBef>
              <a:spcAft>
                <a:spcPts val="0"/>
              </a:spcAft>
              <a:buNone/>
              <a:defRPr sz="2700" b="0">
                <a:solidFill>
                  <a:schemeClr val="dk2"/>
                </a:solidFill>
                <a:latin typeface="Poppins Medium"/>
                <a:ea typeface="Poppins Medium"/>
                <a:cs typeface="Poppins Medium"/>
                <a:sym typeface="Poppins Medium"/>
              </a:defRPr>
            </a:lvl2pPr>
            <a:lvl3pPr lvl="2" algn="ctr">
              <a:lnSpc>
                <a:spcPct val="90000"/>
              </a:lnSpc>
              <a:spcBef>
                <a:spcPts val="0"/>
              </a:spcBef>
              <a:spcAft>
                <a:spcPts val="0"/>
              </a:spcAft>
              <a:buNone/>
              <a:defRPr sz="2700" b="0">
                <a:solidFill>
                  <a:schemeClr val="dk2"/>
                </a:solidFill>
                <a:latin typeface="Poppins Medium"/>
                <a:ea typeface="Poppins Medium"/>
                <a:cs typeface="Poppins Medium"/>
                <a:sym typeface="Poppins Medium"/>
              </a:defRPr>
            </a:lvl3pPr>
            <a:lvl4pPr lvl="3" algn="ctr">
              <a:lnSpc>
                <a:spcPct val="90000"/>
              </a:lnSpc>
              <a:spcBef>
                <a:spcPts val="0"/>
              </a:spcBef>
              <a:spcAft>
                <a:spcPts val="0"/>
              </a:spcAft>
              <a:buNone/>
              <a:defRPr sz="2700" b="0">
                <a:solidFill>
                  <a:schemeClr val="dk2"/>
                </a:solidFill>
                <a:latin typeface="Poppins Medium"/>
                <a:ea typeface="Poppins Medium"/>
                <a:cs typeface="Poppins Medium"/>
                <a:sym typeface="Poppins Medium"/>
              </a:defRPr>
            </a:lvl4pPr>
            <a:lvl5pPr lvl="4" algn="ctr">
              <a:lnSpc>
                <a:spcPct val="90000"/>
              </a:lnSpc>
              <a:spcBef>
                <a:spcPts val="0"/>
              </a:spcBef>
              <a:spcAft>
                <a:spcPts val="0"/>
              </a:spcAft>
              <a:buNone/>
              <a:defRPr sz="2700" b="0">
                <a:solidFill>
                  <a:schemeClr val="dk2"/>
                </a:solidFill>
                <a:latin typeface="Poppins Medium"/>
                <a:ea typeface="Poppins Medium"/>
                <a:cs typeface="Poppins Medium"/>
                <a:sym typeface="Poppins Medium"/>
              </a:defRPr>
            </a:lvl5pPr>
            <a:lvl6pPr lvl="5" algn="ctr">
              <a:lnSpc>
                <a:spcPct val="90000"/>
              </a:lnSpc>
              <a:spcBef>
                <a:spcPts val="0"/>
              </a:spcBef>
              <a:spcAft>
                <a:spcPts val="0"/>
              </a:spcAft>
              <a:buNone/>
              <a:defRPr sz="2700" b="0">
                <a:solidFill>
                  <a:schemeClr val="dk2"/>
                </a:solidFill>
                <a:latin typeface="Poppins Medium"/>
                <a:ea typeface="Poppins Medium"/>
                <a:cs typeface="Poppins Medium"/>
                <a:sym typeface="Poppins Medium"/>
              </a:defRPr>
            </a:lvl6pPr>
            <a:lvl7pPr lvl="6" algn="ctr">
              <a:lnSpc>
                <a:spcPct val="90000"/>
              </a:lnSpc>
              <a:spcBef>
                <a:spcPts val="0"/>
              </a:spcBef>
              <a:spcAft>
                <a:spcPts val="0"/>
              </a:spcAft>
              <a:buNone/>
              <a:defRPr sz="2700" b="0">
                <a:solidFill>
                  <a:schemeClr val="dk2"/>
                </a:solidFill>
                <a:latin typeface="Poppins Medium"/>
                <a:ea typeface="Poppins Medium"/>
                <a:cs typeface="Poppins Medium"/>
                <a:sym typeface="Poppins Medium"/>
              </a:defRPr>
            </a:lvl7pPr>
            <a:lvl8pPr lvl="7" algn="ctr">
              <a:lnSpc>
                <a:spcPct val="90000"/>
              </a:lnSpc>
              <a:spcBef>
                <a:spcPts val="0"/>
              </a:spcBef>
              <a:spcAft>
                <a:spcPts val="0"/>
              </a:spcAft>
              <a:buNone/>
              <a:defRPr sz="2700" b="0">
                <a:solidFill>
                  <a:schemeClr val="dk2"/>
                </a:solidFill>
                <a:latin typeface="Poppins Medium"/>
                <a:ea typeface="Poppins Medium"/>
                <a:cs typeface="Poppins Medium"/>
                <a:sym typeface="Poppins Medium"/>
              </a:defRPr>
            </a:lvl8pPr>
            <a:lvl9pPr lvl="8" algn="ctr">
              <a:lnSpc>
                <a:spcPct val="90000"/>
              </a:lnSpc>
              <a:spcBef>
                <a:spcPts val="0"/>
              </a:spcBef>
              <a:spcAft>
                <a:spcPts val="0"/>
              </a:spcAft>
              <a:buNone/>
              <a:defRPr sz="2700" b="0">
                <a:solidFill>
                  <a:schemeClr val="dk2"/>
                </a:solidFill>
                <a:latin typeface="Poppins Medium"/>
                <a:ea typeface="Poppins Medium"/>
                <a:cs typeface="Poppins Medium"/>
                <a:sym typeface="Poppins Medium"/>
              </a:defRPr>
            </a:lvl9pPr>
          </a:lstStyle>
          <a:p>
            <a:endParaRPr/>
          </a:p>
        </p:txBody>
      </p:sp>
      <p:sp>
        <p:nvSpPr>
          <p:cNvPr id="526" name="Google Shape;526;p50"/>
          <p:cNvSpPr/>
          <p:nvPr/>
        </p:nvSpPr>
        <p:spPr>
          <a:xfrm>
            <a:off x="6724719" y="-48"/>
            <a:ext cx="2419360" cy="1864544"/>
          </a:xfrm>
          <a:custGeom>
            <a:avLst/>
            <a:gdLst/>
            <a:ahLst/>
            <a:cxnLst/>
            <a:rect l="l" t="t" r="r" b="b"/>
            <a:pathLst>
              <a:path w="75605" h="58267" extrusionOk="0">
                <a:moveTo>
                  <a:pt x="0" y="0"/>
                </a:moveTo>
                <a:lnTo>
                  <a:pt x="484" y="781"/>
                </a:lnTo>
                <a:lnTo>
                  <a:pt x="1340" y="2121"/>
                </a:lnTo>
                <a:lnTo>
                  <a:pt x="2382" y="3646"/>
                </a:lnTo>
                <a:lnTo>
                  <a:pt x="3572" y="5358"/>
                </a:lnTo>
                <a:lnTo>
                  <a:pt x="4949" y="7181"/>
                </a:lnTo>
                <a:lnTo>
                  <a:pt x="6512" y="9190"/>
                </a:lnTo>
                <a:lnTo>
                  <a:pt x="8297" y="11311"/>
                </a:lnTo>
                <a:lnTo>
                  <a:pt x="10269" y="13543"/>
                </a:lnTo>
                <a:lnTo>
                  <a:pt x="11348" y="14697"/>
                </a:lnTo>
                <a:lnTo>
                  <a:pt x="12465" y="15887"/>
                </a:lnTo>
                <a:lnTo>
                  <a:pt x="13767" y="17227"/>
                </a:lnTo>
                <a:lnTo>
                  <a:pt x="15106" y="18566"/>
                </a:lnTo>
                <a:lnTo>
                  <a:pt x="16483" y="19906"/>
                </a:lnTo>
                <a:lnTo>
                  <a:pt x="17897" y="21245"/>
                </a:lnTo>
                <a:lnTo>
                  <a:pt x="19348" y="22585"/>
                </a:lnTo>
                <a:lnTo>
                  <a:pt x="20799" y="23924"/>
                </a:lnTo>
                <a:lnTo>
                  <a:pt x="22325" y="25226"/>
                </a:lnTo>
                <a:lnTo>
                  <a:pt x="23887" y="26529"/>
                </a:lnTo>
                <a:lnTo>
                  <a:pt x="25450" y="27831"/>
                </a:lnTo>
                <a:lnTo>
                  <a:pt x="27050" y="29133"/>
                </a:lnTo>
                <a:lnTo>
                  <a:pt x="28724" y="30435"/>
                </a:lnTo>
                <a:lnTo>
                  <a:pt x="30398" y="31738"/>
                </a:lnTo>
                <a:lnTo>
                  <a:pt x="32110" y="33003"/>
                </a:lnTo>
                <a:lnTo>
                  <a:pt x="33822" y="34268"/>
                </a:lnTo>
                <a:lnTo>
                  <a:pt x="35607" y="35533"/>
                </a:lnTo>
                <a:lnTo>
                  <a:pt x="37393" y="36798"/>
                </a:lnTo>
                <a:lnTo>
                  <a:pt x="39514" y="38212"/>
                </a:lnTo>
                <a:lnTo>
                  <a:pt x="41635" y="39663"/>
                </a:lnTo>
                <a:lnTo>
                  <a:pt x="43830" y="41039"/>
                </a:lnTo>
                <a:lnTo>
                  <a:pt x="46063" y="42453"/>
                </a:lnTo>
                <a:lnTo>
                  <a:pt x="48295" y="43830"/>
                </a:lnTo>
                <a:lnTo>
                  <a:pt x="50602" y="45206"/>
                </a:lnTo>
                <a:lnTo>
                  <a:pt x="52946" y="46583"/>
                </a:lnTo>
                <a:lnTo>
                  <a:pt x="55327" y="47923"/>
                </a:lnTo>
                <a:lnTo>
                  <a:pt x="57746" y="49262"/>
                </a:lnTo>
                <a:lnTo>
                  <a:pt x="60164" y="50601"/>
                </a:lnTo>
                <a:lnTo>
                  <a:pt x="62657" y="51904"/>
                </a:lnTo>
                <a:lnTo>
                  <a:pt x="65187" y="53206"/>
                </a:lnTo>
                <a:lnTo>
                  <a:pt x="67717" y="54471"/>
                </a:lnTo>
                <a:lnTo>
                  <a:pt x="70322" y="55773"/>
                </a:lnTo>
                <a:lnTo>
                  <a:pt x="72963" y="57001"/>
                </a:lnTo>
                <a:lnTo>
                  <a:pt x="75605" y="58266"/>
                </a:lnTo>
                <a:lnTo>
                  <a:pt x="75605" y="57596"/>
                </a:lnTo>
                <a:lnTo>
                  <a:pt x="72963" y="56369"/>
                </a:lnTo>
                <a:lnTo>
                  <a:pt x="70396" y="55103"/>
                </a:lnTo>
                <a:lnTo>
                  <a:pt x="67829" y="53876"/>
                </a:lnTo>
                <a:lnTo>
                  <a:pt x="65299" y="52573"/>
                </a:lnTo>
                <a:lnTo>
                  <a:pt x="62806" y="51308"/>
                </a:lnTo>
                <a:lnTo>
                  <a:pt x="60350" y="50006"/>
                </a:lnTo>
                <a:lnTo>
                  <a:pt x="57894" y="48667"/>
                </a:lnTo>
                <a:lnTo>
                  <a:pt x="55513" y="47364"/>
                </a:lnTo>
                <a:lnTo>
                  <a:pt x="53169" y="46025"/>
                </a:lnTo>
                <a:lnTo>
                  <a:pt x="50862" y="44686"/>
                </a:lnTo>
                <a:lnTo>
                  <a:pt x="48593" y="43309"/>
                </a:lnTo>
                <a:lnTo>
                  <a:pt x="46360" y="41932"/>
                </a:lnTo>
                <a:lnTo>
                  <a:pt x="44128" y="40556"/>
                </a:lnTo>
                <a:lnTo>
                  <a:pt x="41970" y="39142"/>
                </a:lnTo>
                <a:lnTo>
                  <a:pt x="39849" y="37765"/>
                </a:lnTo>
                <a:lnTo>
                  <a:pt x="37765" y="36314"/>
                </a:lnTo>
                <a:lnTo>
                  <a:pt x="35980" y="35086"/>
                </a:lnTo>
                <a:lnTo>
                  <a:pt x="34231" y="33821"/>
                </a:lnTo>
                <a:lnTo>
                  <a:pt x="32482" y="32556"/>
                </a:lnTo>
                <a:lnTo>
                  <a:pt x="30771" y="31291"/>
                </a:lnTo>
                <a:lnTo>
                  <a:pt x="29133" y="29989"/>
                </a:lnTo>
                <a:lnTo>
                  <a:pt x="27459" y="28724"/>
                </a:lnTo>
                <a:lnTo>
                  <a:pt x="25859" y="27422"/>
                </a:lnTo>
                <a:lnTo>
                  <a:pt x="24297" y="26119"/>
                </a:lnTo>
                <a:lnTo>
                  <a:pt x="22771" y="24817"/>
                </a:lnTo>
                <a:lnTo>
                  <a:pt x="21246" y="23515"/>
                </a:lnTo>
                <a:lnTo>
                  <a:pt x="19757" y="22175"/>
                </a:lnTo>
                <a:lnTo>
                  <a:pt x="18343" y="20873"/>
                </a:lnTo>
                <a:lnTo>
                  <a:pt x="16930" y="19534"/>
                </a:lnTo>
                <a:lnTo>
                  <a:pt x="15553" y="18194"/>
                </a:lnTo>
                <a:lnTo>
                  <a:pt x="14213" y="16855"/>
                </a:lnTo>
                <a:lnTo>
                  <a:pt x="12911" y="15515"/>
                </a:lnTo>
                <a:lnTo>
                  <a:pt x="11795" y="14325"/>
                </a:lnTo>
                <a:lnTo>
                  <a:pt x="10753" y="13171"/>
                </a:lnTo>
                <a:lnTo>
                  <a:pt x="8781" y="10976"/>
                </a:lnTo>
                <a:lnTo>
                  <a:pt x="7032" y="8855"/>
                </a:lnTo>
                <a:lnTo>
                  <a:pt x="5470" y="6883"/>
                </a:lnTo>
                <a:lnTo>
                  <a:pt x="4093" y="5060"/>
                </a:lnTo>
                <a:lnTo>
                  <a:pt x="2902" y="3349"/>
                </a:lnTo>
                <a:lnTo>
                  <a:pt x="1861" y="1860"/>
                </a:lnTo>
                <a:lnTo>
                  <a:pt x="1005" y="484"/>
                </a:lnTo>
                <a:lnTo>
                  <a:pt x="7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6"/>
              </a:solidFill>
              <a:latin typeface="Nunito Sans"/>
              <a:ea typeface="Nunito Sans"/>
              <a:cs typeface="Nunito Sans"/>
              <a:sym typeface="Nunito Sans"/>
            </a:endParaRPr>
          </a:p>
        </p:txBody>
      </p:sp>
      <p:sp>
        <p:nvSpPr>
          <p:cNvPr id="527" name="Google Shape;527;p50"/>
          <p:cNvSpPr/>
          <p:nvPr/>
        </p:nvSpPr>
        <p:spPr>
          <a:xfrm>
            <a:off x="0" y="3692104"/>
            <a:ext cx="2339584" cy="1451392"/>
          </a:xfrm>
          <a:custGeom>
            <a:avLst/>
            <a:gdLst/>
            <a:ahLst/>
            <a:cxnLst/>
            <a:rect l="l" t="t" r="r" b="b"/>
            <a:pathLst>
              <a:path w="73112" h="45356" extrusionOk="0">
                <a:moveTo>
                  <a:pt x="63884" y="596"/>
                </a:moveTo>
                <a:lnTo>
                  <a:pt x="64703" y="633"/>
                </a:lnTo>
                <a:lnTo>
                  <a:pt x="65484" y="745"/>
                </a:lnTo>
                <a:lnTo>
                  <a:pt x="66229" y="894"/>
                </a:lnTo>
                <a:lnTo>
                  <a:pt x="66973" y="1154"/>
                </a:lnTo>
                <a:lnTo>
                  <a:pt x="67717" y="1452"/>
                </a:lnTo>
                <a:lnTo>
                  <a:pt x="68387" y="1824"/>
                </a:lnTo>
                <a:lnTo>
                  <a:pt x="69056" y="2233"/>
                </a:lnTo>
                <a:lnTo>
                  <a:pt x="69689" y="2717"/>
                </a:lnTo>
                <a:lnTo>
                  <a:pt x="70135" y="3163"/>
                </a:lnTo>
                <a:lnTo>
                  <a:pt x="70545" y="3610"/>
                </a:lnTo>
                <a:lnTo>
                  <a:pt x="70917" y="4056"/>
                </a:lnTo>
                <a:lnTo>
                  <a:pt x="71251" y="4540"/>
                </a:lnTo>
                <a:lnTo>
                  <a:pt x="71549" y="5061"/>
                </a:lnTo>
                <a:lnTo>
                  <a:pt x="71810" y="5582"/>
                </a:lnTo>
                <a:lnTo>
                  <a:pt x="72033" y="6103"/>
                </a:lnTo>
                <a:lnTo>
                  <a:pt x="72219" y="6661"/>
                </a:lnTo>
                <a:lnTo>
                  <a:pt x="72368" y="7219"/>
                </a:lnTo>
                <a:lnTo>
                  <a:pt x="72442" y="7814"/>
                </a:lnTo>
                <a:lnTo>
                  <a:pt x="72517" y="8372"/>
                </a:lnTo>
                <a:lnTo>
                  <a:pt x="72517" y="8968"/>
                </a:lnTo>
                <a:lnTo>
                  <a:pt x="72479" y="9563"/>
                </a:lnTo>
                <a:lnTo>
                  <a:pt x="72405" y="10158"/>
                </a:lnTo>
                <a:lnTo>
                  <a:pt x="72293" y="10754"/>
                </a:lnTo>
                <a:lnTo>
                  <a:pt x="72144" y="11312"/>
                </a:lnTo>
                <a:lnTo>
                  <a:pt x="71958" y="11870"/>
                </a:lnTo>
                <a:lnTo>
                  <a:pt x="71735" y="12428"/>
                </a:lnTo>
                <a:lnTo>
                  <a:pt x="71438" y="12949"/>
                </a:lnTo>
                <a:lnTo>
                  <a:pt x="71140" y="13470"/>
                </a:lnTo>
                <a:lnTo>
                  <a:pt x="70842" y="13991"/>
                </a:lnTo>
                <a:lnTo>
                  <a:pt x="70470" y="14474"/>
                </a:lnTo>
                <a:lnTo>
                  <a:pt x="70061" y="14958"/>
                </a:lnTo>
                <a:lnTo>
                  <a:pt x="69652" y="15442"/>
                </a:lnTo>
                <a:lnTo>
                  <a:pt x="69168" y="15888"/>
                </a:lnTo>
                <a:lnTo>
                  <a:pt x="68684" y="16335"/>
                </a:lnTo>
                <a:lnTo>
                  <a:pt x="68163" y="16781"/>
                </a:lnTo>
                <a:lnTo>
                  <a:pt x="67605" y="17190"/>
                </a:lnTo>
                <a:lnTo>
                  <a:pt x="67010" y="17600"/>
                </a:lnTo>
                <a:lnTo>
                  <a:pt x="66415" y="17972"/>
                </a:lnTo>
                <a:lnTo>
                  <a:pt x="65745" y="18381"/>
                </a:lnTo>
                <a:lnTo>
                  <a:pt x="65075" y="18716"/>
                </a:lnTo>
                <a:lnTo>
                  <a:pt x="64368" y="19088"/>
                </a:lnTo>
                <a:lnTo>
                  <a:pt x="63624" y="19423"/>
                </a:lnTo>
                <a:lnTo>
                  <a:pt x="62880" y="19758"/>
                </a:lnTo>
                <a:lnTo>
                  <a:pt x="62061" y="20055"/>
                </a:lnTo>
                <a:lnTo>
                  <a:pt x="61243" y="20353"/>
                </a:lnTo>
                <a:lnTo>
                  <a:pt x="60424" y="20651"/>
                </a:lnTo>
                <a:lnTo>
                  <a:pt x="58638" y="21171"/>
                </a:lnTo>
                <a:lnTo>
                  <a:pt x="56741" y="21618"/>
                </a:lnTo>
                <a:lnTo>
                  <a:pt x="54769" y="21990"/>
                </a:lnTo>
                <a:lnTo>
                  <a:pt x="52685" y="22325"/>
                </a:lnTo>
                <a:lnTo>
                  <a:pt x="50490" y="22585"/>
                </a:lnTo>
                <a:lnTo>
                  <a:pt x="48295" y="22809"/>
                </a:lnTo>
                <a:lnTo>
                  <a:pt x="46137" y="22957"/>
                </a:lnTo>
                <a:lnTo>
                  <a:pt x="46137" y="21692"/>
                </a:lnTo>
                <a:lnTo>
                  <a:pt x="46174" y="20465"/>
                </a:lnTo>
                <a:lnTo>
                  <a:pt x="46286" y="19200"/>
                </a:lnTo>
                <a:lnTo>
                  <a:pt x="46472" y="17972"/>
                </a:lnTo>
                <a:lnTo>
                  <a:pt x="46732" y="16632"/>
                </a:lnTo>
                <a:lnTo>
                  <a:pt x="47104" y="15367"/>
                </a:lnTo>
                <a:lnTo>
                  <a:pt x="47513" y="14139"/>
                </a:lnTo>
                <a:lnTo>
                  <a:pt x="47997" y="12912"/>
                </a:lnTo>
                <a:lnTo>
                  <a:pt x="48592" y="11758"/>
                </a:lnTo>
                <a:lnTo>
                  <a:pt x="49225" y="10605"/>
                </a:lnTo>
                <a:lnTo>
                  <a:pt x="49895" y="9526"/>
                </a:lnTo>
                <a:lnTo>
                  <a:pt x="50676" y="8447"/>
                </a:lnTo>
                <a:lnTo>
                  <a:pt x="51495" y="7442"/>
                </a:lnTo>
                <a:lnTo>
                  <a:pt x="52388" y="6475"/>
                </a:lnTo>
                <a:lnTo>
                  <a:pt x="53355" y="5582"/>
                </a:lnTo>
                <a:lnTo>
                  <a:pt x="54359" y="4726"/>
                </a:lnTo>
                <a:lnTo>
                  <a:pt x="55438" y="3907"/>
                </a:lnTo>
                <a:lnTo>
                  <a:pt x="56555" y="3163"/>
                </a:lnTo>
                <a:lnTo>
                  <a:pt x="57708" y="2456"/>
                </a:lnTo>
                <a:lnTo>
                  <a:pt x="58936" y="1824"/>
                </a:lnTo>
                <a:lnTo>
                  <a:pt x="59568" y="1526"/>
                </a:lnTo>
                <a:lnTo>
                  <a:pt x="60201" y="1303"/>
                </a:lnTo>
                <a:lnTo>
                  <a:pt x="60796" y="1080"/>
                </a:lnTo>
                <a:lnTo>
                  <a:pt x="61429" y="894"/>
                </a:lnTo>
                <a:lnTo>
                  <a:pt x="62061" y="782"/>
                </a:lnTo>
                <a:lnTo>
                  <a:pt x="62657" y="670"/>
                </a:lnTo>
                <a:lnTo>
                  <a:pt x="63289" y="633"/>
                </a:lnTo>
                <a:lnTo>
                  <a:pt x="63884" y="596"/>
                </a:lnTo>
                <a:close/>
                <a:moveTo>
                  <a:pt x="64033" y="1"/>
                </a:moveTo>
                <a:lnTo>
                  <a:pt x="63289" y="38"/>
                </a:lnTo>
                <a:lnTo>
                  <a:pt x="62545" y="112"/>
                </a:lnTo>
                <a:lnTo>
                  <a:pt x="61764" y="224"/>
                </a:lnTo>
                <a:lnTo>
                  <a:pt x="60982" y="410"/>
                </a:lnTo>
                <a:lnTo>
                  <a:pt x="60238" y="633"/>
                </a:lnTo>
                <a:lnTo>
                  <a:pt x="59457" y="931"/>
                </a:lnTo>
                <a:lnTo>
                  <a:pt x="58675" y="1266"/>
                </a:lnTo>
                <a:lnTo>
                  <a:pt x="57410" y="1936"/>
                </a:lnTo>
                <a:lnTo>
                  <a:pt x="56220" y="2642"/>
                </a:lnTo>
                <a:lnTo>
                  <a:pt x="55066" y="3424"/>
                </a:lnTo>
                <a:lnTo>
                  <a:pt x="53987" y="4242"/>
                </a:lnTo>
                <a:lnTo>
                  <a:pt x="52946" y="5135"/>
                </a:lnTo>
                <a:lnTo>
                  <a:pt x="51978" y="6065"/>
                </a:lnTo>
                <a:lnTo>
                  <a:pt x="51048" y="7070"/>
                </a:lnTo>
                <a:lnTo>
                  <a:pt x="50192" y="8112"/>
                </a:lnTo>
                <a:lnTo>
                  <a:pt x="49411" y="9191"/>
                </a:lnTo>
                <a:lnTo>
                  <a:pt x="48704" y="10307"/>
                </a:lnTo>
                <a:lnTo>
                  <a:pt x="48034" y="11460"/>
                </a:lnTo>
                <a:lnTo>
                  <a:pt x="47476" y="12688"/>
                </a:lnTo>
                <a:lnTo>
                  <a:pt x="46955" y="13916"/>
                </a:lnTo>
                <a:lnTo>
                  <a:pt x="46509" y="15218"/>
                </a:lnTo>
                <a:lnTo>
                  <a:pt x="46174" y="16521"/>
                </a:lnTo>
                <a:lnTo>
                  <a:pt x="45876" y="17860"/>
                </a:lnTo>
                <a:lnTo>
                  <a:pt x="45690" y="19125"/>
                </a:lnTo>
                <a:lnTo>
                  <a:pt x="45579" y="20427"/>
                </a:lnTo>
                <a:lnTo>
                  <a:pt x="45541" y="21692"/>
                </a:lnTo>
                <a:lnTo>
                  <a:pt x="45579" y="22995"/>
                </a:lnTo>
                <a:lnTo>
                  <a:pt x="42788" y="23106"/>
                </a:lnTo>
                <a:lnTo>
                  <a:pt x="40072" y="23181"/>
                </a:lnTo>
                <a:lnTo>
                  <a:pt x="37467" y="23143"/>
                </a:lnTo>
                <a:lnTo>
                  <a:pt x="34937" y="23069"/>
                </a:lnTo>
                <a:lnTo>
                  <a:pt x="32519" y="22920"/>
                </a:lnTo>
                <a:lnTo>
                  <a:pt x="30175" y="22734"/>
                </a:lnTo>
                <a:lnTo>
                  <a:pt x="27905" y="22474"/>
                </a:lnTo>
                <a:lnTo>
                  <a:pt x="25747" y="22176"/>
                </a:lnTo>
                <a:lnTo>
                  <a:pt x="23664" y="21841"/>
                </a:lnTo>
                <a:lnTo>
                  <a:pt x="21692" y="21506"/>
                </a:lnTo>
                <a:lnTo>
                  <a:pt x="19794" y="21097"/>
                </a:lnTo>
                <a:lnTo>
                  <a:pt x="18008" y="20688"/>
                </a:lnTo>
                <a:lnTo>
                  <a:pt x="16297" y="20279"/>
                </a:lnTo>
                <a:lnTo>
                  <a:pt x="14697" y="19832"/>
                </a:lnTo>
                <a:lnTo>
                  <a:pt x="13171" y="19386"/>
                </a:lnTo>
                <a:lnTo>
                  <a:pt x="11757" y="18902"/>
                </a:lnTo>
                <a:lnTo>
                  <a:pt x="9711" y="18195"/>
                </a:lnTo>
                <a:lnTo>
                  <a:pt x="7776" y="17451"/>
                </a:lnTo>
                <a:lnTo>
                  <a:pt x="6028" y="16744"/>
                </a:lnTo>
                <a:lnTo>
                  <a:pt x="4465" y="16037"/>
                </a:lnTo>
                <a:lnTo>
                  <a:pt x="3088" y="15330"/>
                </a:lnTo>
                <a:lnTo>
                  <a:pt x="1898" y="14697"/>
                </a:lnTo>
                <a:lnTo>
                  <a:pt x="856" y="14139"/>
                </a:lnTo>
                <a:lnTo>
                  <a:pt x="0" y="13656"/>
                </a:lnTo>
                <a:lnTo>
                  <a:pt x="0" y="14325"/>
                </a:lnTo>
                <a:lnTo>
                  <a:pt x="893" y="14846"/>
                </a:lnTo>
                <a:lnTo>
                  <a:pt x="1935" y="15404"/>
                </a:lnTo>
                <a:lnTo>
                  <a:pt x="3125" y="16037"/>
                </a:lnTo>
                <a:lnTo>
                  <a:pt x="4502" y="16707"/>
                </a:lnTo>
                <a:lnTo>
                  <a:pt x="6028" y="17376"/>
                </a:lnTo>
                <a:lnTo>
                  <a:pt x="7739" y="18083"/>
                </a:lnTo>
                <a:lnTo>
                  <a:pt x="9562" y="18790"/>
                </a:lnTo>
                <a:lnTo>
                  <a:pt x="11571" y="19460"/>
                </a:lnTo>
                <a:lnTo>
                  <a:pt x="12985" y="19944"/>
                </a:lnTo>
                <a:lnTo>
                  <a:pt x="14511" y="20390"/>
                </a:lnTo>
                <a:lnTo>
                  <a:pt x="16111" y="20837"/>
                </a:lnTo>
                <a:lnTo>
                  <a:pt x="17822" y="21246"/>
                </a:lnTo>
                <a:lnTo>
                  <a:pt x="19645" y="21692"/>
                </a:lnTo>
                <a:lnTo>
                  <a:pt x="21543" y="22064"/>
                </a:lnTo>
                <a:lnTo>
                  <a:pt x="23552" y="22437"/>
                </a:lnTo>
                <a:lnTo>
                  <a:pt x="25636" y="22771"/>
                </a:lnTo>
                <a:lnTo>
                  <a:pt x="27831" y="23069"/>
                </a:lnTo>
                <a:lnTo>
                  <a:pt x="30100" y="23292"/>
                </a:lnTo>
                <a:lnTo>
                  <a:pt x="32445" y="23516"/>
                </a:lnTo>
                <a:lnTo>
                  <a:pt x="34900" y="23664"/>
                </a:lnTo>
                <a:lnTo>
                  <a:pt x="37467" y="23739"/>
                </a:lnTo>
                <a:lnTo>
                  <a:pt x="40072" y="23776"/>
                </a:lnTo>
                <a:lnTo>
                  <a:pt x="42788" y="23702"/>
                </a:lnTo>
                <a:lnTo>
                  <a:pt x="45616" y="23590"/>
                </a:lnTo>
                <a:lnTo>
                  <a:pt x="45727" y="24706"/>
                </a:lnTo>
                <a:lnTo>
                  <a:pt x="45876" y="25822"/>
                </a:lnTo>
                <a:lnTo>
                  <a:pt x="46100" y="26901"/>
                </a:lnTo>
                <a:lnTo>
                  <a:pt x="46397" y="27980"/>
                </a:lnTo>
                <a:lnTo>
                  <a:pt x="46806" y="29245"/>
                </a:lnTo>
                <a:lnTo>
                  <a:pt x="47290" y="30473"/>
                </a:lnTo>
                <a:lnTo>
                  <a:pt x="47848" y="31664"/>
                </a:lnTo>
                <a:lnTo>
                  <a:pt x="48444" y="32817"/>
                </a:lnTo>
                <a:lnTo>
                  <a:pt x="49150" y="33933"/>
                </a:lnTo>
                <a:lnTo>
                  <a:pt x="49895" y="35012"/>
                </a:lnTo>
                <a:lnTo>
                  <a:pt x="50713" y="36054"/>
                </a:lnTo>
                <a:lnTo>
                  <a:pt x="51643" y="37059"/>
                </a:lnTo>
                <a:lnTo>
                  <a:pt x="52499" y="37877"/>
                </a:lnTo>
                <a:lnTo>
                  <a:pt x="53504" y="38808"/>
                </a:lnTo>
                <a:lnTo>
                  <a:pt x="54769" y="39775"/>
                </a:lnTo>
                <a:lnTo>
                  <a:pt x="56183" y="40780"/>
                </a:lnTo>
                <a:lnTo>
                  <a:pt x="57001" y="41338"/>
                </a:lnTo>
                <a:lnTo>
                  <a:pt x="57894" y="41859"/>
                </a:lnTo>
                <a:lnTo>
                  <a:pt x="58824" y="42417"/>
                </a:lnTo>
                <a:lnTo>
                  <a:pt x="59792" y="43012"/>
                </a:lnTo>
                <a:lnTo>
                  <a:pt x="60871" y="43570"/>
                </a:lnTo>
                <a:lnTo>
                  <a:pt x="61987" y="44165"/>
                </a:lnTo>
                <a:lnTo>
                  <a:pt x="63215" y="44761"/>
                </a:lnTo>
                <a:lnTo>
                  <a:pt x="64480" y="45356"/>
                </a:lnTo>
                <a:lnTo>
                  <a:pt x="65931" y="45356"/>
                </a:lnTo>
                <a:lnTo>
                  <a:pt x="63922" y="44463"/>
                </a:lnTo>
                <a:lnTo>
                  <a:pt x="61987" y="43496"/>
                </a:lnTo>
                <a:lnTo>
                  <a:pt x="60052" y="42454"/>
                </a:lnTo>
                <a:lnTo>
                  <a:pt x="58229" y="41412"/>
                </a:lnTo>
                <a:lnTo>
                  <a:pt x="57336" y="40854"/>
                </a:lnTo>
                <a:lnTo>
                  <a:pt x="56480" y="40259"/>
                </a:lnTo>
                <a:lnTo>
                  <a:pt x="55662" y="39701"/>
                </a:lnTo>
                <a:lnTo>
                  <a:pt x="54843" y="39105"/>
                </a:lnTo>
                <a:lnTo>
                  <a:pt x="54099" y="38510"/>
                </a:lnTo>
                <a:lnTo>
                  <a:pt x="53392" y="37877"/>
                </a:lnTo>
                <a:lnTo>
                  <a:pt x="52685" y="37282"/>
                </a:lnTo>
                <a:lnTo>
                  <a:pt x="52053" y="36612"/>
                </a:lnTo>
                <a:lnTo>
                  <a:pt x="51197" y="35682"/>
                </a:lnTo>
                <a:lnTo>
                  <a:pt x="50378" y="34640"/>
                </a:lnTo>
                <a:lnTo>
                  <a:pt x="49634" y="33599"/>
                </a:lnTo>
                <a:lnTo>
                  <a:pt x="48964" y="32520"/>
                </a:lnTo>
                <a:lnTo>
                  <a:pt x="48369" y="31403"/>
                </a:lnTo>
                <a:lnTo>
                  <a:pt x="47848" y="30250"/>
                </a:lnTo>
                <a:lnTo>
                  <a:pt x="47365" y="29059"/>
                </a:lnTo>
                <a:lnTo>
                  <a:pt x="46955" y="27832"/>
                </a:lnTo>
                <a:lnTo>
                  <a:pt x="46695" y="26753"/>
                </a:lnTo>
                <a:lnTo>
                  <a:pt x="46472" y="25711"/>
                </a:lnTo>
                <a:lnTo>
                  <a:pt x="46323" y="24632"/>
                </a:lnTo>
                <a:lnTo>
                  <a:pt x="46211" y="23553"/>
                </a:lnTo>
                <a:lnTo>
                  <a:pt x="48369" y="23404"/>
                </a:lnTo>
                <a:lnTo>
                  <a:pt x="50564" y="23181"/>
                </a:lnTo>
                <a:lnTo>
                  <a:pt x="51792" y="23069"/>
                </a:lnTo>
                <a:lnTo>
                  <a:pt x="52946" y="22883"/>
                </a:lnTo>
                <a:lnTo>
                  <a:pt x="54099" y="22734"/>
                </a:lnTo>
                <a:lnTo>
                  <a:pt x="55252" y="22548"/>
                </a:lnTo>
                <a:lnTo>
                  <a:pt x="56331" y="22325"/>
                </a:lnTo>
                <a:lnTo>
                  <a:pt x="57410" y="22102"/>
                </a:lnTo>
                <a:lnTo>
                  <a:pt x="58415" y="21841"/>
                </a:lnTo>
                <a:lnTo>
                  <a:pt x="59420" y="21581"/>
                </a:lnTo>
                <a:lnTo>
                  <a:pt x="60387" y="21283"/>
                </a:lnTo>
                <a:lnTo>
                  <a:pt x="61354" y="20985"/>
                </a:lnTo>
                <a:lnTo>
                  <a:pt x="62247" y="20651"/>
                </a:lnTo>
                <a:lnTo>
                  <a:pt x="63103" y="20316"/>
                </a:lnTo>
                <a:lnTo>
                  <a:pt x="63959" y="19944"/>
                </a:lnTo>
                <a:lnTo>
                  <a:pt x="64777" y="19572"/>
                </a:lnTo>
                <a:lnTo>
                  <a:pt x="65559" y="19162"/>
                </a:lnTo>
                <a:lnTo>
                  <a:pt x="66303" y="18753"/>
                </a:lnTo>
                <a:lnTo>
                  <a:pt x="66898" y="18381"/>
                </a:lnTo>
                <a:lnTo>
                  <a:pt x="67494" y="17972"/>
                </a:lnTo>
                <a:lnTo>
                  <a:pt x="68052" y="17600"/>
                </a:lnTo>
                <a:lnTo>
                  <a:pt x="68573" y="17190"/>
                </a:lnTo>
                <a:lnTo>
                  <a:pt x="69093" y="16744"/>
                </a:lnTo>
                <a:lnTo>
                  <a:pt x="69540" y="16335"/>
                </a:lnTo>
                <a:lnTo>
                  <a:pt x="69986" y="15888"/>
                </a:lnTo>
                <a:lnTo>
                  <a:pt x="70433" y="15442"/>
                </a:lnTo>
                <a:lnTo>
                  <a:pt x="70805" y="14958"/>
                </a:lnTo>
                <a:lnTo>
                  <a:pt x="71177" y="14511"/>
                </a:lnTo>
                <a:lnTo>
                  <a:pt x="71512" y="14028"/>
                </a:lnTo>
                <a:lnTo>
                  <a:pt x="71810" y="13544"/>
                </a:lnTo>
                <a:lnTo>
                  <a:pt x="72070" y="13023"/>
                </a:lnTo>
                <a:lnTo>
                  <a:pt x="72330" y="12539"/>
                </a:lnTo>
                <a:lnTo>
                  <a:pt x="72517" y="12019"/>
                </a:lnTo>
                <a:lnTo>
                  <a:pt x="72703" y="11498"/>
                </a:lnTo>
                <a:lnTo>
                  <a:pt x="72889" y="10865"/>
                </a:lnTo>
                <a:lnTo>
                  <a:pt x="73000" y="10233"/>
                </a:lnTo>
                <a:lnTo>
                  <a:pt x="73075" y="9600"/>
                </a:lnTo>
                <a:lnTo>
                  <a:pt x="73112" y="8968"/>
                </a:lnTo>
                <a:lnTo>
                  <a:pt x="73112" y="8335"/>
                </a:lnTo>
                <a:lnTo>
                  <a:pt x="73037" y="7703"/>
                </a:lnTo>
                <a:lnTo>
                  <a:pt x="72926" y="7107"/>
                </a:lnTo>
                <a:lnTo>
                  <a:pt x="72814" y="6512"/>
                </a:lnTo>
                <a:lnTo>
                  <a:pt x="72591" y="5917"/>
                </a:lnTo>
                <a:lnTo>
                  <a:pt x="72368" y="5321"/>
                </a:lnTo>
                <a:lnTo>
                  <a:pt x="72107" y="4763"/>
                </a:lnTo>
                <a:lnTo>
                  <a:pt x="71772" y="4242"/>
                </a:lnTo>
                <a:lnTo>
                  <a:pt x="71400" y="3721"/>
                </a:lnTo>
                <a:lnTo>
                  <a:pt x="70991" y="3201"/>
                </a:lnTo>
                <a:lnTo>
                  <a:pt x="70545" y="2717"/>
                </a:lnTo>
                <a:lnTo>
                  <a:pt x="70061" y="2270"/>
                </a:lnTo>
                <a:lnTo>
                  <a:pt x="69503" y="1824"/>
                </a:lnTo>
                <a:lnTo>
                  <a:pt x="68870" y="1415"/>
                </a:lnTo>
                <a:lnTo>
                  <a:pt x="68238" y="1043"/>
                </a:lnTo>
                <a:lnTo>
                  <a:pt x="67605" y="745"/>
                </a:lnTo>
                <a:lnTo>
                  <a:pt x="66898" y="484"/>
                </a:lnTo>
                <a:lnTo>
                  <a:pt x="66229" y="298"/>
                </a:lnTo>
                <a:lnTo>
                  <a:pt x="65522" y="150"/>
                </a:lnTo>
                <a:lnTo>
                  <a:pt x="64777" y="38"/>
                </a:lnTo>
                <a:lnTo>
                  <a:pt x="640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6"/>
              </a:solidFill>
              <a:latin typeface="Nunito Sans"/>
              <a:ea typeface="Nunito Sans"/>
              <a:cs typeface="Nunito Sans"/>
              <a:sym typeface="Nunito San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Agenda - Alt 2">
  <p:cSld name="BLANK_1_1_1_1_1_1_1_1_1_1_1_2">
    <p:spTree>
      <p:nvGrpSpPr>
        <p:cNvPr id="1" name="Shape 528"/>
        <p:cNvGrpSpPr/>
        <p:nvPr/>
      </p:nvGrpSpPr>
      <p:grpSpPr>
        <a:xfrm>
          <a:off x="0" y="0"/>
          <a:ext cx="0" cy="0"/>
          <a:chOff x="0" y="0"/>
          <a:chExt cx="0" cy="0"/>
        </a:xfrm>
      </p:grpSpPr>
      <p:sp>
        <p:nvSpPr>
          <p:cNvPr id="529" name="Google Shape;529;p51"/>
          <p:cNvSpPr/>
          <p:nvPr/>
        </p:nvSpPr>
        <p:spPr>
          <a:xfrm rot="5400000">
            <a:off x="-3989680" y="1156257"/>
            <a:ext cx="7978200" cy="7978200"/>
          </a:xfrm>
          <a:prstGeom prst="pie">
            <a:avLst>
              <a:gd name="adj1" fmla="val 10792592"/>
              <a:gd name="adj2" fmla="val 16198514"/>
            </a:avLst>
          </a:prstGeom>
          <a:gradFill>
            <a:gsLst>
              <a:gs pos="0">
                <a:schemeClr val="accent1"/>
              </a:gs>
              <a:gs pos="64000">
                <a:schemeClr val="dk2"/>
              </a:gs>
              <a:gs pos="100000">
                <a:schemeClr val="dk2"/>
              </a:gs>
            </a:gsLst>
            <a:path path="circle">
              <a:fillToRect t="100000" r="100000"/>
            </a:path>
            <a:tileRect l="-100000" b="-10000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Sans"/>
              <a:ea typeface="Nunito Sans"/>
              <a:cs typeface="Nunito Sans"/>
              <a:sym typeface="Nunito Sans"/>
            </a:endParaRPr>
          </a:p>
        </p:txBody>
      </p:sp>
      <p:sp>
        <p:nvSpPr>
          <p:cNvPr id="530" name="Google Shape;530;p51"/>
          <p:cNvSpPr txBox="1">
            <a:spLocks noGrp="1"/>
          </p:cNvSpPr>
          <p:nvPr>
            <p:ph type="subTitle" idx="1"/>
          </p:nvPr>
        </p:nvSpPr>
        <p:spPr>
          <a:xfrm>
            <a:off x="3584425" y="536550"/>
            <a:ext cx="404100" cy="400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1100"/>
              <a:buFont typeface="Nunito Sans SemiBold"/>
              <a:buNone/>
              <a:defRPr sz="1100">
                <a:solidFill>
                  <a:schemeClr val="dk2"/>
                </a:solidFill>
                <a:latin typeface="Nunito Sans SemiBold"/>
                <a:ea typeface="Nunito Sans SemiBold"/>
                <a:cs typeface="Nunito Sans SemiBold"/>
                <a:sym typeface="Nunito Sans SemiBold"/>
              </a:defRPr>
            </a:lvl1pPr>
            <a:lvl2pPr lvl="1"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2pPr>
            <a:lvl3pPr lvl="2"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3pPr>
            <a:lvl4pPr lvl="3"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4pPr>
            <a:lvl5pPr lvl="4"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5pPr>
            <a:lvl6pPr lvl="5"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6pPr>
            <a:lvl7pPr lvl="6"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7pPr>
            <a:lvl8pPr lvl="7"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8pPr>
            <a:lvl9pPr lvl="8"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9pPr>
          </a:lstStyle>
          <a:p>
            <a:endParaRPr/>
          </a:p>
        </p:txBody>
      </p:sp>
      <p:sp>
        <p:nvSpPr>
          <p:cNvPr id="531" name="Google Shape;531;p51"/>
          <p:cNvSpPr txBox="1">
            <a:spLocks noGrp="1"/>
          </p:cNvSpPr>
          <p:nvPr>
            <p:ph type="subTitle" idx="2"/>
          </p:nvPr>
        </p:nvSpPr>
        <p:spPr>
          <a:xfrm>
            <a:off x="3584425" y="1920650"/>
            <a:ext cx="404100" cy="400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1100"/>
              <a:buFont typeface="Nunito Sans SemiBold"/>
              <a:buNone/>
              <a:defRPr sz="1100">
                <a:solidFill>
                  <a:schemeClr val="dk2"/>
                </a:solidFill>
                <a:latin typeface="Nunito Sans SemiBold"/>
                <a:ea typeface="Nunito Sans SemiBold"/>
                <a:cs typeface="Nunito Sans SemiBold"/>
                <a:sym typeface="Nunito Sans SemiBold"/>
              </a:defRPr>
            </a:lvl1pPr>
            <a:lvl2pPr lvl="1"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2pPr>
            <a:lvl3pPr lvl="2"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3pPr>
            <a:lvl4pPr lvl="3"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4pPr>
            <a:lvl5pPr lvl="4"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5pPr>
            <a:lvl6pPr lvl="5"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6pPr>
            <a:lvl7pPr lvl="6"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7pPr>
            <a:lvl8pPr lvl="7"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8pPr>
            <a:lvl9pPr lvl="8"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9pPr>
          </a:lstStyle>
          <a:p>
            <a:endParaRPr/>
          </a:p>
        </p:txBody>
      </p:sp>
      <p:sp>
        <p:nvSpPr>
          <p:cNvPr id="532" name="Google Shape;532;p51"/>
          <p:cNvSpPr txBox="1">
            <a:spLocks noGrp="1"/>
          </p:cNvSpPr>
          <p:nvPr>
            <p:ph type="subTitle" idx="3"/>
          </p:nvPr>
        </p:nvSpPr>
        <p:spPr>
          <a:xfrm>
            <a:off x="3584425" y="3291625"/>
            <a:ext cx="404100" cy="400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1100"/>
              <a:buFont typeface="Nunito Sans SemiBold"/>
              <a:buNone/>
              <a:defRPr sz="1100">
                <a:solidFill>
                  <a:schemeClr val="dk2"/>
                </a:solidFill>
                <a:latin typeface="Nunito Sans SemiBold"/>
                <a:ea typeface="Nunito Sans SemiBold"/>
                <a:cs typeface="Nunito Sans SemiBold"/>
                <a:sym typeface="Nunito Sans SemiBold"/>
              </a:defRPr>
            </a:lvl1pPr>
            <a:lvl2pPr lvl="1"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2pPr>
            <a:lvl3pPr lvl="2"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3pPr>
            <a:lvl4pPr lvl="3"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4pPr>
            <a:lvl5pPr lvl="4"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5pPr>
            <a:lvl6pPr lvl="5"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6pPr>
            <a:lvl7pPr lvl="6"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7pPr>
            <a:lvl8pPr lvl="7"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8pPr>
            <a:lvl9pPr lvl="8"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9pPr>
          </a:lstStyle>
          <a:p>
            <a:endParaRPr/>
          </a:p>
        </p:txBody>
      </p:sp>
      <p:sp>
        <p:nvSpPr>
          <p:cNvPr id="533" name="Google Shape;533;p51"/>
          <p:cNvSpPr txBox="1">
            <a:spLocks noGrp="1"/>
          </p:cNvSpPr>
          <p:nvPr>
            <p:ph type="subTitle" idx="4"/>
          </p:nvPr>
        </p:nvSpPr>
        <p:spPr>
          <a:xfrm>
            <a:off x="3584425" y="3996800"/>
            <a:ext cx="404100" cy="400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1100"/>
              <a:buFont typeface="Nunito Sans SemiBold"/>
              <a:buNone/>
              <a:defRPr sz="1100">
                <a:solidFill>
                  <a:schemeClr val="dk2"/>
                </a:solidFill>
                <a:latin typeface="Nunito Sans SemiBold"/>
                <a:ea typeface="Nunito Sans SemiBold"/>
                <a:cs typeface="Nunito Sans SemiBold"/>
                <a:sym typeface="Nunito Sans SemiBold"/>
              </a:defRPr>
            </a:lvl1pPr>
            <a:lvl2pPr lvl="1"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2pPr>
            <a:lvl3pPr lvl="2"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3pPr>
            <a:lvl4pPr lvl="3"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4pPr>
            <a:lvl5pPr lvl="4"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5pPr>
            <a:lvl6pPr lvl="5"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6pPr>
            <a:lvl7pPr lvl="6"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7pPr>
            <a:lvl8pPr lvl="7"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8pPr>
            <a:lvl9pPr lvl="8"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9pPr>
          </a:lstStyle>
          <a:p>
            <a:endParaRPr/>
          </a:p>
        </p:txBody>
      </p:sp>
      <p:sp>
        <p:nvSpPr>
          <p:cNvPr id="534" name="Google Shape;534;p51"/>
          <p:cNvSpPr txBox="1">
            <a:spLocks noGrp="1"/>
          </p:cNvSpPr>
          <p:nvPr>
            <p:ph type="subTitle" idx="5"/>
          </p:nvPr>
        </p:nvSpPr>
        <p:spPr>
          <a:xfrm>
            <a:off x="3584425" y="1228600"/>
            <a:ext cx="404100" cy="400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1100"/>
              <a:buFont typeface="Nunito Sans SemiBold"/>
              <a:buNone/>
              <a:defRPr sz="1100">
                <a:solidFill>
                  <a:schemeClr val="dk2"/>
                </a:solidFill>
                <a:latin typeface="Nunito Sans SemiBold"/>
                <a:ea typeface="Nunito Sans SemiBold"/>
                <a:cs typeface="Nunito Sans SemiBold"/>
                <a:sym typeface="Nunito Sans SemiBold"/>
              </a:defRPr>
            </a:lvl1pPr>
            <a:lvl2pPr lvl="1"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2pPr>
            <a:lvl3pPr lvl="2"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3pPr>
            <a:lvl4pPr lvl="3"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4pPr>
            <a:lvl5pPr lvl="4"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5pPr>
            <a:lvl6pPr lvl="5"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6pPr>
            <a:lvl7pPr lvl="6"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7pPr>
            <a:lvl8pPr lvl="7"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8pPr>
            <a:lvl9pPr lvl="8"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9pPr>
          </a:lstStyle>
          <a:p>
            <a:endParaRPr/>
          </a:p>
        </p:txBody>
      </p:sp>
      <p:sp>
        <p:nvSpPr>
          <p:cNvPr id="535" name="Google Shape;535;p51"/>
          <p:cNvSpPr txBox="1">
            <a:spLocks noGrp="1"/>
          </p:cNvSpPr>
          <p:nvPr>
            <p:ph type="subTitle" idx="6"/>
          </p:nvPr>
        </p:nvSpPr>
        <p:spPr>
          <a:xfrm>
            <a:off x="3584425" y="2612700"/>
            <a:ext cx="404100" cy="400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1100"/>
              <a:buFont typeface="Nunito Sans SemiBold"/>
              <a:buNone/>
              <a:defRPr sz="1100">
                <a:solidFill>
                  <a:schemeClr val="dk2"/>
                </a:solidFill>
                <a:latin typeface="Nunito Sans SemiBold"/>
                <a:ea typeface="Nunito Sans SemiBold"/>
                <a:cs typeface="Nunito Sans SemiBold"/>
                <a:sym typeface="Nunito Sans SemiBold"/>
              </a:defRPr>
            </a:lvl1pPr>
            <a:lvl2pPr lvl="1"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2pPr>
            <a:lvl3pPr lvl="2"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3pPr>
            <a:lvl4pPr lvl="3"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4pPr>
            <a:lvl5pPr lvl="4"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5pPr>
            <a:lvl6pPr lvl="5"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6pPr>
            <a:lvl7pPr lvl="6"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7pPr>
            <a:lvl8pPr lvl="7"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8pPr>
            <a:lvl9pPr lvl="8"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9pPr>
          </a:lstStyle>
          <a:p>
            <a:endParaRPr/>
          </a:p>
        </p:txBody>
      </p:sp>
      <p:pic>
        <p:nvPicPr>
          <p:cNvPr id="536" name="Google Shape;536;p51"/>
          <p:cNvPicPr preferRelativeResize="0"/>
          <p:nvPr/>
        </p:nvPicPr>
        <p:blipFill rotWithShape="1">
          <a:blip r:embed="rId2">
            <a:alphaModFix/>
          </a:blip>
          <a:srcRect l="57200" b="4752"/>
          <a:stretch/>
        </p:blipFill>
        <p:spPr>
          <a:xfrm>
            <a:off x="-2901" y="1345020"/>
            <a:ext cx="1711426" cy="3808700"/>
          </a:xfrm>
          <a:prstGeom prst="rect">
            <a:avLst/>
          </a:prstGeom>
          <a:noFill/>
          <a:ln>
            <a:noFill/>
          </a:ln>
        </p:spPr>
      </p:pic>
      <p:sp>
        <p:nvSpPr>
          <p:cNvPr id="537" name="Google Shape;537;p51"/>
          <p:cNvSpPr txBox="1">
            <a:spLocks noGrp="1"/>
          </p:cNvSpPr>
          <p:nvPr>
            <p:ph type="subTitle" idx="7"/>
          </p:nvPr>
        </p:nvSpPr>
        <p:spPr>
          <a:xfrm>
            <a:off x="3986175" y="510300"/>
            <a:ext cx="3858900" cy="452700"/>
          </a:xfrm>
          <a:prstGeom prst="rect">
            <a:avLst/>
          </a:prstGeom>
        </p:spPr>
        <p:txBody>
          <a:bodyPr spcFirstLastPara="1" wrap="square" lIns="91425" tIns="91425" rIns="91425" bIns="91425" anchor="ctr" anchorCtr="0">
            <a:noAutofit/>
          </a:bodyPr>
          <a:lstStyle>
            <a:lvl1pPr lvl="0">
              <a:spcBef>
                <a:spcPts val="0"/>
              </a:spcBef>
              <a:spcAft>
                <a:spcPts val="0"/>
              </a:spcAft>
              <a:buSzPts val="1600"/>
              <a:buFont typeface="Poppins SemiBold"/>
              <a:buNone/>
              <a:defRPr>
                <a:latin typeface="Poppins SemiBold"/>
                <a:ea typeface="Poppins SemiBold"/>
                <a:cs typeface="Poppins SemiBold"/>
                <a:sym typeface="Poppins SemiBold"/>
              </a:defRPr>
            </a:lvl1pPr>
            <a:lvl2pPr lvl="1">
              <a:spcBef>
                <a:spcPts val="0"/>
              </a:spcBef>
              <a:spcAft>
                <a:spcPts val="0"/>
              </a:spcAft>
              <a:buSzPts val="1600"/>
              <a:buFont typeface="Poppins SemiBold"/>
              <a:buNone/>
              <a:defRPr>
                <a:latin typeface="Poppins SemiBold"/>
                <a:ea typeface="Poppins SemiBold"/>
                <a:cs typeface="Poppins SemiBold"/>
                <a:sym typeface="Poppins SemiBold"/>
              </a:defRPr>
            </a:lvl2pPr>
            <a:lvl3pPr lvl="2">
              <a:spcBef>
                <a:spcPts val="0"/>
              </a:spcBef>
              <a:spcAft>
                <a:spcPts val="0"/>
              </a:spcAft>
              <a:buSzPts val="1600"/>
              <a:buFont typeface="Poppins SemiBold"/>
              <a:buNone/>
              <a:defRPr>
                <a:latin typeface="Poppins SemiBold"/>
                <a:ea typeface="Poppins SemiBold"/>
                <a:cs typeface="Poppins SemiBold"/>
                <a:sym typeface="Poppins SemiBold"/>
              </a:defRPr>
            </a:lvl3pPr>
            <a:lvl4pPr lvl="3">
              <a:spcBef>
                <a:spcPts val="0"/>
              </a:spcBef>
              <a:spcAft>
                <a:spcPts val="0"/>
              </a:spcAft>
              <a:buSzPts val="1600"/>
              <a:buFont typeface="Poppins SemiBold"/>
              <a:buNone/>
              <a:defRPr>
                <a:latin typeface="Poppins SemiBold"/>
                <a:ea typeface="Poppins SemiBold"/>
                <a:cs typeface="Poppins SemiBold"/>
                <a:sym typeface="Poppins SemiBold"/>
              </a:defRPr>
            </a:lvl4pPr>
            <a:lvl5pPr lvl="4">
              <a:spcBef>
                <a:spcPts val="0"/>
              </a:spcBef>
              <a:spcAft>
                <a:spcPts val="0"/>
              </a:spcAft>
              <a:buSzPts val="1600"/>
              <a:buFont typeface="Poppins SemiBold"/>
              <a:buNone/>
              <a:defRPr>
                <a:latin typeface="Poppins SemiBold"/>
                <a:ea typeface="Poppins SemiBold"/>
                <a:cs typeface="Poppins SemiBold"/>
                <a:sym typeface="Poppins SemiBold"/>
              </a:defRPr>
            </a:lvl5pPr>
            <a:lvl6pPr lvl="5">
              <a:spcBef>
                <a:spcPts val="0"/>
              </a:spcBef>
              <a:spcAft>
                <a:spcPts val="0"/>
              </a:spcAft>
              <a:buSzPts val="1600"/>
              <a:buFont typeface="Poppins SemiBold"/>
              <a:buNone/>
              <a:defRPr>
                <a:latin typeface="Poppins SemiBold"/>
                <a:ea typeface="Poppins SemiBold"/>
                <a:cs typeface="Poppins SemiBold"/>
                <a:sym typeface="Poppins SemiBold"/>
              </a:defRPr>
            </a:lvl6pPr>
            <a:lvl7pPr lvl="6">
              <a:spcBef>
                <a:spcPts val="0"/>
              </a:spcBef>
              <a:spcAft>
                <a:spcPts val="0"/>
              </a:spcAft>
              <a:buSzPts val="1600"/>
              <a:buFont typeface="Poppins SemiBold"/>
              <a:buNone/>
              <a:defRPr>
                <a:latin typeface="Poppins SemiBold"/>
                <a:ea typeface="Poppins SemiBold"/>
                <a:cs typeface="Poppins SemiBold"/>
                <a:sym typeface="Poppins SemiBold"/>
              </a:defRPr>
            </a:lvl7pPr>
            <a:lvl8pPr lvl="7">
              <a:spcBef>
                <a:spcPts val="0"/>
              </a:spcBef>
              <a:spcAft>
                <a:spcPts val="0"/>
              </a:spcAft>
              <a:buSzPts val="1600"/>
              <a:buFont typeface="Poppins SemiBold"/>
              <a:buNone/>
              <a:defRPr>
                <a:latin typeface="Poppins SemiBold"/>
                <a:ea typeface="Poppins SemiBold"/>
                <a:cs typeface="Poppins SemiBold"/>
                <a:sym typeface="Poppins SemiBold"/>
              </a:defRPr>
            </a:lvl8pPr>
            <a:lvl9pPr lvl="8">
              <a:spcBef>
                <a:spcPts val="0"/>
              </a:spcBef>
              <a:spcAft>
                <a:spcPts val="0"/>
              </a:spcAft>
              <a:buSzPts val="1600"/>
              <a:buFont typeface="Poppins SemiBold"/>
              <a:buNone/>
              <a:defRPr>
                <a:latin typeface="Poppins SemiBold"/>
                <a:ea typeface="Poppins SemiBold"/>
                <a:cs typeface="Poppins SemiBold"/>
                <a:sym typeface="Poppins SemiBold"/>
              </a:defRPr>
            </a:lvl9pPr>
          </a:lstStyle>
          <a:p>
            <a:endParaRPr/>
          </a:p>
        </p:txBody>
      </p:sp>
      <p:sp>
        <p:nvSpPr>
          <p:cNvPr id="538" name="Google Shape;538;p51"/>
          <p:cNvSpPr txBox="1">
            <a:spLocks noGrp="1"/>
          </p:cNvSpPr>
          <p:nvPr>
            <p:ph type="subTitle" idx="8"/>
          </p:nvPr>
        </p:nvSpPr>
        <p:spPr>
          <a:xfrm>
            <a:off x="3986175" y="1202350"/>
            <a:ext cx="3858900" cy="452700"/>
          </a:xfrm>
          <a:prstGeom prst="rect">
            <a:avLst/>
          </a:prstGeom>
        </p:spPr>
        <p:txBody>
          <a:bodyPr spcFirstLastPara="1" wrap="square" lIns="91425" tIns="91425" rIns="91425" bIns="91425" anchor="ctr" anchorCtr="0">
            <a:noAutofit/>
          </a:bodyPr>
          <a:lstStyle>
            <a:lvl1pPr lvl="0">
              <a:spcBef>
                <a:spcPts val="0"/>
              </a:spcBef>
              <a:spcAft>
                <a:spcPts val="0"/>
              </a:spcAft>
              <a:buSzPts val="1600"/>
              <a:buFont typeface="Poppins SemiBold"/>
              <a:buNone/>
              <a:defRPr>
                <a:latin typeface="Poppins SemiBold"/>
                <a:ea typeface="Poppins SemiBold"/>
                <a:cs typeface="Poppins SemiBold"/>
                <a:sym typeface="Poppins SemiBold"/>
              </a:defRPr>
            </a:lvl1pPr>
            <a:lvl2pPr lvl="1">
              <a:spcBef>
                <a:spcPts val="0"/>
              </a:spcBef>
              <a:spcAft>
                <a:spcPts val="0"/>
              </a:spcAft>
              <a:buSzPts val="1600"/>
              <a:buFont typeface="Poppins SemiBold"/>
              <a:buNone/>
              <a:defRPr>
                <a:latin typeface="Poppins SemiBold"/>
                <a:ea typeface="Poppins SemiBold"/>
                <a:cs typeface="Poppins SemiBold"/>
                <a:sym typeface="Poppins SemiBold"/>
              </a:defRPr>
            </a:lvl2pPr>
            <a:lvl3pPr lvl="2">
              <a:spcBef>
                <a:spcPts val="0"/>
              </a:spcBef>
              <a:spcAft>
                <a:spcPts val="0"/>
              </a:spcAft>
              <a:buSzPts val="1600"/>
              <a:buFont typeface="Poppins SemiBold"/>
              <a:buNone/>
              <a:defRPr>
                <a:latin typeface="Poppins SemiBold"/>
                <a:ea typeface="Poppins SemiBold"/>
                <a:cs typeface="Poppins SemiBold"/>
                <a:sym typeface="Poppins SemiBold"/>
              </a:defRPr>
            </a:lvl3pPr>
            <a:lvl4pPr lvl="3">
              <a:spcBef>
                <a:spcPts val="0"/>
              </a:spcBef>
              <a:spcAft>
                <a:spcPts val="0"/>
              </a:spcAft>
              <a:buSzPts val="1600"/>
              <a:buFont typeface="Poppins SemiBold"/>
              <a:buNone/>
              <a:defRPr>
                <a:latin typeface="Poppins SemiBold"/>
                <a:ea typeface="Poppins SemiBold"/>
                <a:cs typeface="Poppins SemiBold"/>
                <a:sym typeface="Poppins SemiBold"/>
              </a:defRPr>
            </a:lvl4pPr>
            <a:lvl5pPr lvl="4">
              <a:spcBef>
                <a:spcPts val="0"/>
              </a:spcBef>
              <a:spcAft>
                <a:spcPts val="0"/>
              </a:spcAft>
              <a:buSzPts val="1600"/>
              <a:buFont typeface="Poppins SemiBold"/>
              <a:buNone/>
              <a:defRPr>
                <a:latin typeface="Poppins SemiBold"/>
                <a:ea typeface="Poppins SemiBold"/>
                <a:cs typeface="Poppins SemiBold"/>
                <a:sym typeface="Poppins SemiBold"/>
              </a:defRPr>
            </a:lvl5pPr>
            <a:lvl6pPr lvl="5">
              <a:spcBef>
                <a:spcPts val="0"/>
              </a:spcBef>
              <a:spcAft>
                <a:spcPts val="0"/>
              </a:spcAft>
              <a:buSzPts val="1600"/>
              <a:buFont typeface="Poppins SemiBold"/>
              <a:buNone/>
              <a:defRPr>
                <a:latin typeface="Poppins SemiBold"/>
                <a:ea typeface="Poppins SemiBold"/>
                <a:cs typeface="Poppins SemiBold"/>
                <a:sym typeface="Poppins SemiBold"/>
              </a:defRPr>
            </a:lvl6pPr>
            <a:lvl7pPr lvl="6">
              <a:spcBef>
                <a:spcPts val="0"/>
              </a:spcBef>
              <a:spcAft>
                <a:spcPts val="0"/>
              </a:spcAft>
              <a:buSzPts val="1600"/>
              <a:buFont typeface="Poppins SemiBold"/>
              <a:buNone/>
              <a:defRPr>
                <a:latin typeface="Poppins SemiBold"/>
                <a:ea typeface="Poppins SemiBold"/>
                <a:cs typeface="Poppins SemiBold"/>
                <a:sym typeface="Poppins SemiBold"/>
              </a:defRPr>
            </a:lvl7pPr>
            <a:lvl8pPr lvl="7">
              <a:spcBef>
                <a:spcPts val="0"/>
              </a:spcBef>
              <a:spcAft>
                <a:spcPts val="0"/>
              </a:spcAft>
              <a:buSzPts val="1600"/>
              <a:buFont typeface="Poppins SemiBold"/>
              <a:buNone/>
              <a:defRPr>
                <a:latin typeface="Poppins SemiBold"/>
                <a:ea typeface="Poppins SemiBold"/>
                <a:cs typeface="Poppins SemiBold"/>
                <a:sym typeface="Poppins SemiBold"/>
              </a:defRPr>
            </a:lvl8pPr>
            <a:lvl9pPr lvl="8">
              <a:spcBef>
                <a:spcPts val="0"/>
              </a:spcBef>
              <a:spcAft>
                <a:spcPts val="0"/>
              </a:spcAft>
              <a:buSzPts val="1600"/>
              <a:buFont typeface="Poppins SemiBold"/>
              <a:buNone/>
              <a:defRPr>
                <a:latin typeface="Poppins SemiBold"/>
                <a:ea typeface="Poppins SemiBold"/>
                <a:cs typeface="Poppins SemiBold"/>
                <a:sym typeface="Poppins SemiBold"/>
              </a:defRPr>
            </a:lvl9pPr>
          </a:lstStyle>
          <a:p>
            <a:endParaRPr/>
          </a:p>
        </p:txBody>
      </p:sp>
      <p:sp>
        <p:nvSpPr>
          <p:cNvPr id="539" name="Google Shape;539;p51"/>
          <p:cNvSpPr txBox="1">
            <a:spLocks noGrp="1"/>
          </p:cNvSpPr>
          <p:nvPr>
            <p:ph type="subTitle" idx="9"/>
          </p:nvPr>
        </p:nvSpPr>
        <p:spPr>
          <a:xfrm>
            <a:off x="3986175" y="1894400"/>
            <a:ext cx="3858900" cy="452700"/>
          </a:xfrm>
          <a:prstGeom prst="rect">
            <a:avLst/>
          </a:prstGeom>
        </p:spPr>
        <p:txBody>
          <a:bodyPr spcFirstLastPara="1" wrap="square" lIns="91425" tIns="91425" rIns="91425" bIns="91425" anchor="ctr" anchorCtr="0">
            <a:noAutofit/>
          </a:bodyPr>
          <a:lstStyle>
            <a:lvl1pPr lvl="0">
              <a:spcBef>
                <a:spcPts val="0"/>
              </a:spcBef>
              <a:spcAft>
                <a:spcPts val="0"/>
              </a:spcAft>
              <a:buSzPts val="1600"/>
              <a:buFont typeface="Poppins SemiBold"/>
              <a:buNone/>
              <a:defRPr>
                <a:latin typeface="Poppins SemiBold"/>
                <a:ea typeface="Poppins SemiBold"/>
                <a:cs typeface="Poppins SemiBold"/>
                <a:sym typeface="Poppins SemiBold"/>
              </a:defRPr>
            </a:lvl1pPr>
            <a:lvl2pPr lvl="1">
              <a:spcBef>
                <a:spcPts val="0"/>
              </a:spcBef>
              <a:spcAft>
                <a:spcPts val="0"/>
              </a:spcAft>
              <a:buSzPts val="1600"/>
              <a:buFont typeface="Poppins SemiBold"/>
              <a:buNone/>
              <a:defRPr>
                <a:latin typeface="Poppins SemiBold"/>
                <a:ea typeface="Poppins SemiBold"/>
                <a:cs typeface="Poppins SemiBold"/>
                <a:sym typeface="Poppins SemiBold"/>
              </a:defRPr>
            </a:lvl2pPr>
            <a:lvl3pPr lvl="2">
              <a:spcBef>
                <a:spcPts val="0"/>
              </a:spcBef>
              <a:spcAft>
                <a:spcPts val="0"/>
              </a:spcAft>
              <a:buSzPts val="1600"/>
              <a:buFont typeface="Poppins SemiBold"/>
              <a:buNone/>
              <a:defRPr>
                <a:latin typeface="Poppins SemiBold"/>
                <a:ea typeface="Poppins SemiBold"/>
                <a:cs typeface="Poppins SemiBold"/>
                <a:sym typeface="Poppins SemiBold"/>
              </a:defRPr>
            </a:lvl3pPr>
            <a:lvl4pPr lvl="3">
              <a:spcBef>
                <a:spcPts val="0"/>
              </a:spcBef>
              <a:spcAft>
                <a:spcPts val="0"/>
              </a:spcAft>
              <a:buSzPts val="1600"/>
              <a:buFont typeface="Poppins SemiBold"/>
              <a:buNone/>
              <a:defRPr>
                <a:latin typeface="Poppins SemiBold"/>
                <a:ea typeface="Poppins SemiBold"/>
                <a:cs typeface="Poppins SemiBold"/>
                <a:sym typeface="Poppins SemiBold"/>
              </a:defRPr>
            </a:lvl4pPr>
            <a:lvl5pPr lvl="4">
              <a:spcBef>
                <a:spcPts val="0"/>
              </a:spcBef>
              <a:spcAft>
                <a:spcPts val="0"/>
              </a:spcAft>
              <a:buSzPts val="1600"/>
              <a:buFont typeface="Poppins SemiBold"/>
              <a:buNone/>
              <a:defRPr>
                <a:latin typeface="Poppins SemiBold"/>
                <a:ea typeface="Poppins SemiBold"/>
                <a:cs typeface="Poppins SemiBold"/>
                <a:sym typeface="Poppins SemiBold"/>
              </a:defRPr>
            </a:lvl5pPr>
            <a:lvl6pPr lvl="5">
              <a:spcBef>
                <a:spcPts val="0"/>
              </a:spcBef>
              <a:spcAft>
                <a:spcPts val="0"/>
              </a:spcAft>
              <a:buSzPts val="1600"/>
              <a:buFont typeface="Poppins SemiBold"/>
              <a:buNone/>
              <a:defRPr>
                <a:latin typeface="Poppins SemiBold"/>
                <a:ea typeface="Poppins SemiBold"/>
                <a:cs typeface="Poppins SemiBold"/>
                <a:sym typeface="Poppins SemiBold"/>
              </a:defRPr>
            </a:lvl6pPr>
            <a:lvl7pPr lvl="6">
              <a:spcBef>
                <a:spcPts val="0"/>
              </a:spcBef>
              <a:spcAft>
                <a:spcPts val="0"/>
              </a:spcAft>
              <a:buSzPts val="1600"/>
              <a:buFont typeface="Poppins SemiBold"/>
              <a:buNone/>
              <a:defRPr>
                <a:latin typeface="Poppins SemiBold"/>
                <a:ea typeface="Poppins SemiBold"/>
                <a:cs typeface="Poppins SemiBold"/>
                <a:sym typeface="Poppins SemiBold"/>
              </a:defRPr>
            </a:lvl7pPr>
            <a:lvl8pPr lvl="7">
              <a:spcBef>
                <a:spcPts val="0"/>
              </a:spcBef>
              <a:spcAft>
                <a:spcPts val="0"/>
              </a:spcAft>
              <a:buSzPts val="1600"/>
              <a:buFont typeface="Poppins SemiBold"/>
              <a:buNone/>
              <a:defRPr>
                <a:latin typeface="Poppins SemiBold"/>
                <a:ea typeface="Poppins SemiBold"/>
                <a:cs typeface="Poppins SemiBold"/>
                <a:sym typeface="Poppins SemiBold"/>
              </a:defRPr>
            </a:lvl8pPr>
            <a:lvl9pPr lvl="8">
              <a:spcBef>
                <a:spcPts val="0"/>
              </a:spcBef>
              <a:spcAft>
                <a:spcPts val="0"/>
              </a:spcAft>
              <a:buSzPts val="1600"/>
              <a:buFont typeface="Poppins SemiBold"/>
              <a:buNone/>
              <a:defRPr>
                <a:latin typeface="Poppins SemiBold"/>
                <a:ea typeface="Poppins SemiBold"/>
                <a:cs typeface="Poppins SemiBold"/>
                <a:sym typeface="Poppins SemiBold"/>
              </a:defRPr>
            </a:lvl9pPr>
          </a:lstStyle>
          <a:p>
            <a:endParaRPr/>
          </a:p>
        </p:txBody>
      </p:sp>
      <p:sp>
        <p:nvSpPr>
          <p:cNvPr id="540" name="Google Shape;540;p51"/>
          <p:cNvSpPr txBox="1">
            <a:spLocks noGrp="1"/>
          </p:cNvSpPr>
          <p:nvPr>
            <p:ph type="subTitle" idx="13"/>
          </p:nvPr>
        </p:nvSpPr>
        <p:spPr>
          <a:xfrm>
            <a:off x="3986175" y="2586450"/>
            <a:ext cx="3858900" cy="452700"/>
          </a:xfrm>
          <a:prstGeom prst="rect">
            <a:avLst/>
          </a:prstGeom>
        </p:spPr>
        <p:txBody>
          <a:bodyPr spcFirstLastPara="1" wrap="square" lIns="91425" tIns="91425" rIns="91425" bIns="91425" anchor="ctr" anchorCtr="0">
            <a:noAutofit/>
          </a:bodyPr>
          <a:lstStyle>
            <a:lvl1pPr lvl="0">
              <a:spcBef>
                <a:spcPts val="0"/>
              </a:spcBef>
              <a:spcAft>
                <a:spcPts val="0"/>
              </a:spcAft>
              <a:buSzPts val="1600"/>
              <a:buFont typeface="Poppins SemiBold"/>
              <a:buNone/>
              <a:defRPr>
                <a:latin typeface="Poppins SemiBold"/>
                <a:ea typeface="Poppins SemiBold"/>
                <a:cs typeface="Poppins SemiBold"/>
                <a:sym typeface="Poppins SemiBold"/>
              </a:defRPr>
            </a:lvl1pPr>
            <a:lvl2pPr lvl="1">
              <a:spcBef>
                <a:spcPts val="0"/>
              </a:spcBef>
              <a:spcAft>
                <a:spcPts val="0"/>
              </a:spcAft>
              <a:buSzPts val="1600"/>
              <a:buFont typeface="Poppins SemiBold"/>
              <a:buNone/>
              <a:defRPr>
                <a:latin typeface="Poppins SemiBold"/>
                <a:ea typeface="Poppins SemiBold"/>
                <a:cs typeface="Poppins SemiBold"/>
                <a:sym typeface="Poppins SemiBold"/>
              </a:defRPr>
            </a:lvl2pPr>
            <a:lvl3pPr lvl="2">
              <a:spcBef>
                <a:spcPts val="0"/>
              </a:spcBef>
              <a:spcAft>
                <a:spcPts val="0"/>
              </a:spcAft>
              <a:buSzPts val="1600"/>
              <a:buFont typeface="Poppins SemiBold"/>
              <a:buNone/>
              <a:defRPr>
                <a:latin typeface="Poppins SemiBold"/>
                <a:ea typeface="Poppins SemiBold"/>
                <a:cs typeface="Poppins SemiBold"/>
                <a:sym typeface="Poppins SemiBold"/>
              </a:defRPr>
            </a:lvl3pPr>
            <a:lvl4pPr lvl="3">
              <a:spcBef>
                <a:spcPts val="0"/>
              </a:spcBef>
              <a:spcAft>
                <a:spcPts val="0"/>
              </a:spcAft>
              <a:buSzPts val="1600"/>
              <a:buFont typeface="Poppins SemiBold"/>
              <a:buNone/>
              <a:defRPr>
                <a:latin typeface="Poppins SemiBold"/>
                <a:ea typeface="Poppins SemiBold"/>
                <a:cs typeface="Poppins SemiBold"/>
                <a:sym typeface="Poppins SemiBold"/>
              </a:defRPr>
            </a:lvl4pPr>
            <a:lvl5pPr lvl="4">
              <a:spcBef>
                <a:spcPts val="0"/>
              </a:spcBef>
              <a:spcAft>
                <a:spcPts val="0"/>
              </a:spcAft>
              <a:buSzPts val="1600"/>
              <a:buFont typeface="Poppins SemiBold"/>
              <a:buNone/>
              <a:defRPr>
                <a:latin typeface="Poppins SemiBold"/>
                <a:ea typeface="Poppins SemiBold"/>
                <a:cs typeface="Poppins SemiBold"/>
                <a:sym typeface="Poppins SemiBold"/>
              </a:defRPr>
            </a:lvl5pPr>
            <a:lvl6pPr lvl="5">
              <a:spcBef>
                <a:spcPts val="0"/>
              </a:spcBef>
              <a:spcAft>
                <a:spcPts val="0"/>
              </a:spcAft>
              <a:buSzPts val="1600"/>
              <a:buFont typeface="Poppins SemiBold"/>
              <a:buNone/>
              <a:defRPr>
                <a:latin typeface="Poppins SemiBold"/>
                <a:ea typeface="Poppins SemiBold"/>
                <a:cs typeface="Poppins SemiBold"/>
                <a:sym typeface="Poppins SemiBold"/>
              </a:defRPr>
            </a:lvl6pPr>
            <a:lvl7pPr lvl="6">
              <a:spcBef>
                <a:spcPts val="0"/>
              </a:spcBef>
              <a:spcAft>
                <a:spcPts val="0"/>
              </a:spcAft>
              <a:buSzPts val="1600"/>
              <a:buFont typeface="Poppins SemiBold"/>
              <a:buNone/>
              <a:defRPr>
                <a:latin typeface="Poppins SemiBold"/>
                <a:ea typeface="Poppins SemiBold"/>
                <a:cs typeface="Poppins SemiBold"/>
                <a:sym typeface="Poppins SemiBold"/>
              </a:defRPr>
            </a:lvl7pPr>
            <a:lvl8pPr lvl="7">
              <a:spcBef>
                <a:spcPts val="0"/>
              </a:spcBef>
              <a:spcAft>
                <a:spcPts val="0"/>
              </a:spcAft>
              <a:buSzPts val="1600"/>
              <a:buFont typeface="Poppins SemiBold"/>
              <a:buNone/>
              <a:defRPr>
                <a:latin typeface="Poppins SemiBold"/>
                <a:ea typeface="Poppins SemiBold"/>
                <a:cs typeface="Poppins SemiBold"/>
                <a:sym typeface="Poppins SemiBold"/>
              </a:defRPr>
            </a:lvl8pPr>
            <a:lvl9pPr lvl="8">
              <a:spcBef>
                <a:spcPts val="0"/>
              </a:spcBef>
              <a:spcAft>
                <a:spcPts val="0"/>
              </a:spcAft>
              <a:buSzPts val="1600"/>
              <a:buFont typeface="Poppins SemiBold"/>
              <a:buNone/>
              <a:defRPr>
                <a:latin typeface="Poppins SemiBold"/>
                <a:ea typeface="Poppins SemiBold"/>
                <a:cs typeface="Poppins SemiBold"/>
                <a:sym typeface="Poppins SemiBold"/>
              </a:defRPr>
            </a:lvl9pPr>
          </a:lstStyle>
          <a:p>
            <a:endParaRPr/>
          </a:p>
        </p:txBody>
      </p:sp>
      <p:sp>
        <p:nvSpPr>
          <p:cNvPr id="541" name="Google Shape;541;p51"/>
          <p:cNvSpPr txBox="1">
            <a:spLocks noGrp="1"/>
          </p:cNvSpPr>
          <p:nvPr>
            <p:ph type="subTitle" idx="14"/>
          </p:nvPr>
        </p:nvSpPr>
        <p:spPr>
          <a:xfrm>
            <a:off x="3986175" y="3278500"/>
            <a:ext cx="3858900" cy="452700"/>
          </a:xfrm>
          <a:prstGeom prst="rect">
            <a:avLst/>
          </a:prstGeom>
        </p:spPr>
        <p:txBody>
          <a:bodyPr spcFirstLastPara="1" wrap="square" lIns="91425" tIns="91425" rIns="91425" bIns="91425" anchor="ctr" anchorCtr="0">
            <a:noAutofit/>
          </a:bodyPr>
          <a:lstStyle>
            <a:lvl1pPr lvl="0">
              <a:spcBef>
                <a:spcPts val="0"/>
              </a:spcBef>
              <a:spcAft>
                <a:spcPts val="0"/>
              </a:spcAft>
              <a:buSzPts val="1600"/>
              <a:buFont typeface="Poppins SemiBold"/>
              <a:buNone/>
              <a:defRPr>
                <a:latin typeface="Poppins SemiBold"/>
                <a:ea typeface="Poppins SemiBold"/>
                <a:cs typeface="Poppins SemiBold"/>
                <a:sym typeface="Poppins SemiBold"/>
              </a:defRPr>
            </a:lvl1pPr>
            <a:lvl2pPr lvl="1">
              <a:spcBef>
                <a:spcPts val="0"/>
              </a:spcBef>
              <a:spcAft>
                <a:spcPts val="0"/>
              </a:spcAft>
              <a:buSzPts val="1600"/>
              <a:buFont typeface="Poppins SemiBold"/>
              <a:buNone/>
              <a:defRPr>
                <a:latin typeface="Poppins SemiBold"/>
                <a:ea typeface="Poppins SemiBold"/>
                <a:cs typeface="Poppins SemiBold"/>
                <a:sym typeface="Poppins SemiBold"/>
              </a:defRPr>
            </a:lvl2pPr>
            <a:lvl3pPr lvl="2">
              <a:spcBef>
                <a:spcPts val="0"/>
              </a:spcBef>
              <a:spcAft>
                <a:spcPts val="0"/>
              </a:spcAft>
              <a:buSzPts val="1600"/>
              <a:buFont typeface="Poppins SemiBold"/>
              <a:buNone/>
              <a:defRPr>
                <a:latin typeface="Poppins SemiBold"/>
                <a:ea typeface="Poppins SemiBold"/>
                <a:cs typeface="Poppins SemiBold"/>
                <a:sym typeface="Poppins SemiBold"/>
              </a:defRPr>
            </a:lvl3pPr>
            <a:lvl4pPr lvl="3">
              <a:spcBef>
                <a:spcPts val="0"/>
              </a:spcBef>
              <a:spcAft>
                <a:spcPts val="0"/>
              </a:spcAft>
              <a:buSzPts val="1600"/>
              <a:buFont typeface="Poppins SemiBold"/>
              <a:buNone/>
              <a:defRPr>
                <a:latin typeface="Poppins SemiBold"/>
                <a:ea typeface="Poppins SemiBold"/>
                <a:cs typeface="Poppins SemiBold"/>
                <a:sym typeface="Poppins SemiBold"/>
              </a:defRPr>
            </a:lvl4pPr>
            <a:lvl5pPr lvl="4">
              <a:spcBef>
                <a:spcPts val="0"/>
              </a:spcBef>
              <a:spcAft>
                <a:spcPts val="0"/>
              </a:spcAft>
              <a:buSzPts val="1600"/>
              <a:buFont typeface="Poppins SemiBold"/>
              <a:buNone/>
              <a:defRPr>
                <a:latin typeface="Poppins SemiBold"/>
                <a:ea typeface="Poppins SemiBold"/>
                <a:cs typeface="Poppins SemiBold"/>
                <a:sym typeface="Poppins SemiBold"/>
              </a:defRPr>
            </a:lvl5pPr>
            <a:lvl6pPr lvl="5">
              <a:spcBef>
                <a:spcPts val="0"/>
              </a:spcBef>
              <a:spcAft>
                <a:spcPts val="0"/>
              </a:spcAft>
              <a:buSzPts val="1600"/>
              <a:buFont typeface="Poppins SemiBold"/>
              <a:buNone/>
              <a:defRPr>
                <a:latin typeface="Poppins SemiBold"/>
                <a:ea typeface="Poppins SemiBold"/>
                <a:cs typeface="Poppins SemiBold"/>
                <a:sym typeface="Poppins SemiBold"/>
              </a:defRPr>
            </a:lvl6pPr>
            <a:lvl7pPr lvl="6">
              <a:spcBef>
                <a:spcPts val="0"/>
              </a:spcBef>
              <a:spcAft>
                <a:spcPts val="0"/>
              </a:spcAft>
              <a:buSzPts val="1600"/>
              <a:buFont typeface="Poppins SemiBold"/>
              <a:buNone/>
              <a:defRPr>
                <a:latin typeface="Poppins SemiBold"/>
                <a:ea typeface="Poppins SemiBold"/>
                <a:cs typeface="Poppins SemiBold"/>
                <a:sym typeface="Poppins SemiBold"/>
              </a:defRPr>
            </a:lvl7pPr>
            <a:lvl8pPr lvl="7">
              <a:spcBef>
                <a:spcPts val="0"/>
              </a:spcBef>
              <a:spcAft>
                <a:spcPts val="0"/>
              </a:spcAft>
              <a:buSzPts val="1600"/>
              <a:buFont typeface="Poppins SemiBold"/>
              <a:buNone/>
              <a:defRPr>
                <a:latin typeface="Poppins SemiBold"/>
                <a:ea typeface="Poppins SemiBold"/>
                <a:cs typeface="Poppins SemiBold"/>
                <a:sym typeface="Poppins SemiBold"/>
              </a:defRPr>
            </a:lvl8pPr>
            <a:lvl9pPr lvl="8">
              <a:spcBef>
                <a:spcPts val="0"/>
              </a:spcBef>
              <a:spcAft>
                <a:spcPts val="0"/>
              </a:spcAft>
              <a:buSzPts val="1600"/>
              <a:buFont typeface="Poppins SemiBold"/>
              <a:buNone/>
              <a:defRPr>
                <a:latin typeface="Poppins SemiBold"/>
                <a:ea typeface="Poppins SemiBold"/>
                <a:cs typeface="Poppins SemiBold"/>
                <a:sym typeface="Poppins SemiBold"/>
              </a:defRPr>
            </a:lvl9pPr>
          </a:lstStyle>
          <a:p>
            <a:endParaRPr/>
          </a:p>
        </p:txBody>
      </p:sp>
      <p:sp>
        <p:nvSpPr>
          <p:cNvPr id="542" name="Google Shape;542;p51"/>
          <p:cNvSpPr txBox="1">
            <a:spLocks noGrp="1"/>
          </p:cNvSpPr>
          <p:nvPr>
            <p:ph type="subTitle" idx="15"/>
          </p:nvPr>
        </p:nvSpPr>
        <p:spPr>
          <a:xfrm>
            <a:off x="3986175" y="3970550"/>
            <a:ext cx="3858900" cy="452700"/>
          </a:xfrm>
          <a:prstGeom prst="rect">
            <a:avLst/>
          </a:prstGeom>
        </p:spPr>
        <p:txBody>
          <a:bodyPr spcFirstLastPara="1" wrap="square" lIns="91425" tIns="91425" rIns="91425" bIns="91425" anchor="ctr" anchorCtr="0">
            <a:noAutofit/>
          </a:bodyPr>
          <a:lstStyle>
            <a:lvl1pPr lvl="0">
              <a:spcBef>
                <a:spcPts val="0"/>
              </a:spcBef>
              <a:spcAft>
                <a:spcPts val="0"/>
              </a:spcAft>
              <a:buSzPts val="1600"/>
              <a:buFont typeface="Poppins SemiBold"/>
              <a:buNone/>
              <a:defRPr>
                <a:latin typeface="Poppins SemiBold"/>
                <a:ea typeface="Poppins SemiBold"/>
                <a:cs typeface="Poppins SemiBold"/>
                <a:sym typeface="Poppins SemiBold"/>
              </a:defRPr>
            </a:lvl1pPr>
            <a:lvl2pPr lvl="1">
              <a:spcBef>
                <a:spcPts val="0"/>
              </a:spcBef>
              <a:spcAft>
                <a:spcPts val="0"/>
              </a:spcAft>
              <a:buSzPts val="1600"/>
              <a:buFont typeface="Poppins SemiBold"/>
              <a:buNone/>
              <a:defRPr>
                <a:latin typeface="Poppins SemiBold"/>
                <a:ea typeface="Poppins SemiBold"/>
                <a:cs typeface="Poppins SemiBold"/>
                <a:sym typeface="Poppins SemiBold"/>
              </a:defRPr>
            </a:lvl2pPr>
            <a:lvl3pPr lvl="2">
              <a:spcBef>
                <a:spcPts val="0"/>
              </a:spcBef>
              <a:spcAft>
                <a:spcPts val="0"/>
              </a:spcAft>
              <a:buSzPts val="1600"/>
              <a:buFont typeface="Poppins SemiBold"/>
              <a:buNone/>
              <a:defRPr>
                <a:latin typeface="Poppins SemiBold"/>
                <a:ea typeface="Poppins SemiBold"/>
                <a:cs typeface="Poppins SemiBold"/>
                <a:sym typeface="Poppins SemiBold"/>
              </a:defRPr>
            </a:lvl3pPr>
            <a:lvl4pPr lvl="3">
              <a:spcBef>
                <a:spcPts val="0"/>
              </a:spcBef>
              <a:spcAft>
                <a:spcPts val="0"/>
              </a:spcAft>
              <a:buSzPts val="1600"/>
              <a:buFont typeface="Poppins SemiBold"/>
              <a:buNone/>
              <a:defRPr>
                <a:latin typeface="Poppins SemiBold"/>
                <a:ea typeface="Poppins SemiBold"/>
                <a:cs typeface="Poppins SemiBold"/>
                <a:sym typeface="Poppins SemiBold"/>
              </a:defRPr>
            </a:lvl4pPr>
            <a:lvl5pPr lvl="4">
              <a:spcBef>
                <a:spcPts val="0"/>
              </a:spcBef>
              <a:spcAft>
                <a:spcPts val="0"/>
              </a:spcAft>
              <a:buSzPts val="1600"/>
              <a:buFont typeface="Poppins SemiBold"/>
              <a:buNone/>
              <a:defRPr>
                <a:latin typeface="Poppins SemiBold"/>
                <a:ea typeface="Poppins SemiBold"/>
                <a:cs typeface="Poppins SemiBold"/>
                <a:sym typeface="Poppins SemiBold"/>
              </a:defRPr>
            </a:lvl5pPr>
            <a:lvl6pPr lvl="5">
              <a:spcBef>
                <a:spcPts val="0"/>
              </a:spcBef>
              <a:spcAft>
                <a:spcPts val="0"/>
              </a:spcAft>
              <a:buSzPts val="1600"/>
              <a:buFont typeface="Poppins SemiBold"/>
              <a:buNone/>
              <a:defRPr>
                <a:latin typeface="Poppins SemiBold"/>
                <a:ea typeface="Poppins SemiBold"/>
                <a:cs typeface="Poppins SemiBold"/>
                <a:sym typeface="Poppins SemiBold"/>
              </a:defRPr>
            </a:lvl6pPr>
            <a:lvl7pPr lvl="6">
              <a:spcBef>
                <a:spcPts val="0"/>
              </a:spcBef>
              <a:spcAft>
                <a:spcPts val="0"/>
              </a:spcAft>
              <a:buSzPts val="1600"/>
              <a:buFont typeface="Poppins SemiBold"/>
              <a:buNone/>
              <a:defRPr>
                <a:latin typeface="Poppins SemiBold"/>
                <a:ea typeface="Poppins SemiBold"/>
                <a:cs typeface="Poppins SemiBold"/>
                <a:sym typeface="Poppins SemiBold"/>
              </a:defRPr>
            </a:lvl7pPr>
            <a:lvl8pPr lvl="7">
              <a:spcBef>
                <a:spcPts val="0"/>
              </a:spcBef>
              <a:spcAft>
                <a:spcPts val="0"/>
              </a:spcAft>
              <a:buSzPts val="1600"/>
              <a:buFont typeface="Poppins SemiBold"/>
              <a:buNone/>
              <a:defRPr>
                <a:latin typeface="Poppins SemiBold"/>
                <a:ea typeface="Poppins SemiBold"/>
                <a:cs typeface="Poppins SemiBold"/>
                <a:sym typeface="Poppins SemiBold"/>
              </a:defRPr>
            </a:lvl8pPr>
            <a:lvl9pPr lvl="8">
              <a:spcBef>
                <a:spcPts val="0"/>
              </a:spcBef>
              <a:spcAft>
                <a:spcPts val="0"/>
              </a:spcAft>
              <a:buSzPts val="1600"/>
              <a:buFont typeface="Poppins SemiBold"/>
              <a:buNone/>
              <a:defRPr>
                <a:latin typeface="Poppins SemiBold"/>
                <a:ea typeface="Poppins SemiBold"/>
                <a:cs typeface="Poppins SemiBold"/>
                <a:sym typeface="Poppins SemiBold"/>
              </a:defRPr>
            </a:lvl9pPr>
          </a:lstStyle>
          <a:p>
            <a:endParaRPr/>
          </a:p>
        </p:txBody>
      </p:sp>
      <p:sp>
        <p:nvSpPr>
          <p:cNvPr id="543" name="Google Shape;543;p51"/>
          <p:cNvSpPr txBox="1">
            <a:spLocks noGrp="1"/>
          </p:cNvSpPr>
          <p:nvPr>
            <p:ph type="title"/>
          </p:nvPr>
        </p:nvSpPr>
        <p:spPr>
          <a:xfrm>
            <a:off x="228600" y="228600"/>
            <a:ext cx="2926200" cy="587700"/>
          </a:xfrm>
          <a:prstGeom prst="rect">
            <a:avLst/>
          </a:prstGeom>
        </p:spPr>
        <p:txBody>
          <a:bodyPr spcFirstLastPara="1" wrap="square" lIns="91425" tIns="91425" rIns="91425" bIns="91425" anchor="t" anchorCtr="0">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a:endParaRPr/>
          </a:p>
        </p:txBody>
      </p:sp>
      <p:sp>
        <p:nvSpPr>
          <p:cNvPr id="544" name="Google Shape;544;p51"/>
          <p:cNvSpPr txBox="1"/>
          <p:nvPr/>
        </p:nvSpPr>
        <p:spPr>
          <a:xfrm>
            <a:off x="6720300" y="4800275"/>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545" name="Google Shape;545;p51"/>
          <p:cNvSpPr txBox="1">
            <a:spLocks noGrp="1"/>
          </p:cNvSpPr>
          <p:nvPr>
            <p:ph type="subTitle" idx="16"/>
          </p:nvPr>
        </p:nvSpPr>
        <p:spPr>
          <a:xfrm>
            <a:off x="7851925" y="510300"/>
            <a:ext cx="1063200" cy="452700"/>
          </a:xfrm>
          <a:prstGeom prst="rect">
            <a:avLst/>
          </a:prstGeom>
        </p:spPr>
        <p:txBody>
          <a:bodyPr spcFirstLastPara="1" wrap="square" lIns="91425" tIns="91425" rIns="91425" bIns="91425" anchor="ctr" anchorCtr="0">
            <a:noAutofit/>
          </a:bodyPr>
          <a:lstStyle>
            <a:lvl1pPr lvl="0" algn="r">
              <a:spcBef>
                <a:spcPts val="0"/>
              </a:spcBef>
              <a:spcAft>
                <a:spcPts val="0"/>
              </a:spcAft>
              <a:buSzPts val="1600"/>
              <a:buFont typeface="Nunito Sans"/>
              <a:buNone/>
              <a:defRPr>
                <a:latin typeface="Nunito Sans"/>
                <a:ea typeface="Nunito Sans"/>
                <a:cs typeface="Nunito Sans"/>
                <a:sym typeface="Nunito Sans"/>
              </a:defRPr>
            </a:lvl1pPr>
            <a:lvl2pPr lvl="1" algn="r">
              <a:spcBef>
                <a:spcPts val="0"/>
              </a:spcBef>
              <a:spcAft>
                <a:spcPts val="0"/>
              </a:spcAft>
              <a:buSzPts val="1600"/>
              <a:buFont typeface="Nunito Sans"/>
              <a:buNone/>
              <a:defRPr>
                <a:latin typeface="Nunito Sans"/>
                <a:ea typeface="Nunito Sans"/>
                <a:cs typeface="Nunito Sans"/>
                <a:sym typeface="Nunito Sans"/>
              </a:defRPr>
            </a:lvl2pPr>
            <a:lvl3pPr lvl="2" algn="r">
              <a:spcBef>
                <a:spcPts val="0"/>
              </a:spcBef>
              <a:spcAft>
                <a:spcPts val="0"/>
              </a:spcAft>
              <a:buSzPts val="1600"/>
              <a:buFont typeface="Nunito Sans"/>
              <a:buNone/>
              <a:defRPr>
                <a:latin typeface="Nunito Sans"/>
                <a:ea typeface="Nunito Sans"/>
                <a:cs typeface="Nunito Sans"/>
                <a:sym typeface="Nunito Sans"/>
              </a:defRPr>
            </a:lvl3pPr>
            <a:lvl4pPr lvl="3" algn="r">
              <a:spcBef>
                <a:spcPts val="0"/>
              </a:spcBef>
              <a:spcAft>
                <a:spcPts val="0"/>
              </a:spcAft>
              <a:buSzPts val="1600"/>
              <a:buFont typeface="Nunito Sans"/>
              <a:buNone/>
              <a:defRPr>
                <a:latin typeface="Nunito Sans"/>
                <a:ea typeface="Nunito Sans"/>
                <a:cs typeface="Nunito Sans"/>
                <a:sym typeface="Nunito Sans"/>
              </a:defRPr>
            </a:lvl4pPr>
            <a:lvl5pPr lvl="4" algn="r">
              <a:spcBef>
                <a:spcPts val="0"/>
              </a:spcBef>
              <a:spcAft>
                <a:spcPts val="0"/>
              </a:spcAft>
              <a:buSzPts val="1600"/>
              <a:buFont typeface="Nunito Sans"/>
              <a:buNone/>
              <a:defRPr>
                <a:latin typeface="Nunito Sans"/>
                <a:ea typeface="Nunito Sans"/>
                <a:cs typeface="Nunito Sans"/>
                <a:sym typeface="Nunito Sans"/>
              </a:defRPr>
            </a:lvl5pPr>
            <a:lvl6pPr lvl="5" algn="r">
              <a:spcBef>
                <a:spcPts val="0"/>
              </a:spcBef>
              <a:spcAft>
                <a:spcPts val="0"/>
              </a:spcAft>
              <a:buSzPts val="1600"/>
              <a:buFont typeface="Nunito Sans"/>
              <a:buNone/>
              <a:defRPr>
                <a:latin typeface="Nunito Sans"/>
                <a:ea typeface="Nunito Sans"/>
                <a:cs typeface="Nunito Sans"/>
                <a:sym typeface="Nunito Sans"/>
              </a:defRPr>
            </a:lvl6pPr>
            <a:lvl7pPr lvl="6" algn="r">
              <a:spcBef>
                <a:spcPts val="0"/>
              </a:spcBef>
              <a:spcAft>
                <a:spcPts val="0"/>
              </a:spcAft>
              <a:buSzPts val="1600"/>
              <a:buFont typeface="Nunito Sans"/>
              <a:buNone/>
              <a:defRPr>
                <a:latin typeface="Nunito Sans"/>
                <a:ea typeface="Nunito Sans"/>
                <a:cs typeface="Nunito Sans"/>
                <a:sym typeface="Nunito Sans"/>
              </a:defRPr>
            </a:lvl7pPr>
            <a:lvl8pPr lvl="7" algn="r">
              <a:spcBef>
                <a:spcPts val="0"/>
              </a:spcBef>
              <a:spcAft>
                <a:spcPts val="0"/>
              </a:spcAft>
              <a:buSzPts val="1600"/>
              <a:buFont typeface="Nunito Sans"/>
              <a:buNone/>
              <a:defRPr>
                <a:latin typeface="Nunito Sans"/>
                <a:ea typeface="Nunito Sans"/>
                <a:cs typeface="Nunito Sans"/>
                <a:sym typeface="Nunito Sans"/>
              </a:defRPr>
            </a:lvl8pPr>
            <a:lvl9pPr lvl="8" algn="r">
              <a:spcBef>
                <a:spcPts val="0"/>
              </a:spcBef>
              <a:spcAft>
                <a:spcPts val="0"/>
              </a:spcAft>
              <a:buSzPts val="1600"/>
              <a:buFont typeface="Nunito Sans"/>
              <a:buNone/>
              <a:defRPr>
                <a:latin typeface="Nunito Sans"/>
                <a:ea typeface="Nunito Sans"/>
                <a:cs typeface="Nunito Sans"/>
                <a:sym typeface="Nunito Sans"/>
              </a:defRPr>
            </a:lvl9pPr>
          </a:lstStyle>
          <a:p>
            <a:endParaRPr/>
          </a:p>
        </p:txBody>
      </p:sp>
      <p:sp>
        <p:nvSpPr>
          <p:cNvPr id="546" name="Google Shape;546;p51"/>
          <p:cNvSpPr txBox="1">
            <a:spLocks noGrp="1"/>
          </p:cNvSpPr>
          <p:nvPr>
            <p:ph type="subTitle" idx="17"/>
          </p:nvPr>
        </p:nvSpPr>
        <p:spPr>
          <a:xfrm>
            <a:off x="7851925" y="1202350"/>
            <a:ext cx="1063200" cy="452700"/>
          </a:xfrm>
          <a:prstGeom prst="rect">
            <a:avLst/>
          </a:prstGeom>
        </p:spPr>
        <p:txBody>
          <a:bodyPr spcFirstLastPara="1" wrap="square" lIns="91425" tIns="91425" rIns="91425" bIns="91425" anchor="ctr" anchorCtr="0">
            <a:noAutofit/>
          </a:bodyPr>
          <a:lstStyle>
            <a:lvl1pPr lvl="0" algn="r">
              <a:spcBef>
                <a:spcPts val="0"/>
              </a:spcBef>
              <a:spcAft>
                <a:spcPts val="0"/>
              </a:spcAft>
              <a:buSzPts val="1600"/>
              <a:buFont typeface="Nunito Sans"/>
              <a:buNone/>
              <a:defRPr>
                <a:latin typeface="Nunito Sans"/>
                <a:ea typeface="Nunito Sans"/>
                <a:cs typeface="Nunito Sans"/>
                <a:sym typeface="Nunito Sans"/>
              </a:defRPr>
            </a:lvl1pPr>
            <a:lvl2pPr lvl="1" algn="r">
              <a:spcBef>
                <a:spcPts val="0"/>
              </a:spcBef>
              <a:spcAft>
                <a:spcPts val="0"/>
              </a:spcAft>
              <a:buSzPts val="1600"/>
              <a:buFont typeface="Nunito Sans"/>
              <a:buNone/>
              <a:defRPr>
                <a:latin typeface="Nunito Sans"/>
                <a:ea typeface="Nunito Sans"/>
                <a:cs typeface="Nunito Sans"/>
                <a:sym typeface="Nunito Sans"/>
              </a:defRPr>
            </a:lvl2pPr>
            <a:lvl3pPr lvl="2" algn="r">
              <a:spcBef>
                <a:spcPts val="0"/>
              </a:spcBef>
              <a:spcAft>
                <a:spcPts val="0"/>
              </a:spcAft>
              <a:buSzPts val="1600"/>
              <a:buFont typeface="Nunito Sans"/>
              <a:buNone/>
              <a:defRPr>
                <a:latin typeface="Nunito Sans"/>
                <a:ea typeface="Nunito Sans"/>
                <a:cs typeface="Nunito Sans"/>
                <a:sym typeface="Nunito Sans"/>
              </a:defRPr>
            </a:lvl3pPr>
            <a:lvl4pPr lvl="3" algn="r">
              <a:spcBef>
                <a:spcPts val="0"/>
              </a:spcBef>
              <a:spcAft>
                <a:spcPts val="0"/>
              </a:spcAft>
              <a:buSzPts val="1600"/>
              <a:buFont typeface="Nunito Sans"/>
              <a:buNone/>
              <a:defRPr>
                <a:latin typeface="Nunito Sans"/>
                <a:ea typeface="Nunito Sans"/>
                <a:cs typeface="Nunito Sans"/>
                <a:sym typeface="Nunito Sans"/>
              </a:defRPr>
            </a:lvl4pPr>
            <a:lvl5pPr lvl="4" algn="r">
              <a:spcBef>
                <a:spcPts val="0"/>
              </a:spcBef>
              <a:spcAft>
                <a:spcPts val="0"/>
              </a:spcAft>
              <a:buSzPts val="1600"/>
              <a:buFont typeface="Nunito Sans"/>
              <a:buNone/>
              <a:defRPr>
                <a:latin typeface="Nunito Sans"/>
                <a:ea typeface="Nunito Sans"/>
                <a:cs typeface="Nunito Sans"/>
                <a:sym typeface="Nunito Sans"/>
              </a:defRPr>
            </a:lvl5pPr>
            <a:lvl6pPr lvl="5" algn="r">
              <a:spcBef>
                <a:spcPts val="0"/>
              </a:spcBef>
              <a:spcAft>
                <a:spcPts val="0"/>
              </a:spcAft>
              <a:buSzPts val="1600"/>
              <a:buFont typeface="Nunito Sans"/>
              <a:buNone/>
              <a:defRPr>
                <a:latin typeface="Nunito Sans"/>
                <a:ea typeface="Nunito Sans"/>
                <a:cs typeface="Nunito Sans"/>
                <a:sym typeface="Nunito Sans"/>
              </a:defRPr>
            </a:lvl6pPr>
            <a:lvl7pPr lvl="6" algn="r">
              <a:spcBef>
                <a:spcPts val="0"/>
              </a:spcBef>
              <a:spcAft>
                <a:spcPts val="0"/>
              </a:spcAft>
              <a:buSzPts val="1600"/>
              <a:buFont typeface="Nunito Sans"/>
              <a:buNone/>
              <a:defRPr>
                <a:latin typeface="Nunito Sans"/>
                <a:ea typeface="Nunito Sans"/>
                <a:cs typeface="Nunito Sans"/>
                <a:sym typeface="Nunito Sans"/>
              </a:defRPr>
            </a:lvl7pPr>
            <a:lvl8pPr lvl="7" algn="r">
              <a:spcBef>
                <a:spcPts val="0"/>
              </a:spcBef>
              <a:spcAft>
                <a:spcPts val="0"/>
              </a:spcAft>
              <a:buSzPts val="1600"/>
              <a:buFont typeface="Nunito Sans"/>
              <a:buNone/>
              <a:defRPr>
                <a:latin typeface="Nunito Sans"/>
                <a:ea typeface="Nunito Sans"/>
                <a:cs typeface="Nunito Sans"/>
                <a:sym typeface="Nunito Sans"/>
              </a:defRPr>
            </a:lvl8pPr>
            <a:lvl9pPr lvl="8" algn="r">
              <a:spcBef>
                <a:spcPts val="0"/>
              </a:spcBef>
              <a:spcAft>
                <a:spcPts val="0"/>
              </a:spcAft>
              <a:buSzPts val="1600"/>
              <a:buFont typeface="Nunito Sans"/>
              <a:buNone/>
              <a:defRPr>
                <a:latin typeface="Nunito Sans"/>
                <a:ea typeface="Nunito Sans"/>
                <a:cs typeface="Nunito Sans"/>
                <a:sym typeface="Nunito Sans"/>
              </a:defRPr>
            </a:lvl9pPr>
          </a:lstStyle>
          <a:p>
            <a:endParaRPr/>
          </a:p>
        </p:txBody>
      </p:sp>
      <p:sp>
        <p:nvSpPr>
          <p:cNvPr id="547" name="Google Shape;547;p51"/>
          <p:cNvSpPr txBox="1">
            <a:spLocks noGrp="1"/>
          </p:cNvSpPr>
          <p:nvPr>
            <p:ph type="subTitle" idx="18"/>
          </p:nvPr>
        </p:nvSpPr>
        <p:spPr>
          <a:xfrm>
            <a:off x="7851925" y="1894400"/>
            <a:ext cx="1063200" cy="452700"/>
          </a:xfrm>
          <a:prstGeom prst="rect">
            <a:avLst/>
          </a:prstGeom>
        </p:spPr>
        <p:txBody>
          <a:bodyPr spcFirstLastPara="1" wrap="square" lIns="91425" tIns="91425" rIns="91425" bIns="91425" anchor="ctr" anchorCtr="0">
            <a:noAutofit/>
          </a:bodyPr>
          <a:lstStyle>
            <a:lvl1pPr lvl="0" algn="r">
              <a:spcBef>
                <a:spcPts val="0"/>
              </a:spcBef>
              <a:spcAft>
                <a:spcPts val="0"/>
              </a:spcAft>
              <a:buSzPts val="1600"/>
              <a:buFont typeface="Nunito Sans"/>
              <a:buNone/>
              <a:defRPr>
                <a:latin typeface="Nunito Sans"/>
                <a:ea typeface="Nunito Sans"/>
                <a:cs typeface="Nunito Sans"/>
                <a:sym typeface="Nunito Sans"/>
              </a:defRPr>
            </a:lvl1pPr>
            <a:lvl2pPr lvl="1" algn="r">
              <a:spcBef>
                <a:spcPts val="0"/>
              </a:spcBef>
              <a:spcAft>
                <a:spcPts val="0"/>
              </a:spcAft>
              <a:buSzPts val="1600"/>
              <a:buFont typeface="Nunito Sans"/>
              <a:buNone/>
              <a:defRPr>
                <a:latin typeface="Nunito Sans"/>
                <a:ea typeface="Nunito Sans"/>
                <a:cs typeface="Nunito Sans"/>
                <a:sym typeface="Nunito Sans"/>
              </a:defRPr>
            </a:lvl2pPr>
            <a:lvl3pPr lvl="2" algn="r">
              <a:spcBef>
                <a:spcPts val="0"/>
              </a:spcBef>
              <a:spcAft>
                <a:spcPts val="0"/>
              </a:spcAft>
              <a:buSzPts val="1600"/>
              <a:buFont typeface="Nunito Sans"/>
              <a:buNone/>
              <a:defRPr>
                <a:latin typeface="Nunito Sans"/>
                <a:ea typeface="Nunito Sans"/>
                <a:cs typeface="Nunito Sans"/>
                <a:sym typeface="Nunito Sans"/>
              </a:defRPr>
            </a:lvl3pPr>
            <a:lvl4pPr lvl="3" algn="r">
              <a:spcBef>
                <a:spcPts val="0"/>
              </a:spcBef>
              <a:spcAft>
                <a:spcPts val="0"/>
              </a:spcAft>
              <a:buSzPts val="1600"/>
              <a:buFont typeface="Nunito Sans"/>
              <a:buNone/>
              <a:defRPr>
                <a:latin typeface="Nunito Sans"/>
                <a:ea typeface="Nunito Sans"/>
                <a:cs typeface="Nunito Sans"/>
                <a:sym typeface="Nunito Sans"/>
              </a:defRPr>
            </a:lvl4pPr>
            <a:lvl5pPr lvl="4" algn="r">
              <a:spcBef>
                <a:spcPts val="0"/>
              </a:spcBef>
              <a:spcAft>
                <a:spcPts val="0"/>
              </a:spcAft>
              <a:buSzPts val="1600"/>
              <a:buFont typeface="Nunito Sans"/>
              <a:buNone/>
              <a:defRPr>
                <a:latin typeface="Nunito Sans"/>
                <a:ea typeface="Nunito Sans"/>
                <a:cs typeface="Nunito Sans"/>
                <a:sym typeface="Nunito Sans"/>
              </a:defRPr>
            </a:lvl5pPr>
            <a:lvl6pPr lvl="5" algn="r">
              <a:spcBef>
                <a:spcPts val="0"/>
              </a:spcBef>
              <a:spcAft>
                <a:spcPts val="0"/>
              </a:spcAft>
              <a:buSzPts val="1600"/>
              <a:buFont typeface="Nunito Sans"/>
              <a:buNone/>
              <a:defRPr>
                <a:latin typeface="Nunito Sans"/>
                <a:ea typeface="Nunito Sans"/>
                <a:cs typeface="Nunito Sans"/>
                <a:sym typeface="Nunito Sans"/>
              </a:defRPr>
            </a:lvl6pPr>
            <a:lvl7pPr lvl="6" algn="r">
              <a:spcBef>
                <a:spcPts val="0"/>
              </a:spcBef>
              <a:spcAft>
                <a:spcPts val="0"/>
              </a:spcAft>
              <a:buSzPts val="1600"/>
              <a:buFont typeface="Nunito Sans"/>
              <a:buNone/>
              <a:defRPr>
                <a:latin typeface="Nunito Sans"/>
                <a:ea typeface="Nunito Sans"/>
                <a:cs typeface="Nunito Sans"/>
                <a:sym typeface="Nunito Sans"/>
              </a:defRPr>
            </a:lvl7pPr>
            <a:lvl8pPr lvl="7" algn="r">
              <a:spcBef>
                <a:spcPts val="0"/>
              </a:spcBef>
              <a:spcAft>
                <a:spcPts val="0"/>
              </a:spcAft>
              <a:buSzPts val="1600"/>
              <a:buFont typeface="Nunito Sans"/>
              <a:buNone/>
              <a:defRPr>
                <a:latin typeface="Nunito Sans"/>
                <a:ea typeface="Nunito Sans"/>
                <a:cs typeface="Nunito Sans"/>
                <a:sym typeface="Nunito Sans"/>
              </a:defRPr>
            </a:lvl8pPr>
            <a:lvl9pPr lvl="8" algn="r">
              <a:spcBef>
                <a:spcPts val="0"/>
              </a:spcBef>
              <a:spcAft>
                <a:spcPts val="0"/>
              </a:spcAft>
              <a:buSzPts val="1600"/>
              <a:buFont typeface="Nunito Sans"/>
              <a:buNone/>
              <a:defRPr>
                <a:latin typeface="Nunito Sans"/>
                <a:ea typeface="Nunito Sans"/>
                <a:cs typeface="Nunito Sans"/>
                <a:sym typeface="Nunito Sans"/>
              </a:defRPr>
            </a:lvl9pPr>
          </a:lstStyle>
          <a:p>
            <a:endParaRPr/>
          </a:p>
        </p:txBody>
      </p:sp>
      <p:sp>
        <p:nvSpPr>
          <p:cNvPr id="548" name="Google Shape;548;p51"/>
          <p:cNvSpPr txBox="1">
            <a:spLocks noGrp="1"/>
          </p:cNvSpPr>
          <p:nvPr>
            <p:ph type="subTitle" idx="19"/>
          </p:nvPr>
        </p:nvSpPr>
        <p:spPr>
          <a:xfrm>
            <a:off x="7851925" y="2586450"/>
            <a:ext cx="1063200" cy="452700"/>
          </a:xfrm>
          <a:prstGeom prst="rect">
            <a:avLst/>
          </a:prstGeom>
        </p:spPr>
        <p:txBody>
          <a:bodyPr spcFirstLastPara="1" wrap="square" lIns="91425" tIns="91425" rIns="91425" bIns="91425" anchor="ctr" anchorCtr="0">
            <a:noAutofit/>
          </a:bodyPr>
          <a:lstStyle>
            <a:lvl1pPr lvl="0" algn="r">
              <a:spcBef>
                <a:spcPts val="0"/>
              </a:spcBef>
              <a:spcAft>
                <a:spcPts val="0"/>
              </a:spcAft>
              <a:buSzPts val="1600"/>
              <a:buFont typeface="Nunito Sans"/>
              <a:buNone/>
              <a:defRPr>
                <a:latin typeface="Nunito Sans"/>
                <a:ea typeface="Nunito Sans"/>
                <a:cs typeface="Nunito Sans"/>
                <a:sym typeface="Nunito Sans"/>
              </a:defRPr>
            </a:lvl1pPr>
            <a:lvl2pPr lvl="1" algn="r">
              <a:spcBef>
                <a:spcPts val="0"/>
              </a:spcBef>
              <a:spcAft>
                <a:spcPts val="0"/>
              </a:spcAft>
              <a:buSzPts val="1600"/>
              <a:buFont typeface="Nunito Sans"/>
              <a:buNone/>
              <a:defRPr>
                <a:latin typeface="Nunito Sans"/>
                <a:ea typeface="Nunito Sans"/>
                <a:cs typeface="Nunito Sans"/>
                <a:sym typeface="Nunito Sans"/>
              </a:defRPr>
            </a:lvl2pPr>
            <a:lvl3pPr lvl="2" algn="r">
              <a:spcBef>
                <a:spcPts val="0"/>
              </a:spcBef>
              <a:spcAft>
                <a:spcPts val="0"/>
              </a:spcAft>
              <a:buSzPts val="1600"/>
              <a:buFont typeface="Nunito Sans"/>
              <a:buNone/>
              <a:defRPr>
                <a:latin typeface="Nunito Sans"/>
                <a:ea typeface="Nunito Sans"/>
                <a:cs typeface="Nunito Sans"/>
                <a:sym typeface="Nunito Sans"/>
              </a:defRPr>
            </a:lvl3pPr>
            <a:lvl4pPr lvl="3" algn="r">
              <a:spcBef>
                <a:spcPts val="0"/>
              </a:spcBef>
              <a:spcAft>
                <a:spcPts val="0"/>
              </a:spcAft>
              <a:buSzPts val="1600"/>
              <a:buFont typeface="Nunito Sans"/>
              <a:buNone/>
              <a:defRPr>
                <a:latin typeface="Nunito Sans"/>
                <a:ea typeface="Nunito Sans"/>
                <a:cs typeface="Nunito Sans"/>
                <a:sym typeface="Nunito Sans"/>
              </a:defRPr>
            </a:lvl4pPr>
            <a:lvl5pPr lvl="4" algn="r">
              <a:spcBef>
                <a:spcPts val="0"/>
              </a:spcBef>
              <a:spcAft>
                <a:spcPts val="0"/>
              </a:spcAft>
              <a:buSzPts val="1600"/>
              <a:buFont typeface="Nunito Sans"/>
              <a:buNone/>
              <a:defRPr>
                <a:latin typeface="Nunito Sans"/>
                <a:ea typeface="Nunito Sans"/>
                <a:cs typeface="Nunito Sans"/>
                <a:sym typeface="Nunito Sans"/>
              </a:defRPr>
            </a:lvl5pPr>
            <a:lvl6pPr lvl="5" algn="r">
              <a:spcBef>
                <a:spcPts val="0"/>
              </a:spcBef>
              <a:spcAft>
                <a:spcPts val="0"/>
              </a:spcAft>
              <a:buSzPts val="1600"/>
              <a:buFont typeface="Nunito Sans"/>
              <a:buNone/>
              <a:defRPr>
                <a:latin typeface="Nunito Sans"/>
                <a:ea typeface="Nunito Sans"/>
                <a:cs typeface="Nunito Sans"/>
                <a:sym typeface="Nunito Sans"/>
              </a:defRPr>
            </a:lvl6pPr>
            <a:lvl7pPr lvl="6" algn="r">
              <a:spcBef>
                <a:spcPts val="0"/>
              </a:spcBef>
              <a:spcAft>
                <a:spcPts val="0"/>
              </a:spcAft>
              <a:buSzPts val="1600"/>
              <a:buFont typeface="Nunito Sans"/>
              <a:buNone/>
              <a:defRPr>
                <a:latin typeface="Nunito Sans"/>
                <a:ea typeface="Nunito Sans"/>
                <a:cs typeface="Nunito Sans"/>
                <a:sym typeface="Nunito Sans"/>
              </a:defRPr>
            </a:lvl7pPr>
            <a:lvl8pPr lvl="7" algn="r">
              <a:spcBef>
                <a:spcPts val="0"/>
              </a:spcBef>
              <a:spcAft>
                <a:spcPts val="0"/>
              </a:spcAft>
              <a:buSzPts val="1600"/>
              <a:buFont typeface="Nunito Sans"/>
              <a:buNone/>
              <a:defRPr>
                <a:latin typeface="Nunito Sans"/>
                <a:ea typeface="Nunito Sans"/>
                <a:cs typeface="Nunito Sans"/>
                <a:sym typeface="Nunito Sans"/>
              </a:defRPr>
            </a:lvl8pPr>
            <a:lvl9pPr lvl="8" algn="r">
              <a:spcBef>
                <a:spcPts val="0"/>
              </a:spcBef>
              <a:spcAft>
                <a:spcPts val="0"/>
              </a:spcAft>
              <a:buSzPts val="1600"/>
              <a:buFont typeface="Nunito Sans"/>
              <a:buNone/>
              <a:defRPr>
                <a:latin typeface="Nunito Sans"/>
                <a:ea typeface="Nunito Sans"/>
                <a:cs typeface="Nunito Sans"/>
                <a:sym typeface="Nunito Sans"/>
              </a:defRPr>
            </a:lvl9pPr>
          </a:lstStyle>
          <a:p>
            <a:endParaRPr/>
          </a:p>
        </p:txBody>
      </p:sp>
      <p:sp>
        <p:nvSpPr>
          <p:cNvPr id="549" name="Google Shape;549;p51"/>
          <p:cNvSpPr txBox="1">
            <a:spLocks noGrp="1"/>
          </p:cNvSpPr>
          <p:nvPr>
            <p:ph type="subTitle" idx="20"/>
          </p:nvPr>
        </p:nvSpPr>
        <p:spPr>
          <a:xfrm>
            <a:off x="7851925" y="3278500"/>
            <a:ext cx="1063200" cy="452700"/>
          </a:xfrm>
          <a:prstGeom prst="rect">
            <a:avLst/>
          </a:prstGeom>
        </p:spPr>
        <p:txBody>
          <a:bodyPr spcFirstLastPara="1" wrap="square" lIns="91425" tIns="91425" rIns="91425" bIns="91425" anchor="ctr" anchorCtr="0">
            <a:noAutofit/>
          </a:bodyPr>
          <a:lstStyle>
            <a:lvl1pPr lvl="0" algn="r">
              <a:spcBef>
                <a:spcPts val="0"/>
              </a:spcBef>
              <a:spcAft>
                <a:spcPts val="0"/>
              </a:spcAft>
              <a:buSzPts val="1600"/>
              <a:buFont typeface="Nunito Sans"/>
              <a:buNone/>
              <a:defRPr>
                <a:latin typeface="Nunito Sans"/>
                <a:ea typeface="Nunito Sans"/>
                <a:cs typeface="Nunito Sans"/>
                <a:sym typeface="Nunito Sans"/>
              </a:defRPr>
            </a:lvl1pPr>
            <a:lvl2pPr lvl="1" algn="r">
              <a:spcBef>
                <a:spcPts val="0"/>
              </a:spcBef>
              <a:spcAft>
                <a:spcPts val="0"/>
              </a:spcAft>
              <a:buSzPts val="1600"/>
              <a:buFont typeface="Nunito Sans"/>
              <a:buNone/>
              <a:defRPr>
                <a:latin typeface="Nunito Sans"/>
                <a:ea typeface="Nunito Sans"/>
                <a:cs typeface="Nunito Sans"/>
                <a:sym typeface="Nunito Sans"/>
              </a:defRPr>
            </a:lvl2pPr>
            <a:lvl3pPr lvl="2" algn="r">
              <a:spcBef>
                <a:spcPts val="0"/>
              </a:spcBef>
              <a:spcAft>
                <a:spcPts val="0"/>
              </a:spcAft>
              <a:buSzPts val="1600"/>
              <a:buFont typeface="Nunito Sans"/>
              <a:buNone/>
              <a:defRPr>
                <a:latin typeface="Nunito Sans"/>
                <a:ea typeface="Nunito Sans"/>
                <a:cs typeface="Nunito Sans"/>
                <a:sym typeface="Nunito Sans"/>
              </a:defRPr>
            </a:lvl3pPr>
            <a:lvl4pPr lvl="3" algn="r">
              <a:spcBef>
                <a:spcPts val="0"/>
              </a:spcBef>
              <a:spcAft>
                <a:spcPts val="0"/>
              </a:spcAft>
              <a:buSzPts val="1600"/>
              <a:buFont typeface="Nunito Sans"/>
              <a:buNone/>
              <a:defRPr>
                <a:latin typeface="Nunito Sans"/>
                <a:ea typeface="Nunito Sans"/>
                <a:cs typeface="Nunito Sans"/>
                <a:sym typeface="Nunito Sans"/>
              </a:defRPr>
            </a:lvl4pPr>
            <a:lvl5pPr lvl="4" algn="r">
              <a:spcBef>
                <a:spcPts val="0"/>
              </a:spcBef>
              <a:spcAft>
                <a:spcPts val="0"/>
              </a:spcAft>
              <a:buSzPts val="1600"/>
              <a:buFont typeface="Nunito Sans"/>
              <a:buNone/>
              <a:defRPr>
                <a:latin typeface="Nunito Sans"/>
                <a:ea typeface="Nunito Sans"/>
                <a:cs typeface="Nunito Sans"/>
                <a:sym typeface="Nunito Sans"/>
              </a:defRPr>
            </a:lvl5pPr>
            <a:lvl6pPr lvl="5" algn="r">
              <a:spcBef>
                <a:spcPts val="0"/>
              </a:spcBef>
              <a:spcAft>
                <a:spcPts val="0"/>
              </a:spcAft>
              <a:buSzPts val="1600"/>
              <a:buFont typeface="Nunito Sans"/>
              <a:buNone/>
              <a:defRPr>
                <a:latin typeface="Nunito Sans"/>
                <a:ea typeface="Nunito Sans"/>
                <a:cs typeface="Nunito Sans"/>
                <a:sym typeface="Nunito Sans"/>
              </a:defRPr>
            </a:lvl6pPr>
            <a:lvl7pPr lvl="6" algn="r">
              <a:spcBef>
                <a:spcPts val="0"/>
              </a:spcBef>
              <a:spcAft>
                <a:spcPts val="0"/>
              </a:spcAft>
              <a:buSzPts val="1600"/>
              <a:buFont typeface="Nunito Sans"/>
              <a:buNone/>
              <a:defRPr>
                <a:latin typeface="Nunito Sans"/>
                <a:ea typeface="Nunito Sans"/>
                <a:cs typeface="Nunito Sans"/>
                <a:sym typeface="Nunito Sans"/>
              </a:defRPr>
            </a:lvl7pPr>
            <a:lvl8pPr lvl="7" algn="r">
              <a:spcBef>
                <a:spcPts val="0"/>
              </a:spcBef>
              <a:spcAft>
                <a:spcPts val="0"/>
              </a:spcAft>
              <a:buSzPts val="1600"/>
              <a:buFont typeface="Nunito Sans"/>
              <a:buNone/>
              <a:defRPr>
                <a:latin typeface="Nunito Sans"/>
                <a:ea typeface="Nunito Sans"/>
                <a:cs typeface="Nunito Sans"/>
                <a:sym typeface="Nunito Sans"/>
              </a:defRPr>
            </a:lvl8pPr>
            <a:lvl9pPr lvl="8" algn="r">
              <a:spcBef>
                <a:spcPts val="0"/>
              </a:spcBef>
              <a:spcAft>
                <a:spcPts val="0"/>
              </a:spcAft>
              <a:buSzPts val="1600"/>
              <a:buFont typeface="Nunito Sans"/>
              <a:buNone/>
              <a:defRPr>
                <a:latin typeface="Nunito Sans"/>
                <a:ea typeface="Nunito Sans"/>
                <a:cs typeface="Nunito Sans"/>
                <a:sym typeface="Nunito Sans"/>
              </a:defRPr>
            </a:lvl9pPr>
          </a:lstStyle>
          <a:p>
            <a:endParaRPr/>
          </a:p>
        </p:txBody>
      </p:sp>
      <p:sp>
        <p:nvSpPr>
          <p:cNvPr id="550" name="Google Shape;550;p51"/>
          <p:cNvSpPr txBox="1">
            <a:spLocks noGrp="1"/>
          </p:cNvSpPr>
          <p:nvPr>
            <p:ph type="subTitle" idx="21"/>
          </p:nvPr>
        </p:nvSpPr>
        <p:spPr>
          <a:xfrm>
            <a:off x="7851925" y="3970550"/>
            <a:ext cx="1063200" cy="452700"/>
          </a:xfrm>
          <a:prstGeom prst="rect">
            <a:avLst/>
          </a:prstGeom>
        </p:spPr>
        <p:txBody>
          <a:bodyPr spcFirstLastPara="1" wrap="square" lIns="91425" tIns="91425" rIns="91425" bIns="91425" anchor="ctr" anchorCtr="0">
            <a:noAutofit/>
          </a:bodyPr>
          <a:lstStyle>
            <a:lvl1pPr lvl="0" algn="r">
              <a:spcBef>
                <a:spcPts val="0"/>
              </a:spcBef>
              <a:spcAft>
                <a:spcPts val="0"/>
              </a:spcAft>
              <a:buSzPts val="1600"/>
              <a:buFont typeface="Nunito Sans"/>
              <a:buNone/>
              <a:defRPr>
                <a:latin typeface="Nunito Sans"/>
                <a:ea typeface="Nunito Sans"/>
                <a:cs typeface="Nunito Sans"/>
                <a:sym typeface="Nunito Sans"/>
              </a:defRPr>
            </a:lvl1pPr>
            <a:lvl2pPr lvl="1" algn="r">
              <a:spcBef>
                <a:spcPts val="0"/>
              </a:spcBef>
              <a:spcAft>
                <a:spcPts val="0"/>
              </a:spcAft>
              <a:buSzPts val="1600"/>
              <a:buFont typeface="Nunito Sans"/>
              <a:buNone/>
              <a:defRPr>
                <a:latin typeface="Nunito Sans"/>
                <a:ea typeface="Nunito Sans"/>
                <a:cs typeface="Nunito Sans"/>
                <a:sym typeface="Nunito Sans"/>
              </a:defRPr>
            </a:lvl2pPr>
            <a:lvl3pPr lvl="2" algn="r">
              <a:spcBef>
                <a:spcPts val="0"/>
              </a:spcBef>
              <a:spcAft>
                <a:spcPts val="0"/>
              </a:spcAft>
              <a:buSzPts val="1600"/>
              <a:buFont typeface="Nunito Sans"/>
              <a:buNone/>
              <a:defRPr>
                <a:latin typeface="Nunito Sans"/>
                <a:ea typeface="Nunito Sans"/>
                <a:cs typeface="Nunito Sans"/>
                <a:sym typeface="Nunito Sans"/>
              </a:defRPr>
            </a:lvl3pPr>
            <a:lvl4pPr lvl="3" algn="r">
              <a:spcBef>
                <a:spcPts val="0"/>
              </a:spcBef>
              <a:spcAft>
                <a:spcPts val="0"/>
              </a:spcAft>
              <a:buSzPts val="1600"/>
              <a:buFont typeface="Nunito Sans"/>
              <a:buNone/>
              <a:defRPr>
                <a:latin typeface="Nunito Sans"/>
                <a:ea typeface="Nunito Sans"/>
                <a:cs typeface="Nunito Sans"/>
                <a:sym typeface="Nunito Sans"/>
              </a:defRPr>
            </a:lvl4pPr>
            <a:lvl5pPr lvl="4" algn="r">
              <a:spcBef>
                <a:spcPts val="0"/>
              </a:spcBef>
              <a:spcAft>
                <a:spcPts val="0"/>
              </a:spcAft>
              <a:buSzPts val="1600"/>
              <a:buFont typeface="Nunito Sans"/>
              <a:buNone/>
              <a:defRPr>
                <a:latin typeface="Nunito Sans"/>
                <a:ea typeface="Nunito Sans"/>
                <a:cs typeface="Nunito Sans"/>
                <a:sym typeface="Nunito Sans"/>
              </a:defRPr>
            </a:lvl5pPr>
            <a:lvl6pPr lvl="5" algn="r">
              <a:spcBef>
                <a:spcPts val="0"/>
              </a:spcBef>
              <a:spcAft>
                <a:spcPts val="0"/>
              </a:spcAft>
              <a:buSzPts val="1600"/>
              <a:buFont typeface="Nunito Sans"/>
              <a:buNone/>
              <a:defRPr>
                <a:latin typeface="Nunito Sans"/>
                <a:ea typeface="Nunito Sans"/>
                <a:cs typeface="Nunito Sans"/>
                <a:sym typeface="Nunito Sans"/>
              </a:defRPr>
            </a:lvl6pPr>
            <a:lvl7pPr lvl="6" algn="r">
              <a:spcBef>
                <a:spcPts val="0"/>
              </a:spcBef>
              <a:spcAft>
                <a:spcPts val="0"/>
              </a:spcAft>
              <a:buSzPts val="1600"/>
              <a:buFont typeface="Nunito Sans"/>
              <a:buNone/>
              <a:defRPr>
                <a:latin typeface="Nunito Sans"/>
                <a:ea typeface="Nunito Sans"/>
                <a:cs typeface="Nunito Sans"/>
                <a:sym typeface="Nunito Sans"/>
              </a:defRPr>
            </a:lvl7pPr>
            <a:lvl8pPr lvl="7" algn="r">
              <a:spcBef>
                <a:spcPts val="0"/>
              </a:spcBef>
              <a:spcAft>
                <a:spcPts val="0"/>
              </a:spcAft>
              <a:buSzPts val="1600"/>
              <a:buFont typeface="Nunito Sans"/>
              <a:buNone/>
              <a:defRPr>
                <a:latin typeface="Nunito Sans"/>
                <a:ea typeface="Nunito Sans"/>
                <a:cs typeface="Nunito Sans"/>
                <a:sym typeface="Nunito Sans"/>
              </a:defRPr>
            </a:lvl8pPr>
            <a:lvl9pPr lvl="8" algn="r">
              <a:spcBef>
                <a:spcPts val="0"/>
              </a:spcBef>
              <a:spcAft>
                <a:spcPts val="0"/>
              </a:spcAft>
              <a:buSzPts val="1600"/>
              <a:buFont typeface="Nunito Sans"/>
              <a:buNone/>
              <a:defRPr>
                <a:latin typeface="Nunito Sans"/>
                <a:ea typeface="Nunito Sans"/>
                <a:cs typeface="Nunito Sans"/>
                <a:sym typeface="Nunito Sans"/>
              </a:defRPr>
            </a:lvl9pPr>
          </a:lstStyle>
          <a:p>
            <a:endParaRPr/>
          </a:p>
        </p:txBody>
      </p:sp>
      <p:sp>
        <p:nvSpPr>
          <p:cNvPr id="551" name="Google Shape;551;p51"/>
          <p:cNvSpPr txBox="1">
            <a:spLocks noGrp="1"/>
          </p:cNvSpPr>
          <p:nvPr>
            <p:ph type="subTitle" idx="22"/>
          </p:nvPr>
        </p:nvSpPr>
        <p:spPr>
          <a:xfrm>
            <a:off x="228600" y="4800275"/>
            <a:ext cx="1115700" cy="311400"/>
          </a:xfrm>
          <a:prstGeom prst="rect">
            <a:avLst/>
          </a:prstGeom>
        </p:spPr>
        <p:txBody>
          <a:bodyPr spcFirstLastPara="1" wrap="square" lIns="91425" tIns="91425" rIns="91425" bIns="91425" anchor="t" anchorCtr="0">
            <a:noAutofit/>
          </a:bodyPr>
          <a:lstStyle>
            <a:lvl1pPr lvl="0">
              <a:spcBef>
                <a:spcPts val="0"/>
              </a:spcBef>
              <a:spcAft>
                <a:spcPts val="0"/>
              </a:spcAft>
              <a:buNone/>
              <a:defRPr sz="700">
                <a:solidFill>
                  <a:schemeClr val="dk2"/>
                </a:solidFill>
                <a:latin typeface="Nunito Sans"/>
                <a:ea typeface="Nunito Sans"/>
                <a:cs typeface="Nunito Sans"/>
                <a:sym typeface="Nunito Sans"/>
              </a:defRPr>
            </a:lvl1pPr>
            <a:lvl2pPr lvl="1">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2pPr>
            <a:lvl3pPr lvl="2">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3pPr>
            <a:lvl4pPr lvl="3">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4pPr>
            <a:lvl5pPr lvl="4">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5pPr>
            <a:lvl6pPr lvl="5">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6pPr>
            <a:lvl7pPr lvl="6">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7pPr>
            <a:lvl8pPr lvl="7">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8pPr>
            <a:lvl9pPr lvl="8">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body and image ALT 1">
  <p:cSld name="BLANK_1_1_1_1_3">
    <p:spTree>
      <p:nvGrpSpPr>
        <p:cNvPr id="1" name="Shape 62"/>
        <p:cNvGrpSpPr/>
        <p:nvPr/>
      </p:nvGrpSpPr>
      <p:grpSpPr>
        <a:xfrm>
          <a:off x="0" y="0"/>
          <a:ext cx="0" cy="0"/>
          <a:chOff x="0" y="0"/>
          <a:chExt cx="0" cy="0"/>
        </a:xfrm>
      </p:grpSpPr>
      <p:sp>
        <p:nvSpPr>
          <p:cNvPr id="63" name="Google Shape;63;p6"/>
          <p:cNvSpPr txBox="1">
            <a:spLocks noGrp="1"/>
          </p:cNvSpPr>
          <p:nvPr>
            <p:ph type="title"/>
          </p:nvPr>
        </p:nvSpPr>
        <p:spPr>
          <a:xfrm>
            <a:off x="228600" y="613525"/>
            <a:ext cx="3904500" cy="1162800"/>
          </a:xfrm>
          <a:prstGeom prst="rect">
            <a:avLst/>
          </a:prstGeom>
        </p:spPr>
        <p:txBody>
          <a:bodyPr spcFirstLastPara="1" wrap="square" lIns="0" tIns="0" rIns="91425" bIns="91425" anchor="t" anchorCtr="0">
            <a:spAutoFit/>
          </a:bodyPr>
          <a:lstStyle>
            <a:lvl1pPr lvl="0">
              <a:lnSpc>
                <a:spcPct val="85000"/>
              </a:lnSpc>
              <a:spcBef>
                <a:spcPts val="0"/>
              </a:spcBef>
              <a:spcAft>
                <a:spcPts val="0"/>
              </a:spcAft>
              <a:buNone/>
              <a:defRPr sz="3400">
                <a:solidFill>
                  <a:schemeClr val="dk2"/>
                </a:solidFill>
              </a:defRPr>
            </a:lvl1pPr>
            <a:lvl2pPr lvl="1">
              <a:lnSpc>
                <a:spcPct val="85000"/>
              </a:lnSpc>
              <a:spcBef>
                <a:spcPts val="0"/>
              </a:spcBef>
              <a:spcAft>
                <a:spcPts val="0"/>
              </a:spcAft>
              <a:buNone/>
              <a:defRPr sz="3600">
                <a:solidFill>
                  <a:schemeClr val="dk2"/>
                </a:solidFill>
              </a:defRPr>
            </a:lvl2pPr>
            <a:lvl3pPr lvl="2">
              <a:lnSpc>
                <a:spcPct val="85000"/>
              </a:lnSpc>
              <a:spcBef>
                <a:spcPts val="0"/>
              </a:spcBef>
              <a:spcAft>
                <a:spcPts val="0"/>
              </a:spcAft>
              <a:buNone/>
              <a:defRPr sz="3600">
                <a:solidFill>
                  <a:schemeClr val="dk2"/>
                </a:solidFill>
              </a:defRPr>
            </a:lvl3pPr>
            <a:lvl4pPr lvl="3">
              <a:lnSpc>
                <a:spcPct val="85000"/>
              </a:lnSpc>
              <a:spcBef>
                <a:spcPts val="0"/>
              </a:spcBef>
              <a:spcAft>
                <a:spcPts val="0"/>
              </a:spcAft>
              <a:buNone/>
              <a:defRPr sz="3600">
                <a:solidFill>
                  <a:schemeClr val="dk2"/>
                </a:solidFill>
              </a:defRPr>
            </a:lvl4pPr>
            <a:lvl5pPr lvl="4">
              <a:lnSpc>
                <a:spcPct val="85000"/>
              </a:lnSpc>
              <a:spcBef>
                <a:spcPts val="0"/>
              </a:spcBef>
              <a:spcAft>
                <a:spcPts val="0"/>
              </a:spcAft>
              <a:buNone/>
              <a:defRPr sz="3600">
                <a:solidFill>
                  <a:schemeClr val="dk2"/>
                </a:solidFill>
              </a:defRPr>
            </a:lvl5pPr>
            <a:lvl6pPr lvl="5">
              <a:lnSpc>
                <a:spcPct val="85000"/>
              </a:lnSpc>
              <a:spcBef>
                <a:spcPts val="0"/>
              </a:spcBef>
              <a:spcAft>
                <a:spcPts val="0"/>
              </a:spcAft>
              <a:buNone/>
              <a:defRPr sz="3600">
                <a:solidFill>
                  <a:schemeClr val="dk2"/>
                </a:solidFill>
              </a:defRPr>
            </a:lvl6pPr>
            <a:lvl7pPr lvl="6">
              <a:lnSpc>
                <a:spcPct val="85000"/>
              </a:lnSpc>
              <a:spcBef>
                <a:spcPts val="0"/>
              </a:spcBef>
              <a:spcAft>
                <a:spcPts val="0"/>
              </a:spcAft>
              <a:buNone/>
              <a:defRPr sz="3600">
                <a:solidFill>
                  <a:schemeClr val="dk2"/>
                </a:solidFill>
              </a:defRPr>
            </a:lvl7pPr>
            <a:lvl8pPr lvl="7">
              <a:lnSpc>
                <a:spcPct val="85000"/>
              </a:lnSpc>
              <a:spcBef>
                <a:spcPts val="0"/>
              </a:spcBef>
              <a:spcAft>
                <a:spcPts val="0"/>
              </a:spcAft>
              <a:buNone/>
              <a:defRPr sz="3600">
                <a:solidFill>
                  <a:schemeClr val="dk2"/>
                </a:solidFill>
              </a:defRPr>
            </a:lvl8pPr>
            <a:lvl9pPr lvl="8">
              <a:lnSpc>
                <a:spcPct val="85000"/>
              </a:lnSpc>
              <a:spcBef>
                <a:spcPts val="0"/>
              </a:spcBef>
              <a:spcAft>
                <a:spcPts val="0"/>
              </a:spcAft>
              <a:buNone/>
              <a:defRPr sz="3600">
                <a:solidFill>
                  <a:schemeClr val="dk2"/>
                </a:solidFill>
              </a:defRPr>
            </a:lvl9pPr>
          </a:lstStyle>
          <a:p>
            <a:endParaRPr/>
          </a:p>
        </p:txBody>
      </p:sp>
      <p:sp>
        <p:nvSpPr>
          <p:cNvPr id="64" name="Google Shape;64;p6"/>
          <p:cNvSpPr>
            <a:spLocks noGrp="1"/>
          </p:cNvSpPr>
          <p:nvPr>
            <p:ph type="pic" idx="2"/>
          </p:nvPr>
        </p:nvSpPr>
        <p:spPr>
          <a:xfrm>
            <a:off x="4523050" y="737975"/>
            <a:ext cx="2164800" cy="1350300"/>
          </a:xfrm>
          <a:prstGeom prst="roundRect">
            <a:avLst>
              <a:gd name="adj" fmla="val 7802"/>
            </a:avLst>
          </a:prstGeom>
          <a:noFill/>
          <a:ln w="9525" cap="flat" cmpd="sng">
            <a:solidFill>
              <a:schemeClr val="accent1"/>
            </a:solidFill>
            <a:prstDash val="solid"/>
            <a:round/>
            <a:headEnd type="none" w="sm" len="sm"/>
            <a:tailEnd type="none" w="sm" len="sm"/>
          </a:ln>
        </p:spPr>
      </p:sp>
      <p:sp>
        <p:nvSpPr>
          <p:cNvPr id="65" name="Google Shape;65;p6"/>
          <p:cNvSpPr>
            <a:spLocks noGrp="1"/>
          </p:cNvSpPr>
          <p:nvPr>
            <p:ph type="pic" idx="3"/>
          </p:nvPr>
        </p:nvSpPr>
        <p:spPr>
          <a:xfrm>
            <a:off x="6752100" y="737775"/>
            <a:ext cx="2164800" cy="1350300"/>
          </a:xfrm>
          <a:prstGeom prst="roundRect">
            <a:avLst>
              <a:gd name="adj" fmla="val 7802"/>
            </a:avLst>
          </a:prstGeom>
          <a:noFill/>
          <a:ln w="9525" cap="flat" cmpd="sng">
            <a:solidFill>
              <a:schemeClr val="accent1"/>
            </a:solidFill>
            <a:prstDash val="solid"/>
            <a:round/>
            <a:headEnd type="none" w="sm" len="sm"/>
            <a:tailEnd type="none" w="sm" len="sm"/>
          </a:ln>
        </p:spPr>
      </p:sp>
      <p:sp>
        <p:nvSpPr>
          <p:cNvPr id="66" name="Google Shape;66;p6"/>
          <p:cNvSpPr>
            <a:spLocks noGrp="1"/>
          </p:cNvSpPr>
          <p:nvPr>
            <p:ph type="pic" idx="4"/>
          </p:nvPr>
        </p:nvSpPr>
        <p:spPr>
          <a:xfrm>
            <a:off x="4523050" y="2158000"/>
            <a:ext cx="4394100" cy="2282700"/>
          </a:xfrm>
          <a:prstGeom prst="roundRect">
            <a:avLst>
              <a:gd name="adj" fmla="val 6108"/>
            </a:avLst>
          </a:prstGeom>
          <a:noFill/>
          <a:ln w="9525" cap="flat" cmpd="sng">
            <a:solidFill>
              <a:schemeClr val="accent1"/>
            </a:solidFill>
            <a:prstDash val="solid"/>
            <a:round/>
            <a:headEnd type="none" w="sm" len="sm"/>
            <a:tailEnd type="none" w="sm" len="sm"/>
          </a:ln>
        </p:spPr>
      </p:sp>
      <p:sp>
        <p:nvSpPr>
          <p:cNvPr id="67" name="Google Shape;67;p6"/>
          <p:cNvSpPr txBox="1">
            <a:spLocks noGrp="1"/>
          </p:cNvSpPr>
          <p:nvPr>
            <p:ph type="body" idx="1"/>
          </p:nvPr>
        </p:nvSpPr>
        <p:spPr>
          <a:xfrm>
            <a:off x="233850" y="3127075"/>
            <a:ext cx="2920800" cy="1313700"/>
          </a:xfrm>
          <a:prstGeom prst="rect">
            <a:avLst/>
          </a:prstGeom>
        </p:spPr>
        <p:txBody>
          <a:bodyPr spcFirstLastPara="1" wrap="square" lIns="0" tIns="0" rIns="0" bIns="0" anchor="t" anchorCtr="0">
            <a:noAutofit/>
          </a:bodyPr>
          <a:lstStyle>
            <a:lvl1pPr marL="457200" lvl="0" indent="-292100">
              <a:spcBef>
                <a:spcPts val="0"/>
              </a:spcBef>
              <a:spcAft>
                <a:spcPts val="0"/>
              </a:spcAft>
              <a:buClr>
                <a:schemeClr val="lt1"/>
              </a:buClr>
              <a:buSzPts val="1000"/>
              <a:buFont typeface="Urbanist"/>
              <a:buChar char="●"/>
              <a:defRPr sz="1000"/>
            </a:lvl1pPr>
            <a:lvl2pPr marL="914400" lvl="1" indent="-292100">
              <a:spcBef>
                <a:spcPts val="0"/>
              </a:spcBef>
              <a:spcAft>
                <a:spcPts val="0"/>
              </a:spcAft>
              <a:buClr>
                <a:schemeClr val="lt1"/>
              </a:buClr>
              <a:buSzPts val="1000"/>
              <a:buFont typeface="Urbanist"/>
              <a:buChar char="○"/>
              <a:defRPr sz="1000"/>
            </a:lvl2pPr>
            <a:lvl3pPr marL="1371600" lvl="2" indent="-292100">
              <a:spcBef>
                <a:spcPts val="0"/>
              </a:spcBef>
              <a:spcAft>
                <a:spcPts val="0"/>
              </a:spcAft>
              <a:buClr>
                <a:schemeClr val="lt1"/>
              </a:buClr>
              <a:buSzPts val="1000"/>
              <a:buFont typeface="Urbanist"/>
              <a:buChar char="■"/>
              <a:defRPr sz="1000"/>
            </a:lvl3pPr>
            <a:lvl4pPr marL="1828800" lvl="3" indent="-292100">
              <a:spcBef>
                <a:spcPts val="0"/>
              </a:spcBef>
              <a:spcAft>
                <a:spcPts val="0"/>
              </a:spcAft>
              <a:buClr>
                <a:schemeClr val="lt1"/>
              </a:buClr>
              <a:buSzPts val="1000"/>
              <a:buFont typeface="Urbanist"/>
              <a:buChar char="●"/>
              <a:defRPr sz="1000"/>
            </a:lvl4pPr>
            <a:lvl5pPr marL="2286000" lvl="4" indent="-292100">
              <a:spcBef>
                <a:spcPts val="0"/>
              </a:spcBef>
              <a:spcAft>
                <a:spcPts val="0"/>
              </a:spcAft>
              <a:buClr>
                <a:schemeClr val="lt1"/>
              </a:buClr>
              <a:buSzPts val="1000"/>
              <a:buFont typeface="Urbanist"/>
              <a:buChar char="○"/>
              <a:defRPr sz="1000"/>
            </a:lvl5pPr>
            <a:lvl6pPr marL="2743200" lvl="5" indent="-292100">
              <a:spcBef>
                <a:spcPts val="0"/>
              </a:spcBef>
              <a:spcAft>
                <a:spcPts val="0"/>
              </a:spcAft>
              <a:buClr>
                <a:schemeClr val="lt1"/>
              </a:buClr>
              <a:buSzPts val="1000"/>
              <a:buFont typeface="Urbanist"/>
              <a:buChar char="■"/>
              <a:defRPr sz="1000"/>
            </a:lvl6pPr>
            <a:lvl7pPr marL="3200400" lvl="6" indent="-292100">
              <a:spcBef>
                <a:spcPts val="0"/>
              </a:spcBef>
              <a:spcAft>
                <a:spcPts val="0"/>
              </a:spcAft>
              <a:buClr>
                <a:schemeClr val="lt1"/>
              </a:buClr>
              <a:buSzPts val="1000"/>
              <a:buFont typeface="Urbanist"/>
              <a:buChar char="●"/>
              <a:defRPr sz="1000"/>
            </a:lvl7pPr>
            <a:lvl8pPr marL="3657600" lvl="7" indent="-292100">
              <a:spcBef>
                <a:spcPts val="0"/>
              </a:spcBef>
              <a:spcAft>
                <a:spcPts val="0"/>
              </a:spcAft>
              <a:buClr>
                <a:schemeClr val="lt1"/>
              </a:buClr>
              <a:buSzPts val="1000"/>
              <a:buFont typeface="Urbanist"/>
              <a:buChar char="○"/>
              <a:defRPr sz="1000"/>
            </a:lvl8pPr>
            <a:lvl9pPr marL="4114800" lvl="8" indent="-292100">
              <a:spcBef>
                <a:spcPts val="0"/>
              </a:spcBef>
              <a:spcAft>
                <a:spcPts val="0"/>
              </a:spcAft>
              <a:buClr>
                <a:schemeClr val="lt1"/>
              </a:buClr>
              <a:buSzPts val="1000"/>
              <a:buFont typeface="Urbanist"/>
              <a:buChar char="■"/>
              <a:defRPr sz="1000"/>
            </a:lvl9pPr>
          </a:lstStyle>
          <a:p>
            <a:endParaRPr/>
          </a:p>
        </p:txBody>
      </p:sp>
      <p:sp>
        <p:nvSpPr>
          <p:cNvPr id="68" name="Google Shape;68;p6"/>
          <p:cNvSpPr txBox="1">
            <a:spLocks noGrp="1"/>
          </p:cNvSpPr>
          <p:nvPr>
            <p:ph type="subTitle" idx="5"/>
          </p:nvPr>
        </p:nvSpPr>
        <p:spPr>
          <a:xfrm>
            <a:off x="320625" y="4675975"/>
            <a:ext cx="2700000" cy="236400"/>
          </a:xfrm>
          <a:prstGeom prst="rect">
            <a:avLst/>
          </a:prstGeom>
        </p:spPr>
        <p:txBody>
          <a:bodyPr spcFirstLastPara="1" wrap="square" lIns="0" tIns="0" rIns="0" bIns="0" anchor="b" anchorCtr="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a:endParaRPr/>
          </a:p>
        </p:txBody>
      </p:sp>
      <p:sp>
        <p:nvSpPr>
          <p:cNvPr id="69" name="Google Shape;69;p6"/>
          <p:cNvSpPr txBox="1">
            <a:spLocks noGrp="1"/>
          </p:cNvSpPr>
          <p:nvPr>
            <p:ph type="subTitle" idx="6"/>
          </p:nvPr>
        </p:nvSpPr>
        <p:spPr>
          <a:xfrm>
            <a:off x="4716740" y="4675975"/>
            <a:ext cx="2294700" cy="236400"/>
          </a:xfrm>
          <a:prstGeom prst="rect">
            <a:avLst/>
          </a:prstGeom>
        </p:spPr>
        <p:txBody>
          <a:bodyPr spcFirstLastPara="1" wrap="square" lIns="0" tIns="0" rIns="0" bIns="0" anchor="b" anchorCtr="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a:endParaRPr/>
          </a:p>
        </p:txBody>
      </p:sp>
      <p:sp>
        <p:nvSpPr>
          <p:cNvPr id="70" name="Google Shape;70;p6"/>
          <p:cNvSpPr txBox="1">
            <a:spLocks noGrp="1"/>
          </p:cNvSpPr>
          <p:nvPr>
            <p:ph type="subTitle" idx="7"/>
          </p:nvPr>
        </p:nvSpPr>
        <p:spPr>
          <a:xfrm>
            <a:off x="6859200" y="4683725"/>
            <a:ext cx="2056500" cy="228600"/>
          </a:xfrm>
          <a:prstGeom prst="rect">
            <a:avLst/>
          </a:prstGeom>
        </p:spPr>
        <p:txBody>
          <a:bodyPr spcFirstLastPara="1" wrap="square" lIns="0" tIns="0" rIns="0" bIns="0" anchor="b" anchorCtr="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a:endParaRPr/>
          </a:p>
        </p:txBody>
      </p:sp>
      <p:sp>
        <p:nvSpPr>
          <p:cNvPr id="71" name="Google Shape;71;p6"/>
          <p:cNvSpPr/>
          <p:nvPr/>
        </p:nvSpPr>
        <p:spPr>
          <a:xfrm>
            <a:off x="228600" y="48375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72" name="Google Shape;72;p6"/>
          <p:cNvSpPr/>
          <p:nvPr/>
        </p:nvSpPr>
        <p:spPr>
          <a:xfrm>
            <a:off x="4618950" y="4839000"/>
            <a:ext cx="45900" cy="4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73" name="Google Shape;73;p6"/>
          <p:cNvSpPr txBox="1">
            <a:spLocks noGrp="1"/>
          </p:cNvSpPr>
          <p:nvPr>
            <p:ph type="subTitle" idx="8"/>
          </p:nvPr>
        </p:nvSpPr>
        <p:spPr>
          <a:xfrm>
            <a:off x="228600" y="228600"/>
            <a:ext cx="2920800" cy="2286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9pPr>
          </a:lstStyle>
          <a:p>
            <a:endParaRPr/>
          </a:p>
        </p:txBody>
      </p:sp>
      <p:cxnSp>
        <p:nvCxnSpPr>
          <p:cNvPr id="74" name="Google Shape;74;p6"/>
          <p:cNvCxnSpPr/>
          <p:nvPr/>
        </p:nvCxnSpPr>
        <p:spPr>
          <a:xfrm>
            <a:off x="238800" y="4683300"/>
            <a:ext cx="8676900" cy="0"/>
          </a:xfrm>
          <a:prstGeom prst="straightConnector1">
            <a:avLst/>
          </a:prstGeom>
          <a:noFill/>
          <a:ln w="9525" cap="flat" cmpd="sng">
            <a:solidFill>
              <a:schemeClr val="accent1"/>
            </a:solidFill>
            <a:prstDash val="solid"/>
            <a:round/>
            <a:headEnd type="none" w="med" len="med"/>
            <a:tailEnd type="none" w="med" len="med"/>
          </a:ln>
        </p:spPr>
      </p:cxnSp>
    </p:spTree>
  </p:cSld>
  <p:clrMapOvr>
    <a:masterClrMapping/>
  </p:clrMapOvr>
  <p:extLst>
    <p:ext uri="{DCECCB84-F9BA-43D5-87BE-67443E8EF086}">
      <p15:sldGuideLst xmlns:p15="http://schemas.microsoft.com/office/powerpoint/2012/main">
        <p15:guide id="1" orient="horz" pos="2805">
          <p15:clr>
            <a:srgbClr val="E46962"/>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body and image - Alt 1">
  <p:cSld name="BLANK_1_1_1_1_1_1_1_1_1_1_1_1">
    <p:spTree>
      <p:nvGrpSpPr>
        <p:cNvPr id="1" name="Shape 552"/>
        <p:cNvGrpSpPr/>
        <p:nvPr/>
      </p:nvGrpSpPr>
      <p:grpSpPr>
        <a:xfrm>
          <a:off x="0" y="0"/>
          <a:ext cx="0" cy="0"/>
          <a:chOff x="0" y="0"/>
          <a:chExt cx="0" cy="0"/>
        </a:xfrm>
      </p:grpSpPr>
      <p:pic>
        <p:nvPicPr>
          <p:cNvPr id="553" name="Google Shape;553;p52"/>
          <p:cNvPicPr preferRelativeResize="0"/>
          <p:nvPr/>
        </p:nvPicPr>
        <p:blipFill rotWithShape="1">
          <a:blip r:embed="rId2">
            <a:alphaModFix/>
          </a:blip>
          <a:srcRect t="21451"/>
          <a:stretch/>
        </p:blipFill>
        <p:spPr>
          <a:xfrm>
            <a:off x="4061100" y="0"/>
            <a:ext cx="4136100" cy="3248727"/>
          </a:xfrm>
          <a:prstGeom prst="rect">
            <a:avLst/>
          </a:prstGeom>
          <a:noFill/>
          <a:ln>
            <a:noFill/>
          </a:ln>
        </p:spPr>
      </p:pic>
      <p:sp>
        <p:nvSpPr>
          <p:cNvPr id="554" name="Google Shape;554;p52"/>
          <p:cNvSpPr/>
          <p:nvPr/>
        </p:nvSpPr>
        <p:spPr>
          <a:xfrm rot="-5400000" flipH="1">
            <a:off x="5143020" y="1161600"/>
            <a:ext cx="7978200" cy="7978200"/>
          </a:xfrm>
          <a:prstGeom prst="pie">
            <a:avLst>
              <a:gd name="adj1" fmla="val 10792592"/>
              <a:gd name="adj2" fmla="val 16198514"/>
            </a:avLst>
          </a:prstGeom>
          <a:gradFill>
            <a:gsLst>
              <a:gs pos="0">
                <a:schemeClr val="accent1"/>
              </a:gs>
              <a:gs pos="64000">
                <a:schemeClr val="dk2"/>
              </a:gs>
              <a:gs pos="100000">
                <a:schemeClr val="dk2"/>
              </a:gs>
            </a:gsLst>
            <a:path path="circle">
              <a:fillToRect l="100000" t="100000"/>
            </a:path>
            <a:tileRect r="-100000" b="-10000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2"/>
              </a:solidFill>
              <a:latin typeface="Nunito Sans"/>
              <a:ea typeface="Nunito Sans"/>
              <a:cs typeface="Nunito Sans"/>
              <a:sym typeface="Nunito Sans"/>
            </a:endParaRPr>
          </a:p>
        </p:txBody>
      </p:sp>
      <p:sp>
        <p:nvSpPr>
          <p:cNvPr id="555" name="Google Shape;555;p52"/>
          <p:cNvSpPr/>
          <p:nvPr/>
        </p:nvSpPr>
        <p:spPr>
          <a:xfrm>
            <a:off x="4600000" y="-50"/>
            <a:ext cx="3973152" cy="5143488"/>
          </a:xfrm>
          <a:custGeom>
            <a:avLst/>
            <a:gdLst/>
            <a:ahLst/>
            <a:cxnLst/>
            <a:rect l="l" t="t" r="r" b="b"/>
            <a:pathLst>
              <a:path w="124161" h="160734" extrusionOk="0">
                <a:moveTo>
                  <a:pt x="46435" y="0"/>
                </a:moveTo>
                <a:lnTo>
                  <a:pt x="50007" y="3088"/>
                </a:lnTo>
                <a:lnTo>
                  <a:pt x="53988" y="6586"/>
                </a:lnTo>
                <a:lnTo>
                  <a:pt x="58379" y="10492"/>
                </a:lnTo>
                <a:lnTo>
                  <a:pt x="63067" y="14697"/>
                </a:lnTo>
                <a:lnTo>
                  <a:pt x="67978" y="19199"/>
                </a:lnTo>
                <a:lnTo>
                  <a:pt x="73075" y="23924"/>
                </a:lnTo>
                <a:lnTo>
                  <a:pt x="78247" y="28835"/>
                </a:lnTo>
                <a:lnTo>
                  <a:pt x="83419" y="33858"/>
                </a:lnTo>
                <a:lnTo>
                  <a:pt x="88144" y="38546"/>
                </a:lnTo>
                <a:lnTo>
                  <a:pt x="92609" y="43048"/>
                </a:lnTo>
                <a:lnTo>
                  <a:pt x="96739" y="47402"/>
                </a:lnTo>
                <a:lnTo>
                  <a:pt x="98711" y="49485"/>
                </a:lnTo>
                <a:lnTo>
                  <a:pt x="100609" y="51532"/>
                </a:lnTo>
                <a:lnTo>
                  <a:pt x="102432" y="53578"/>
                </a:lnTo>
                <a:lnTo>
                  <a:pt x="104181" y="55550"/>
                </a:lnTo>
                <a:lnTo>
                  <a:pt x="105855" y="57448"/>
                </a:lnTo>
                <a:lnTo>
                  <a:pt x="107455" y="59345"/>
                </a:lnTo>
                <a:lnTo>
                  <a:pt x="108980" y="61168"/>
                </a:lnTo>
                <a:lnTo>
                  <a:pt x="110431" y="62954"/>
                </a:lnTo>
                <a:lnTo>
                  <a:pt x="111808" y="64703"/>
                </a:lnTo>
                <a:lnTo>
                  <a:pt x="113110" y="66414"/>
                </a:lnTo>
                <a:lnTo>
                  <a:pt x="114636" y="68424"/>
                </a:lnTo>
                <a:lnTo>
                  <a:pt x="116050" y="70396"/>
                </a:lnTo>
                <a:lnTo>
                  <a:pt x="117315" y="72293"/>
                </a:lnTo>
                <a:lnTo>
                  <a:pt x="118468" y="74079"/>
                </a:lnTo>
                <a:lnTo>
                  <a:pt x="119510" y="75828"/>
                </a:lnTo>
                <a:lnTo>
                  <a:pt x="120440" y="77502"/>
                </a:lnTo>
                <a:lnTo>
                  <a:pt x="121221" y="79065"/>
                </a:lnTo>
                <a:lnTo>
                  <a:pt x="121928" y="80553"/>
                </a:lnTo>
                <a:lnTo>
                  <a:pt x="122486" y="82004"/>
                </a:lnTo>
                <a:lnTo>
                  <a:pt x="122933" y="83344"/>
                </a:lnTo>
                <a:lnTo>
                  <a:pt x="123119" y="83976"/>
                </a:lnTo>
                <a:lnTo>
                  <a:pt x="123268" y="84609"/>
                </a:lnTo>
                <a:lnTo>
                  <a:pt x="123379" y="85241"/>
                </a:lnTo>
                <a:lnTo>
                  <a:pt x="123491" y="85799"/>
                </a:lnTo>
                <a:lnTo>
                  <a:pt x="123528" y="86395"/>
                </a:lnTo>
                <a:lnTo>
                  <a:pt x="123565" y="86915"/>
                </a:lnTo>
                <a:lnTo>
                  <a:pt x="123565" y="87474"/>
                </a:lnTo>
                <a:lnTo>
                  <a:pt x="123528" y="87957"/>
                </a:lnTo>
                <a:lnTo>
                  <a:pt x="123491" y="88441"/>
                </a:lnTo>
                <a:lnTo>
                  <a:pt x="123379" y="88925"/>
                </a:lnTo>
                <a:lnTo>
                  <a:pt x="123268" y="89371"/>
                </a:lnTo>
                <a:lnTo>
                  <a:pt x="123119" y="89780"/>
                </a:lnTo>
                <a:lnTo>
                  <a:pt x="122858" y="90413"/>
                </a:lnTo>
                <a:lnTo>
                  <a:pt x="122486" y="90971"/>
                </a:lnTo>
                <a:lnTo>
                  <a:pt x="122077" y="91492"/>
                </a:lnTo>
                <a:lnTo>
                  <a:pt x="121593" y="91938"/>
                </a:lnTo>
                <a:lnTo>
                  <a:pt x="121035" y="92385"/>
                </a:lnTo>
                <a:lnTo>
                  <a:pt x="120403" y="92757"/>
                </a:lnTo>
                <a:lnTo>
                  <a:pt x="119733" y="93092"/>
                </a:lnTo>
                <a:lnTo>
                  <a:pt x="118989" y="93389"/>
                </a:lnTo>
                <a:lnTo>
                  <a:pt x="118133" y="93650"/>
                </a:lnTo>
                <a:lnTo>
                  <a:pt x="117240" y="93873"/>
                </a:lnTo>
                <a:lnTo>
                  <a:pt x="116310" y="94059"/>
                </a:lnTo>
                <a:lnTo>
                  <a:pt x="115268" y="94171"/>
                </a:lnTo>
                <a:lnTo>
                  <a:pt x="114189" y="94245"/>
                </a:lnTo>
                <a:lnTo>
                  <a:pt x="112999" y="94282"/>
                </a:lnTo>
                <a:lnTo>
                  <a:pt x="111771" y="94282"/>
                </a:lnTo>
                <a:lnTo>
                  <a:pt x="110506" y="94245"/>
                </a:lnTo>
                <a:lnTo>
                  <a:pt x="97558" y="93501"/>
                </a:lnTo>
                <a:lnTo>
                  <a:pt x="89744" y="93055"/>
                </a:lnTo>
                <a:lnTo>
                  <a:pt x="81782" y="92645"/>
                </a:lnTo>
                <a:lnTo>
                  <a:pt x="73745" y="92236"/>
                </a:lnTo>
                <a:lnTo>
                  <a:pt x="65708" y="91901"/>
                </a:lnTo>
                <a:lnTo>
                  <a:pt x="57746" y="91604"/>
                </a:lnTo>
                <a:lnTo>
                  <a:pt x="53839" y="91529"/>
                </a:lnTo>
                <a:lnTo>
                  <a:pt x="49970" y="91455"/>
                </a:lnTo>
                <a:lnTo>
                  <a:pt x="46175" y="91380"/>
                </a:lnTo>
                <a:lnTo>
                  <a:pt x="42491" y="91380"/>
                </a:lnTo>
                <a:lnTo>
                  <a:pt x="38845" y="91417"/>
                </a:lnTo>
                <a:lnTo>
                  <a:pt x="35310" y="91492"/>
                </a:lnTo>
                <a:lnTo>
                  <a:pt x="31627" y="91604"/>
                </a:lnTo>
                <a:lnTo>
                  <a:pt x="28167" y="91752"/>
                </a:lnTo>
                <a:lnTo>
                  <a:pt x="24930" y="91976"/>
                </a:lnTo>
                <a:lnTo>
                  <a:pt x="21916" y="92236"/>
                </a:lnTo>
                <a:lnTo>
                  <a:pt x="19088" y="92534"/>
                </a:lnTo>
                <a:lnTo>
                  <a:pt x="16446" y="92906"/>
                </a:lnTo>
                <a:lnTo>
                  <a:pt x="14028" y="93315"/>
                </a:lnTo>
                <a:lnTo>
                  <a:pt x="11795" y="93762"/>
                </a:lnTo>
                <a:lnTo>
                  <a:pt x="10568" y="94059"/>
                </a:lnTo>
                <a:lnTo>
                  <a:pt x="9451" y="94357"/>
                </a:lnTo>
                <a:lnTo>
                  <a:pt x="8372" y="94692"/>
                </a:lnTo>
                <a:lnTo>
                  <a:pt x="7368" y="95027"/>
                </a:lnTo>
                <a:lnTo>
                  <a:pt x="6438" y="95361"/>
                </a:lnTo>
                <a:lnTo>
                  <a:pt x="5545" y="95733"/>
                </a:lnTo>
                <a:lnTo>
                  <a:pt x="4763" y="96106"/>
                </a:lnTo>
                <a:lnTo>
                  <a:pt x="4019" y="96515"/>
                </a:lnTo>
                <a:lnTo>
                  <a:pt x="3312" y="96924"/>
                </a:lnTo>
                <a:lnTo>
                  <a:pt x="2717" y="97371"/>
                </a:lnTo>
                <a:lnTo>
                  <a:pt x="2159" y="97817"/>
                </a:lnTo>
                <a:lnTo>
                  <a:pt x="1675" y="98301"/>
                </a:lnTo>
                <a:lnTo>
                  <a:pt x="1229" y="98784"/>
                </a:lnTo>
                <a:lnTo>
                  <a:pt x="894" y="99305"/>
                </a:lnTo>
                <a:lnTo>
                  <a:pt x="596" y="99826"/>
                </a:lnTo>
                <a:lnTo>
                  <a:pt x="336" y="100384"/>
                </a:lnTo>
                <a:lnTo>
                  <a:pt x="224" y="100756"/>
                </a:lnTo>
                <a:lnTo>
                  <a:pt x="112" y="101128"/>
                </a:lnTo>
                <a:lnTo>
                  <a:pt x="75" y="101538"/>
                </a:lnTo>
                <a:lnTo>
                  <a:pt x="38" y="101947"/>
                </a:lnTo>
                <a:lnTo>
                  <a:pt x="1" y="102356"/>
                </a:lnTo>
                <a:lnTo>
                  <a:pt x="38" y="102766"/>
                </a:lnTo>
                <a:lnTo>
                  <a:pt x="75" y="103175"/>
                </a:lnTo>
                <a:lnTo>
                  <a:pt x="187" y="103621"/>
                </a:lnTo>
                <a:lnTo>
                  <a:pt x="299" y="104031"/>
                </a:lnTo>
                <a:lnTo>
                  <a:pt x="410" y="104477"/>
                </a:lnTo>
                <a:lnTo>
                  <a:pt x="596" y="104924"/>
                </a:lnTo>
                <a:lnTo>
                  <a:pt x="782" y="105407"/>
                </a:lnTo>
                <a:lnTo>
                  <a:pt x="1005" y="105854"/>
                </a:lnTo>
                <a:lnTo>
                  <a:pt x="1266" y="106337"/>
                </a:lnTo>
                <a:lnTo>
                  <a:pt x="1898" y="107305"/>
                </a:lnTo>
                <a:lnTo>
                  <a:pt x="2605" y="108309"/>
                </a:lnTo>
                <a:lnTo>
                  <a:pt x="3461" y="109314"/>
                </a:lnTo>
                <a:lnTo>
                  <a:pt x="4429" y="110393"/>
                </a:lnTo>
                <a:lnTo>
                  <a:pt x="5508" y="111472"/>
                </a:lnTo>
                <a:lnTo>
                  <a:pt x="6698" y="112625"/>
                </a:lnTo>
                <a:lnTo>
                  <a:pt x="8038" y="113779"/>
                </a:lnTo>
                <a:lnTo>
                  <a:pt x="9489" y="114969"/>
                </a:lnTo>
                <a:lnTo>
                  <a:pt x="11051" y="116197"/>
                </a:lnTo>
                <a:lnTo>
                  <a:pt x="15144" y="119323"/>
                </a:lnTo>
                <a:lnTo>
                  <a:pt x="19125" y="122411"/>
                </a:lnTo>
                <a:lnTo>
                  <a:pt x="23069" y="125499"/>
                </a:lnTo>
                <a:lnTo>
                  <a:pt x="26902" y="128587"/>
                </a:lnTo>
                <a:lnTo>
                  <a:pt x="30697" y="131601"/>
                </a:lnTo>
                <a:lnTo>
                  <a:pt x="34343" y="134578"/>
                </a:lnTo>
                <a:lnTo>
                  <a:pt x="41412" y="140382"/>
                </a:lnTo>
                <a:lnTo>
                  <a:pt x="48072" y="145963"/>
                </a:lnTo>
                <a:lnTo>
                  <a:pt x="54249" y="151246"/>
                </a:lnTo>
                <a:lnTo>
                  <a:pt x="59941" y="156195"/>
                </a:lnTo>
                <a:lnTo>
                  <a:pt x="65113" y="160734"/>
                </a:lnTo>
                <a:lnTo>
                  <a:pt x="66006" y="160734"/>
                </a:lnTo>
                <a:lnTo>
                  <a:pt x="60834" y="156158"/>
                </a:lnTo>
                <a:lnTo>
                  <a:pt x="55104" y="151172"/>
                </a:lnTo>
                <a:lnTo>
                  <a:pt x="48854" y="145851"/>
                </a:lnTo>
                <a:lnTo>
                  <a:pt x="42156" y="140233"/>
                </a:lnTo>
                <a:lnTo>
                  <a:pt x="38622" y="137331"/>
                </a:lnTo>
                <a:lnTo>
                  <a:pt x="35013" y="134354"/>
                </a:lnTo>
                <a:lnTo>
                  <a:pt x="31292" y="131341"/>
                </a:lnTo>
                <a:lnTo>
                  <a:pt x="27497" y="128252"/>
                </a:lnTo>
                <a:lnTo>
                  <a:pt x="23590" y="125164"/>
                </a:lnTo>
                <a:lnTo>
                  <a:pt x="19609" y="122039"/>
                </a:lnTo>
                <a:lnTo>
                  <a:pt x="15553" y="118876"/>
                </a:lnTo>
                <a:lnTo>
                  <a:pt x="11423" y="115714"/>
                </a:lnTo>
                <a:lnTo>
                  <a:pt x="9898" y="114523"/>
                </a:lnTo>
                <a:lnTo>
                  <a:pt x="8521" y="113370"/>
                </a:lnTo>
                <a:lnTo>
                  <a:pt x="7219" y="112253"/>
                </a:lnTo>
                <a:lnTo>
                  <a:pt x="6066" y="111174"/>
                </a:lnTo>
                <a:lnTo>
                  <a:pt x="5024" y="110133"/>
                </a:lnTo>
                <a:lnTo>
                  <a:pt x="4056" y="109091"/>
                </a:lnTo>
                <a:lnTo>
                  <a:pt x="3238" y="108123"/>
                </a:lnTo>
                <a:lnTo>
                  <a:pt x="2531" y="107156"/>
                </a:lnTo>
                <a:lnTo>
                  <a:pt x="1936" y="106226"/>
                </a:lnTo>
                <a:lnTo>
                  <a:pt x="1452" y="105296"/>
                </a:lnTo>
                <a:lnTo>
                  <a:pt x="1229" y="104886"/>
                </a:lnTo>
                <a:lnTo>
                  <a:pt x="1080" y="104440"/>
                </a:lnTo>
                <a:lnTo>
                  <a:pt x="931" y="104031"/>
                </a:lnTo>
                <a:lnTo>
                  <a:pt x="819" y="103621"/>
                </a:lnTo>
                <a:lnTo>
                  <a:pt x="708" y="103212"/>
                </a:lnTo>
                <a:lnTo>
                  <a:pt x="671" y="102803"/>
                </a:lnTo>
                <a:lnTo>
                  <a:pt x="633" y="102394"/>
                </a:lnTo>
                <a:lnTo>
                  <a:pt x="633" y="102021"/>
                </a:lnTo>
                <a:lnTo>
                  <a:pt x="671" y="101649"/>
                </a:lnTo>
                <a:lnTo>
                  <a:pt x="708" y="101277"/>
                </a:lnTo>
                <a:lnTo>
                  <a:pt x="782" y="100942"/>
                </a:lnTo>
                <a:lnTo>
                  <a:pt x="894" y="100570"/>
                </a:lnTo>
                <a:lnTo>
                  <a:pt x="1117" y="100087"/>
                </a:lnTo>
                <a:lnTo>
                  <a:pt x="1415" y="99603"/>
                </a:lnTo>
                <a:lnTo>
                  <a:pt x="1750" y="99119"/>
                </a:lnTo>
                <a:lnTo>
                  <a:pt x="2159" y="98673"/>
                </a:lnTo>
                <a:lnTo>
                  <a:pt x="2643" y="98226"/>
                </a:lnTo>
                <a:lnTo>
                  <a:pt x="3163" y="97780"/>
                </a:lnTo>
                <a:lnTo>
                  <a:pt x="3759" y="97371"/>
                </a:lnTo>
                <a:lnTo>
                  <a:pt x="4429" y="96961"/>
                </a:lnTo>
                <a:lnTo>
                  <a:pt x="5135" y="96589"/>
                </a:lnTo>
                <a:lnTo>
                  <a:pt x="5917" y="96217"/>
                </a:lnTo>
                <a:lnTo>
                  <a:pt x="6773" y="95882"/>
                </a:lnTo>
                <a:lnTo>
                  <a:pt x="7666" y="95547"/>
                </a:lnTo>
                <a:lnTo>
                  <a:pt x="8633" y="95213"/>
                </a:lnTo>
                <a:lnTo>
                  <a:pt x="9675" y="94915"/>
                </a:lnTo>
                <a:lnTo>
                  <a:pt x="10754" y="94617"/>
                </a:lnTo>
                <a:lnTo>
                  <a:pt x="11907" y="94357"/>
                </a:lnTo>
                <a:lnTo>
                  <a:pt x="14140" y="93910"/>
                </a:lnTo>
                <a:lnTo>
                  <a:pt x="16558" y="93501"/>
                </a:lnTo>
                <a:lnTo>
                  <a:pt x="19162" y="93129"/>
                </a:lnTo>
                <a:lnTo>
                  <a:pt x="21990" y="92831"/>
                </a:lnTo>
                <a:lnTo>
                  <a:pt x="25004" y="92571"/>
                </a:lnTo>
                <a:lnTo>
                  <a:pt x="28204" y="92348"/>
                </a:lnTo>
                <a:lnTo>
                  <a:pt x="31664" y="92199"/>
                </a:lnTo>
                <a:lnTo>
                  <a:pt x="35348" y="92087"/>
                </a:lnTo>
                <a:lnTo>
                  <a:pt x="38845" y="92013"/>
                </a:lnTo>
                <a:lnTo>
                  <a:pt x="42491" y="91976"/>
                </a:lnTo>
                <a:lnTo>
                  <a:pt x="46212" y="91976"/>
                </a:lnTo>
                <a:lnTo>
                  <a:pt x="49970" y="92050"/>
                </a:lnTo>
                <a:lnTo>
                  <a:pt x="53839" y="92124"/>
                </a:lnTo>
                <a:lnTo>
                  <a:pt x="57746" y="92199"/>
                </a:lnTo>
                <a:lnTo>
                  <a:pt x="65708" y="92496"/>
                </a:lnTo>
                <a:lnTo>
                  <a:pt x="73708" y="92831"/>
                </a:lnTo>
                <a:lnTo>
                  <a:pt x="81782" y="93241"/>
                </a:lnTo>
                <a:lnTo>
                  <a:pt x="89707" y="93650"/>
                </a:lnTo>
                <a:lnTo>
                  <a:pt x="97520" y="94096"/>
                </a:lnTo>
                <a:lnTo>
                  <a:pt x="110469" y="94841"/>
                </a:lnTo>
                <a:lnTo>
                  <a:pt x="111808" y="94878"/>
                </a:lnTo>
                <a:lnTo>
                  <a:pt x="113073" y="94878"/>
                </a:lnTo>
                <a:lnTo>
                  <a:pt x="114301" y="94841"/>
                </a:lnTo>
                <a:lnTo>
                  <a:pt x="115417" y="94766"/>
                </a:lnTo>
                <a:lnTo>
                  <a:pt x="116496" y="94617"/>
                </a:lnTo>
                <a:lnTo>
                  <a:pt x="117501" y="94431"/>
                </a:lnTo>
                <a:lnTo>
                  <a:pt x="118431" y="94208"/>
                </a:lnTo>
                <a:lnTo>
                  <a:pt x="119287" y="93910"/>
                </a:lnTo>
                <a:lnTo>
                  <a:pt x="120105" y="93575"/>
                </a:lnTo>
                <a:lnTo>
                  <a:pt x="120812" y="93203"/>
                </a:lnTo>
                <a:lnTo>
                  <a:pt x="121482" y="92794"/>
                </a:lnTo>
                <a:lnTo>
                  <a:pt x="122040" y="92348"/>
                </a:lnTo>
                <a:lnTo>
                  <a:pt x="122561" y="91827"/>
                </a:lnTo>
                <a:lnTo>
                  <a:pt x="123007" y="91269"/>
                </a:lnTo>
                <a:lnTo>
                  <a:pt x="123379" y="90673"/>
                </a:lnTo>
                <a:lnTo>
                  <a:pt x="123677" y="90004"/>
                </a:lnTo>
                <a:lnTo>
                  <a:pt x="123826" y="89557"/>
                </a:lnTo>
                <a:lnTo>
                  <a:pt x="123975" y="89036"/>
                </a:lnTo>
                <a:lnTo>
                  <a:pt x="124049" y="88515"/>
                </a:lnTo>
                <a:lnTo>
                  <a:pt x="124124" y="87994"/>
                </a:lnTo>
                <a:lnTo>
                  <a:pt x="124161" y="87436"/>
                </a:lnTo>
                <a:lnTo>
                  <a:pt x="124161" y="86841"/>
                </a:lnTo>
                <a:lnTo>
                  <a:pt x="124124" y="86246"/>
                </a:lnTo>
                <a:lnTo>
                  <a:pt x="124049" y="85613"/>
                </a:lnTo>
                <a:lnTo>
                  <a:pt x="123937" y="84981"/>
                </a:lnTo>
                <a:lnTo>
                  <a:pt x="123789" y="84311"/>
                </a:lnTo>
                <a:lnTo>
                  <a:pt x="123640" y="83604"/>
                </a:lnTo>
                <a:lnTo>
                  <a:pt x="123417" y="82897"/>
                </a:lnTo>
                <a:lnTo>
                  <a:pt x="123193" y="82153"/>
                </a:lnTo>
                <a:lnTo>
                  <a:pt x="122896" y="81409"/>
                </a:lnTo>
                <a:lnTo>
                  <a:pt x="122598" y="80627"/>
                </a:lnTo>
                <a:lnTo>
                  <a:pt x="122263" y="79846"/>
                </a:lnTo>
                <a:lnTo>
                  <a:pt x="121556" y="78358"/>
                </a:lnTo>
                <a:lnTo>
                  <a:pt x="120738" y="76795"/>
                </a:lnTo>
                <a:lnTo>
                  <a:pt x="119808" y="75195"/>
                </a:lnTo>
                <a:lnTo>
                  <a:pt x="118803" y="73484"/>
                </a:lnTo>
                <a:lnTo>
                  <a:pt x="117650" y="71735"/>
                </a:lnTo>
                <a:lnTo>
                  <a:pt x="116422" y="69912"/>
                </a:lnTo>
                <a:lnTo>
                  <a:pt x="115045" y="68014"/>
                </a:lnTo>
                <a:lnTo>
                  <a:pt x="113594" y="66042"/>
                </a:lnTo>
                <a:lnTo>
                  <a:pt x="112292" y="64331"/>
                </a:lnTo>
                <a:lnTo>
                  <a:pt x="110915" y="62582"/>
                </a:lnTo>
                <a:lnTo>
                  <a:pt x="109464" y="60796"/>
                </a:lnTo>
                <a:lnTo>
                  <a:pt x="107938" y="58973"/>
                </a:lnTo>
                <a:lnTo>
                  <a:pt x="106301" y="57075"/>
                </a:lnTo>
                <a:lnTo>
                  <a:pt x="104627" y="55141"/>
                </a:lnTo>
                <a:lnTo>
                  <a:pt x="102878" y="53169"/>
                </a:lnTo>
                <a:lnTo>
                  <a:pt x="101055" y="51160"/>
                </a:lnTo>
                <a:lnTo>
                  <a:pt x="99158" y="49076"/>
                </a:lnTo>
                <a:lnTo>
                  <a:pt x="97186" y="46992"/>
                </a:lnTo>
                <a:lnTo>
                  <a:pt x="93018" y="42639"/>
                </a:lnTo>
                <a:lnTo>
                  <a:pt x="88591" y="38100"/>
                </a:lnTo>
                <a:lnTo>
                  <a:pt x="83866" y="33449"/>
                </a:lnTo>
                <a:lnTo>
                  <a:pt x="78731" y="28501"/>
                </a:lnTo>
                <a:lnTo>
                  <a:pt x="73671" y="23664"/>
                </a:lnTo>
                <a:lnTo>
                  <a:pt x="68685" y="19050"/>
                </a:lnTo>
                <a:lnTo>
                  <a:pt x="63848" y="14622"/>
                </a:lnTo>
                <a:lnTo>
                  <a:pt x="59234" y="10455"/>
                </a:lnTo>
                <a:lnTo>
                  <a:pt x="54881" y="6586"/>
                </a:lnTo>
                <a:lnTo>
                  <a:pt x="50900" y="3088"/>
                </a:lnTo>
                <a:lnTo>
                  <a:pt x="473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Nunito Sans"/>
              <a:ea typeface="Nunito Sans"/>
              <a:cs typeface="Nunito Sans"/>
              <a:sym typeface="Nunito Sans"/>
            </a:endParaRPr>
          </a:p>
        </p:txBody>
      </p:sp>
      <p:sp>
        <p:nvSpPr>
          <p:cNvPr id="556" name="Google Shape;556;p52"/>
          <p:cNvSpPr txBox="1">
            <a:spLocks noGrp="1"/>
          </p:cNvSpPr>
          <p:nvPr>
            <p:ph type="sldNum" idx="12"/>
          </p:nvPr>
        </p:nvSpPr>
        <p:spPr>
          <a:xfrm>
            <a:off x="6080700" y="3995650"/>
            <a:ext cx="2834700" cy="393600"/>
          </a:xfrm>
          <a:prstGeom prst="rect">
            <a:avLst/>
          </a:prstGeom>
          <a:noFill/>
          <a:ln>
            <a:noFill/>
          </a:ln>
        </p:spPr>
        <p:txBody>
          <a:bodyPr spcFirstLastPara="1" wrap="square" lIns="91425" tIns="91425" rIns="91425" bIns="91425" anchor="ctr" anchorCtr="0">
            <a:noAutofit/>
          </a:bodyPr>
          <a:lstStyle>
            <a:lvl1pPr lvl="0" algn="r">
              <a:buNone/>
              <a:defRPr sz="700">
                <a:solidFill>
                  <a:schemeClr val="dk2"/>
                </a:solidFill>
                <a:latin typeface="Nunito Sans"/>
                <a:ea typeface="Nunito Sans"/>
                <a:cs typeface="Nunito Sans"/>
                <a:sym typeface="Nunito Sans"/>
              </a:defRPr>
            </a:lvl1pPr>
            <a:lvl2pPr lvl="1" algn="r">
              <a:buNone/>
              <a:defRPr sz="700">
                <a:solidFill>
                  <a:schemeClr val="dk2"/>
                </a:solidFill>
                <a:latin typeface="Nunito Sans"/>
                <a:ea typeface="Nunito Sans"/>
                <a:cs typeface="Nunito Sans"/>
                <a:sym typeface="Nunito Sans"/>
              </a:defRPr>
            </a:lvl2pPr>
            <a:lvl3pPr lvl="2" algn="r">
              <a:buNone/>
              <a:defRPr sz="700">
                <a:solidFill>
                  <a:schemeClr val="dk2"/>
                </a:solidFill>
                <a:latin typeface="Nunito Sans"/>
                <a:ea typeface="Nunito Sans"/>
                <a:cs typeface="Nunito Sans"/>
                <a:sym typeface="Nunito Sans"/>
              </a:defRPr>
            </a:lvl3pPr>
            <a:lvl4pPr lvl="3" algn="r">
              <a:buNone/>
              <a:defRPr sz="700">
                <a:solidFill>
                  <a:schemeClr val="dk2"/>
                </a:solidFill>
                <a:latin typeface="Nunito Sans"/>
                <a:ea typeface="Nunito Sans"/>
                <a:cs typeface="Nunito Sans"/>
                <a:sym typeface="Nunito Sans"/>
              </a:defRPr>
            </a:lvl4pPr>
            <a:lvl5pPr lvl="4" algn="r">
              <a:buNone/>
              <a:defRPr sz="700">
                <a:solidFill>
                  <a:schemeClr val="dk2"/>
                </a:solidFill>
                <a:latin typeface="Nunito Sans"/>
                <a:ea typeface="Nunito Sans"/>
                <a:cs typeface="Nunito Sans"/>
                <a:sym typeface="Nunito Sans"/>
              </a:defRPr>
            </a:lvl5pPr>
            <a:lvl6pPr lvl="5" algn="r">
              <a:buNone/>
              <a:defRPr sz="700">
                <a:solidFill>
                  <a:schemeClr val="dk2"/>
                </a:solidFill>
                <a:latin typeface="Nunito Sans"/>
                <a:ea typeface="Nunito Sans"/>
                <a:cs typeface="Nunito Sans"/>
                <a:sym typeface="Nunito Sans"/>
              </a:defRPr>
            </a:lvl6pPr>
            <a:lvl7pPr lvl="6" algn="r">
              <a:buNone/>
              <a:defRPr sz="700">
                <a:solidFill>
                  <a:schemeClr val="dk2"/>
                </a:solidFill>
                <a:latin typeface="Nunito Sans"/>
                <a:ea typeface="Nunito Sans"/>
                <a:cs typeface="Nunito Sans"/>
                <a:sym typeface="Nunito Sans"/>
              </a:defRPr>
            </a:lvl7pPr>
            <a:lvl8pPr lvl="7" algn="r">
              <a:buNone/>
              <a:defRPr sz="700">
                <a:solidFill>
                  <a:schemeClr val="dk2"/>
                </a:solidFill>
                <a:latin typeface="Nunito Sans"/>
                <a:ea typeface="Nunito Sans"/>
                <a:cs typeface="Nunito Sans"/>
                <a:sym typeface="Nunito Sans"/>
              </a:defRPr>
            </a:lvl8pPr>
            <a:lvl9pPr lvl="8" algn="r">
              <a:buNone/>
              <a:defRPr sz="700">
                <a:solidFill>
                  <a:schemeClr val="dk2"/>
                </a:solidFill>
                <a:latin typeface="Nunito Sans"/>
                <a:ea typeface="Nunito Sans"/>
                <a:cs typeface="Nunito Sans"/>
                <a:sym typeface="Nunito Sans"/>
              </a:defRPr>
            </a:lvl9pPr>
          </a:lstStyle>
          <a:p>
            <a:pPr marL="0" lvl="0" indent="0" algn="r" rtl="0">
              <a:spcBef>
                <a:spcPts val="0"/>
              </a:spcBef>
              <a:spcAft>
                <a:spcPts val="0"/>
              </a:spcAft>
              <a:buNone/>
            </a:pPr>
            <a:r>
              <a:rPr lang="en"/>
              <a:t>Month </a:t>
            </a:r>
            <a:r>
              <a:rPr lang="en" sz="600"/>
              <a:t>🞹</a:t>
            </a:r>
            <a:r>
              <a:rPr lang="en"/>
              <a:t> Year </a:t>
            </a:r>
            <a:r>
              <a:rPr lang="en" sz="600"/>
              <a:t>🞹</a:t>
            </a:r>
            <a:r>
              <a:rPr lang="en"/>
              <a:t> </a:t>
            </a:r>
            <a:fld id="{00000000-1234-1234-1234-123412341234}" type="slidenum">
              <a:rPr lang="en"/>
              <a:t>‹#›</a:t>
            </a:fld>
            <a:endParaRPr/>
          </a:p>
        </p:txBody>
      </p:sp>
      <p:sp>
        <p:nvSpPr>
          <p:cNvPr id="557" name="Google Shape;557;p52"/>
          <p:cNvSpPr txBox="1">
            <a:spLocks noGrp="1"/>
          </p:cNvSpPr>
          <p:nvPr>
            <p:ph type="body" idx="1"/>
          </p:nvPr>
        </p:nvSpPr>
        <p:spPr>
          <a:xfrm>
            <a:off x="228600" y="1646991"/>
            <a:ext cx="4296600" cy="3063300"/>
          </a:xfrm>
          <a:prstGeom prst="rect">
            <a:avLst/>
          </a:prstGeom>
        </p:spPr>
        <p:txBody>
          <a:bodyPr spcFirstLastPara="1" wrap="square" lIns="91425" tIns="91425" rIns="91425" bIns="91425" anchor="b" anchorCtr="0">
            <a:noAutofit/>
          </a:bodyPr>
          <a:lstStyle>
            <a:lvl1pPr marL="457200" lvl="0" indent="-304800">
              <a:spcBef>
                <a:spcPts val="0"/>
              </a:spcBef>
              <a:spcAft>
                <a:spcPts val="0"/>
              </a:spcAft>
              <a:buSzPts val="1200"/>
              <a:buFont typeface="Nunito Sans"/>
              <a:buChar char="●"/>
              <a:defRPr/>
            </a:lvl1pPr>
            <a:lvl2pPr marL="914400" lvl="1" indent="-304800">
              <a:spcBef>
                <a:spcPts val="800"/>
              </a:spcBef>
              <a:spcAft>
                <a:spcPts val="0"/>
              </a:spcAft>
              <a:buSzPts val="1200"/>
              <a:buFont typeface="Nunito Sans"/>
              <a:buChar char="○"/>
              <a:defRPr/>
            </a:lvl2pPr>
            <a:lvl3pPr marL="1371600" lvl="2" indent="-304800">
              <a:spcBef>
                <a:spcPts val="800"/>
              </a:spcBef>
              <a:spcAft>
                <a:spcPts val="0"/>
              </a:spcAft>
              <a:buSzPts val="1200"/>
              <a:buFont typeface="Nunito Sans"/>
              <a:buChar char="■"/>
              <a:defRPr/>
            </a:lvl3pPr>
            <a:lvl4pPr marL="1828800" lvl="3" indent="-304800">
              <a:spcBef>
                <a:spcPts val="800"/>
              </a:spcBef>
              <a:spcAft>
                <a:spcPts val="0"/>
              </a:spcAft>
              <a:buSzPts val="1200"/>
              <a:buFont typeface="Nunito Sans"/>
              <a:buChar char="●"/>
              <a:defRPr/>
            </a:lvl4pPr>
            <a:lvl5pPr marL="2286000" lvl="4" indent="-304800">
              <a:spcBef>
                <a:spcPts val="800"/>
              </a:spcBef>
              <a:spcAft>
                <a:spcPts val="0"/>
              </a:spcAft>
              <a:buSzPts val="1200"/>
              <a:buFont typeface="Nunito Sans"/>
              <a:buChar char="○"/>
              <a:defRPr/>
            </a:lvl5pPr>
            <a:lvl6pPr marL="2743200" lvl="5" indent="-304800">
              <a:spcBef>
                <a:spcPts val="800"/>
              </a:spcBef>
              <a:spcAft>
                <a:spcPts val="0"/>
              </a:spcAft>
              <a:buSzPts val="1200"/>
              <a:buFont typeface="Nunito Sans"/>
              <a:buChar char="■"/>
              <a:defRPr/>
            </a:lvl6pPr>
            <a:lvl7pPr marL="3200400" lvl="6" indent="-304800">
              <a:spcBef>
                <a:spcPts val="800"/>
              </a:spcBef>
              <a:spcAft>
                <a:spcPts val="0"/>
              </a:spcAft>
              <a:buSzPts val="1200"/>
              <a:buFont typeface="Nunito Sans"/>
              <a:buChar char="●"/>
              <a:defRPr/>
            </a:lvl7pPr>
            <a:lvl8pPr marL="3657600" lvl="7" indent="-304800">
              <a:spcBef>
                <a:spcPts val="800"/>
              </a:spcBef>
              <a:spcAft>
                <a:spcPts val="0"/>
              </a:spcAft>
              <a:buSzPts val="1200"/>
              <a:buFont typeface="Nunito Sans"/>
              <a:buChar char="○"/>
              <a:defRPr/>
            </a:lvl8pPr>
            <a:lvl9pPr marL="4114800" lvl="8" indent="-304800">
              <a:spcBef>
                <a:spcPts val="800"/>
              </a:spcBef>
              <a:spcAft>
                <a:spcPts val="800"/>
              </a:spcAft>
              <a:buSzPts val="1200"/>
              <a:buFont typeface="Nunito Sans"/>
              <a:buChar char="■"/>
              <a:defRPr/>
            </a:lvl9pPr>
          </a:lstStyle>
          <a:p>
            <a:endParaRPr/>
          </a:p>
        </p:txBody>
      </p:sp>
      <p:sp>
        <p:nvSpPr>
          <p:cNvPr id="558" name="Google Shape;558;p52"/>
          <p:cNvSpPr>
            <a:spLocks noGrp="1"/>
          </p:cNvSpPr>
          <p:nvPr>
            <p:ph type="pic" idx="2"/>
          </p:nvPr>
        </p:nvSpPr>
        <p:spPr>
          <a:xfrm>
            <a:off x="5212300" y="460300"/>
            <a:ext cx="3702900" cy="4136100"/>
          </a:xfrm>
          <a:prstGeom prst="roundRect">
            <a:avLst>
              <a:gd name="adj" fmla="val 6865"/>
            </a:avLst>
          </a:prstGeom>
          <a:noFill/>
          <a:ln>
            <a:noFill/>
          </a:ln>
        </p:spPr>
      </p:sp>
      <p:sp>
        <p:nvSpPr>
          <p:cNvPr id="559" name="Google Shape;559;p52"/>
          <p:cNvSpPr txBox="1">
            <a:spLocks noGrp="1"/>
          </p:cNvSpPr>
          <p:nvPr>
            <p:ph type="title"/>
          </p:nvPr>
        </p:nvSpPr>
        <p:spPr>
          <a:xfrm>
            <a:off x="228600" y="228600"/>
            <a:ext cx="4296600" cy="587700"/>
          </a:xfrm>
          <a:prstGeom prst="rect">
            <a:avLst/>
          </a:prstGeom>
        </p:spPr>
        <p:txBody>
          <a:bodyPr spcFirstLastPara="1" wrap="square" lIns="91425" tIns="91425" rIns="91425" bIns="91425" anchor="t" anchorCtr="0">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a:endParaRPr/>
          </a:p>
        </p:txBody>
      </p:sp>
      <p:sp>
        <p:nvSpPr>
          <p:cNvPr id="560" name="Google Shape;560;p52"/>
          <p:cNvSpPr/>
          <p:nvPr/>
        </p:nvSpPr>
        <p:spPr>
          <a:xfrm>
            <a:off x="7766436" y="148752"/>
            <a:ext cx="1377568" cy="2421760"/>
          </a:xfrm>
          <a:custGeom>
            <a:avLst/>
            <a:gdLst/>
            <a:ahLst/>
            <a:cxnLst/>
            <a:rect l="l" t="t" r="r" b="b"/>
            <a:pathLst>
              <a:path w="43049" h="75680" extrusionOk="0">
                <a:moveTo>
                  <a:pt x="10456" y="1"/>
                </a:moveTo>
                <a:lnTo>
                  <a:pt x="9414" y="38"/>
                </a:lnTo>
                <a:lnTo>
                  <a:pt x="8409" y="112"/>
                </a:lnTo>
                <a:lnTo>
                  <a:pt x="7479" y="187"/>
                </a:lnTo>
                <a:lnTo>
                  <a:pt x="6586" y="336"/>
                </a:lnTo>
                <a:lnTo>
                  <a:pt x="5768" y="522"/>
                </a:lnTo>
                <a:lnTo>
                  <a:pt x="4986" y="708"/>
                </a:lnTo>
                <a:lnTo>
                  <a:pt x="4279" y="931"/>
                </a:lnTo>
                <a:lnTo>
                  <a:pt x="3610" y="1229"/>
                </a:lnTo>
                <a:lnTo>
                  <a:pt x="3014" y="1526"/>
                </a:lnTo>
                <a:lnTo>
                  <a:pt x="2456" y="1861"/>
                </a:lnTo>
                <a:lnTo>
                  <a:pt x="1972" y="2270"/>
                </a:lnTo>
                <a:lnTo>
                  <a:pt x="1526" y="2680"/>
                </a:lnTo>
                <a:lnTo>
                  <a:pt x="1154" y="3126"/>
                </a:lnTo>
                <a:lnTo>
                  <a:pt x="893" y="3461"/>
                </a:lnTo>
                <a:lnTo>
                  <a:pt x="707" y="3796"/>
                </a:lnTo>
                <a:lnTo>
                  <a:pt x="521" y="4168"/>
                </a:lnTo>
                <a:lnTo>
                  <a:pt x="373" y="4540"/>
                </a:lnTo>
                <a:lnTo>
                  <a:pt x="261" y="4912"/>
                </a:lnTo>
                <a:lnTo>
                  <a:pt x="149" y="5321"/>
                </a:lnTo>
                <a:lnTo>
                  <a:pt x="75" y="5731"/>
                </a:lnTo>
                <a:lnTo>
                  <a:pt x="38" y="6177"/>
                </a:lnTo>
                <a:lnTo>
                  <a:pt x="0" y="6624"/>
                </a:lnTo>
                <a:lnTo>
                  <a:pt x="0" y="7070"/>
                </a:lnTo>
                <a:lnTo>
                  <a:pt x="38" y="7554"/>
                </a:lnTo>
                <a:lnTo>
                  <a:pt x="112" y="8075"/>
                </a:lnTo>
                <a:lnTo>
                  <a:pt x="187" y="8558"/>
                </a:lnTo>
                <a:lnTo>
                  <a:pt x="298" y="9117"/>
                </a:lnTo>
                <a:lnTo>
                  <a:pt x="596" y="10196"/>
                </a:lnTo>
                <a:lnTo>
                  <a:pt x="1005" y="11386"/>
                </a:lnTo>
                <a:lnTo>
                  <a:pt x="1489" y="12614"/>
                </a:lnTo>
                <a:lnTo>
                  <a:pt x="2121" y="13916"/>
                </a:lnTo>
                <a:lnTo>
                  <a:pt x="2828" y="15256"/>
                </a:lnTo>
                <a:lnTo>
                  <a:pt x="3684" y="16707"/>
                </a:lnTo>
                <a:lnTo>
                  <a:pt x="4614" y="18195"/>
                </a:lnTo>
                <a:lnTo>
                  <a:pt x="5656" y="19758"/>
                </a:lnTo>
                <a:lnTo>
                  <a:pt x="6772" y="21358"/>
                </a:lnTo>
                <a:lnTo>
                  <a:pt x="9525" y="25190"/>
                </a:lnTo>
                <a:lnTo>
                  <a:pt x="12204" y="28985"/>
                </a:lnTo>
                <a:lnTo>
                  <a:pt x="14809" y="32706"/>
                </a:lnTo>
                <a:lnTo>
                  <a:pt x="17376" y="36426"/>
                </a:lnTo>
                <a:lnTo>
                  <a:pt x="22325" y="43682"/>
                </a:lnTo>
                <a:lnTo>
                  <a:pt x="27050" y="50714"/>
                </a:lnTo>
                <a:lnTo>
                  <a:pt x="31478" y="57486"/>
                </a:lnTo>
                <a:lnTo>
                  <a:pt x="35645" y="63922"/>
                </a:lnTo>
                <a:lnTo>
                  <a:pt x="39514" y="69987"/>
                </a:lnTo>
                <a:lnTo>
                  <a:pt x="43049" y="75680"/>
                </a:lnTo>
                <a:lnTo>
                  <a:pt x="43049" y="74526"/>
                </a:lnTo>
                <a:lnTo>
                  <a:pt x="39514" y="68908"/>
                </a:lnTo>
                <a:lnTo>
                  <a:pt x="35682" y="62918"/>
                </a:lnTo>
                <a:lnTo>
                  <a:pt x="31589" y="56555"/>
                </a:lnTo>
                <a:lnTo>
                  <a:pt x="27199" y="49895"/>
                </a:lnTo>
                <a:lnTo>
                  <a:pt x="22548" y="42975"/>
                </a:lnTo>
                <a:lnTo>
                  <a:pt x="17674" y="35831"/>
                </a:lnTo>
                <a:lnTo>
                  <a:pt x="15144" y="32185"/>
                </a:lnTo>
                <a:lnTo>
                  <a:pt x="12576" y="28501"/>
                </a:lnTo>
                <a:lnTo>
                  <a:pt x="9935" y="24781"/>
                </a:lnTo>
                <a:lnTo>
                  <a:pt x="7256" y="21023"/>
                </a:lnTo>
                <a:lnTo>
                  <a:pt x="6177" y="19460"/>
                </a:lnTo>
                <a:lnTo>
                  <a:pt x="5172" y="17972"/>
                </a:lnTo>
                <a:lnTo>
                  <a:pt x="4279" y="16521"/>
                </a:lnTo>
                <a:lnTo>
                  <a:pt x="3461" y="15144"/>
                </a:lnTo>
                <a:lnTo>
                  <a:pt x="2754" y="13805"/>
                </a:lnTo>
                <a:lnTo>
                  <a:pt x="2158" y="12577"/>
                </a:lnTo>
                <a:lnTo>
                  <a:pt x="1638" y="11386"/>
                </a:lnTo>
                <a:lnTo>
                  <a:pt x="1266" y="10233"/>
                </a:lnTo>
                <a:lnTo>
                  <a:pt x="931" y="9191"/>
                </a:lnTo>
                <a:lnTo>
                  <a:pt x="745" y="8186"/>
                </a:lnTo>
                <a:lnTo>
                  <a:pt x="670" y="7703"/>
                </a:lnTo>
                <a:lnTo>
                  <a:pt x="633" y="7219"/>
                </a:lnTo>
                <a:lnTo>
                  <a:pt x="633" y="6773"/>
                </a:lnTo>
                <a:lnTo>
                  <a:pt x="633" y="6363"/>
                </a:lnTo>
                <a:lnTo>
                  <a:pt x="670" y="5954"/>
                </a:lnTo>
                <a:lnTo>
                  <a:pt x="745" y="5545"/>
                </a:lnTo>
                <a:lnTo>
                  <a:pt x="819" y="5173"/>
                </a:lnTo>
                <a:lnTo>
                  <a:pt x="931" y="4801"/>
                </a:lnTo>
                <a:lnTo>
                  <a:pt x="1042" y="4428"/>
                </a:lnTo>
                <a:lnTo>
                  <a:pt x="1228" y="4094"/>
                </a:lnTo>
                <a:lnTo>
                  <a:pt x="1414" y="3796"/>
                </a:lnTo>
                <a:lnTo>
                  <a:pt x="1600" y="3498"/>
                </a:lnTo>
                <a:lnTo>
                  <a:pt x="1972" y="3089"/>
                </a:lnTo>
                <a:lnTo>
                  <a:pt x="2382" y="2680"/>
                </a:lnTo>
                <a:lnTo>
                  <a:pt x="2865" y="2345"/>
                </a:lnTo>
                <a:lnTo>
                  <a:pt x="3386" y="2010"/>
                </a:lnTo>
                <a:lnTo>
                  <a:pt x="3944" y="1750"/>
                </a:lnTo>
                <a:lnTo>
                  <a:pt x="4577" y="1489"/>
                </a:lnTo>
                <a:lnTo>
                  <a:pt x="5284" y="1266"/>
                </a:lnTo>
                <a:lnTo>
                  <a:pt x="6028" y="1080"/>
                </a:lnTo>
                <a:lnTo>
                  <a:pt x="6809" y="894"/>
                </a:lnTo>
                <a:lnTo>
                  <a:pt x="7665" y="782"/>
                </a:lnTo>
                <a:lnTo>
                  <a:pt x="8595" y="708"/>
                </a:lnTo>
                <a:lnTo>
                  <a:pt x="9563" y="633"/>
                </a:lnTo>
                <a:lnTo>
                  <a:pt x="10567" y="596"/>
                </a:lnTo>
                <a:lnTo>
                  <a:pt x="11646" y="633"/>
                </a:lnTo>
                <a:lnTo>
                  <a:pt x="12762" y="671"/>
                </a:lnTo>
                <a:lnTo>
                  <a:pt x="13953" y="745"/>
                </a:lnTo>
                <a:lnTo>
                  <a:pt x="16223" y="931"/>
                </a:lnTo>
                <a:lnTo>
                  <a:pt x="18641" y="1266"/>
                </a:lnTo>
                <a:lnTo>
                  <a:pt x="21246" y="1675"/>
                </a:lnTo>
                <a:lnTo>
                  <a:pt x="24036" y="2196"/>
                </a:lnTo>
                <a:lnTo>
                  <a:pt x="26976" y="2829"/>
                </a:lnTo>
                <a:lnTo>
                  <a:pt x="30138" y="3573"/>
                </a:lnTo>
                <a:lnTo>
                  <a:pt x="33487" y="4428"/>
                </a:lnTo>
                <a:lnTo>
                  <a:pt x="37021" y="5359"/>
                </a:lnTo>
                <a:lnTo>
                  <a:pt x="39998" y="6214"/>
                </a:lnTo>
                <a:lnTo>
                  <a:pt x="43049" y="7107"/>
                </a:lnTo>
                <a:lnTo>
                  <a:pt x="43049" y="6475"/>
                </a:lnTo>
                <a:lnTo>
                  <a:pt x="40072" y="5619"/>
                </a:lnTo>
                <a:lnTo>
                  <a:pt x="37170" y="4801"/>
                </a:lnTo>
                <a:lnTo>
                  <a:pt x="33636" y="3833"/>
                </a:lnTo>
                <a:lnTo>
                  <a:pt x="30250" y="2977"/>
                </a:lnTo>
                <a:lnTo>
                  <a:pt x="27087" y="2233"/>
                </a:lnTo>
                <a:lnTo>
                  <a:pt x="24111" y="1601"/>
                </a:lnTo>
                <a:lnTo>
                  <a:pt x="21320" y="1080"/>
                </a:lnTo>
                <a:lnTo>
                  <a:pt x="18716" y="671"/>
                </a:lnTo>
                <a:lnTo>
                  <a:pt x="16260" y="336"/>
                </a:lnTo>
                <a:lnTo>
                  <a:pt x="13990" y="150"/>
                </a:lnTo>
                <a:lnTo>
                  <a:pt x="12762" y="75"/>
                </a:lnTo>
                <a:lnTo>
                  <a:pt x="11609" y="38"/>
                </a:lnTo>
                <a:lnTo>
                  <a:pt x="10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Nunito Sans"/>
              <a:ea typeface="Nunito Sans"/>
              <a:cs typeface="Nunito Sans"/>
              <a:sym typeface="Nunito Sans"/>
            </a:endParaRPr>
          </a:p>
        </p:txBody>
      </p:sp>
      <p:sp>
        <p:nvSpPr>
          <p:cNvPr id="561" name="Google Shape;561;p52"/>
          <p:cNvSpPr txBox="1"/>
          <p:nvPr/>
        </p:nvSpPr>
        <p:spPr>
          <a:xfrm>
            <a:off x="6720300" y="4800275"/>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dk2"/>
                </a:solidFill>
                <a:latin typeface="Nunito Sans"/>
                <a:ea typeface="Nunito Sans"/>
                <a:cs typeface="Nunito Sans"/>
                <a:sym typeface="Nunito Sans"/>
              </a:rPr>
              <a:t>‹#›</a:t>
            </a:fld>
            <a:endParaRPr sz="700">
              <a:solidFill>
                <a:schemeClr val="dk2"/>
              </a:solidFill>
              <a:latin typeface="Nunito Sans"/>
              <a:ea typeface="Nunito Sans"/>
              <a:cs typeface="Nunito Sans"/>
              <a:sym typeface="Nunito Sans"/>
            </a:endParaRPr>
          </a:p>
        </p:txBody>
      </p:sp>
      <p:sp>
        <p:nvSpPr>
          <p:cNvPr id="562" name="Google Shape;562;p52"/>
          <p:cNvSpPr txBox="1">
            <a:spLocks noGrp="1"/>
          </p:cNvSpPr>
          <p:nvPr>
            <p:ph type="subTitle" idx="3"/>
          </p:nvPr>
        </p:nvSpPr>
        <p:spPr>
          <a:xfrm>
            <a:off x="228600" y="4800275"/>
            <a:ext cx="1115700" cy="311400"/>
          </a:xfrm>
          <a:prstGeom prst="rect">
            <a:avLst/>
          </a:prstGeom>
        </p:spPr>
        <p:txBody>
          <a:bodyPr spcFirstLastPara="1" wrap="square" lIns="91425" tIns="91425" rIns="91425" bIns="91425" anchor="t" anchorCtr="0">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body and image - Alt 2">
  <p:cSld name="BLANK_1_1_1_1_1_1_1_1_1_1_1_1_2">
    <p:spTree>
      <p:nvGrpSpPr>
        <p:cNvPr id="1" name="Shape 563"/>
        <p:cNvGrpSpPr/>
        <p:nvPr/>
      </p:nvGrpSpPr>
      <p:grpSpPr>
        <a:xfrm>
          <a:off x="0" y="0"/>
          <a:ext cx="0" cy="0"/>
          <a:chOff x="0" y="0"/>
          <a:chExt cx="0" cy="0"/>
        </a:xfrm>
      </p:grpSpPr>
      <p:pic>
        <p:nvPicPr>
          <p:cNvPr id="564" name="Google Shape;564;p53"/>
          <p:cNvPicPr preferRelativeResize="0"/>
          <p:nvPr/>
        </p:nvPicPr>
        <p:blipFill rotWithShape="1">
          <a:blip r:embed="rId2">
            <a:alphaModFix/>
          </a:blip>
          <a:srcRect b="59420"/>
          <a:stretch/>
        </p:blipFill>
        <p:spPr>
          <a:xfrm>
            <a:off x="4246500" y="3605146"/>
            <a:ext cx="3791099" cy="1538350"/>
          </a:xfrm>
          <a:prstGeom prst="rect">
            <a:avLst/>
          </a:prstGeom>
          <a:noFill/>
          <a:ln>
            <a:noFill/>
          </a:ln>
        </p:spPr>
      </p:pic>
      <p:sp>
        <p:nvSpPr>
          <p:cNvPr id="565" name="Google Shape;565;p53"/>
          <p:cNvSpPr/>
          <p:nvPr/>
        </p:nvSpPr>
        <p:spPr>
          <a:xfrm rot="-5400000">
            <a:off x="5152931" y="-3996218"/>
            <a:ext cx="7978200" cy="7978200"/>
          </a:xfrm>
          <a:prstGeom prst="pie">
            <a:avLst>
              <a:gd name="adj1" fmla="val 10792592"/>
              <a:gd name="adj2" fmla="val 16198514"/>
            </a:avLst>
          </a:prstGeom>
          <a:gradFill>
            <a:gsLst>
              <a:gs pos="0">
                <a:schemeClr val="accent1"/>
              </a:gs>
              <a:gs pos="50000">
                <a:schemeClr val="dk2"/>
              </a:gs>
              <a:gs pos="100000">
                <a:schemeClr val="dk2"/>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Nunito Sans"/>
              <a:ea typeface="Nunito Sans"/>
              <a:cs typeface="Nunito Sans"/>
              <a:sym typeface="Nunito Sans"/>
            </a:endParaRPr>
          </a:p>
        </p:txBody>
      </p:sp>
      <p:pic>
        <p:nvPicPr>
          <p:cNvPr id="566" name="Google Shape;566;p53"/>
          <p:cNvPicPr preferRelativeResize="0"/>
          <p:nvPr/>
        </p:nvPicPr>
        <p:blipFill rotWithShape="1">
          <a:blip r:embed="rId3">
            <a:alphaModFix/>
          </a:blip>
          <a:srcRect l="149" b="34691"/>
          <a:stretch/>
        </p:blipFill>
        <p:spPr>
          <a:xfrm rot="10800000">
            <a:off x="3915350" y="-2066"/>
            <a:ext cx="3992800" cy="2611474"/>
          </a:xfrm>
          <a:prstGeom prst="rect">
            <a:avLst/>
          </a:prstGeom>
          <a:noFill/>
          <a:ln>
            <a:noFill/>
          </a:ln>
        </p:spPr>
      </p:pic>
      <p:sp>
        <p:nvSpPr>
          <p:cNvPr id="567" name="Google Shape;567;p53"/>
          <p:cNvSpPr/>
          <p:nvPr/>
        </p:nvSpPr>
        <p:spPr>
          <a:xfrm>
            <a:off x="4638645" y="1838308"/>
            <a:ext cx="4505344" cy="3305184"/>
          </a:xfrm>
          <a:custGeom>
            <a:avLst/>
            <a:gdLst/>
            <a:ahLst/>
            <a:cxnLst/>
            <a:rect l="l" t="t" r="r" b="b"/>
            <a:pathLst>
              <a:path w="140792" h="103287" extrusionOk="0">
                <a:moveTo>
                  <a:pt x="23664" y="596"/>
                </a:moveTo>
                <a:lnTo>
                  <a:pt x="24892" y="633"/>
                </a:lnTo>
                <a:lnTo>
                  <a:pt x="26120" y="670"/>
                </a:lnTo>
                <a:lnTo>
                  <a:pt x="27348" y="782"/>
                </a:lnTo>
                <a:lnTo>
                  <a:pt x="28576" y="931"/>
                </a:lnTo>
                <a:lnTo>
                  <a:pt x="29766" y="1117"/>
                </a:lnTo>
                <a:lnTo>
                  <a:pt x="30994" y="1340"/>
                </a:lnTo>
                <a:lnTo>
                  <a:pt x="32185" y="1600"/>
                </a:lnTo>
                <a:lnTo>
                  <a:pt x="33413" y="1898"/>
                </a:lnTo>
                <a:lnTo>
                  <a:pt x="34603" y="2233"/>
                </a:lnTo>
                <a:lnTo>
                  <a:pt x="35794" y="2642"/>
                </a:lnTo>
                <a:lnTo>
                  <a:pt x="36984" y="3051"/>
                </a:lnTo>
                <a:lnTo>
                  <a:pt x="38138" y="3498"/>
                </a:lnTo>
                <a:lnTo>
                  <a:pt x="39328" y="3982"/>
                </a:lnTo>
                <a:lnTo>
                  <a:pt x="40482" y="4503"/>
                </a:lnTo>
                <a:lnTo>
                  <a:pt x="41598" y="5098"/>
                </a:lnTo>
                <a:lnTo>
                  <a:pt x="42751" y="5693"/>
                </a:lnTo>
                <a:lnTo>
                  <a:pt x="43868" y="6326"/>
                </a:lnTo>
                <a:lnTo>
                  <a:pt x="44947" y="6995"/>
                </a:lnTo>
                <a:lnTo>
                  <a:pt x="46175" y="7777"/>
                </a:lnTo>
                <a:lnTo>
                  <a:pt x="47365" y="8633"/>
                </a:lnTo>
                <a:lnTo>
                  <a:pt x="48556" y="9526"/>
                </a:lnTo>
                <a:lnTo>
                  <a:pt x="49672" y="10418"/>
                </a:lnTo>
                <a:lnTo>
                  <a:pt x="50788" y="11386"/>
                </a:lnTo>
                <a:lnTo>
                  <a:pt x="51867" y="12353"/>
                </a:lnTo>
                <a:lnTo>
                  <a:pt x="52909" y="13395"/>
                </a:lnTo>
                <a:lnTo>
                  <a:pt x="53914" y="14474"/>
                </a:lnTo>
                <a:lnTo>
                  <a:pt x="54881" y="15553"/>
                </a:lnTo>
                <a:lnTo>
                  <a:pt x="55811" y="16706"/>
                </a:lnTo>
                <a:lnTo>
                  <a:pt x="56741" y="17860"/>
                </a:lnTo>
                <a:lnTo>
                  <a:pt x="57597" y="19050"/>
                </a:lnTo>
                <a:lnTo>
                  <a:pt x="58453" y="20316"/>
                </a:lnTo>
                <a:lnTo>
                  <a:pt x="59271" y="21581"/>
                </a:lnTo>
                <a:lnTo>
                  <a:pt x="60053" y="22883"/>
                </a:lnTo>
                <a:lnTo>
                  <a:pt x="60797" y="24222"/>
                </a:lnTo>
                <a:lnTo>
                  <a:pt x="62360" y="27310"/>
                </a:lnTo>
                <a:lnTo>
                  <a:pt x="63848" y="30324"/>
                </a:lnTo>
                <a:lnTo>
                  <a:pt x="65187" y="33264"/>
                </a:lnTo>
                <a:lnTo>
                  <a:pt x="65820" y="34752"/>
                </a:lnTo>
                <a:lnTo>
                  <a:pt x="66415" y="36166"/>
                </a:lnTo>
                <a:lnTo>
                  <a:pt x="66973" y="37617"/>
                </a:lnTo>
                <a:lnTo>
                  <a:pt x="67531" y="39031"/>
                </a:lnTo>
                <a:lnTo>
                  <a:pt x="68015" y="40444"/>
                </a:lnTo>
                <a:lnTo>
                  <a:pt x="68499" y="41821"/>
                </a:lnTo>
                <a:lnTo>
                  <a:pt x="68945" y="43198"/>
                </a:lnTo>
                <a:lnTo>
                  <a:pt x="69392" y="44574"/>
                </a:lnTo>
                <a:lnTo>
                  <a:pt x="69764" y="45951"/>
                </a:lnTo>
                <a:lnTo>
                  <a:pt x="70136" y="47291"/>
                </a:lnTo>
                <a:lnTo>
                  <a:pt x="70471" y="48630"/>
                </a:lnTo>
                <a:lnTo>
                  <a:pt x="70768" y="49969"/>
                </a:lnTo>
                <a:lnTo>
                  <a:pt x="71029" y="51309"/>
                </a:lnTo>
                <a:lnTo>
                  <a:pt x="71252" y="52611"/>
                </a:lnTo>
                <a:lnTo>
                  <a:pt x="71475" y="53913"/>
                </a:lnTo>
                <a:lnTo>
                  <a:pt x="71661" y="55216"/>
                </a:lnTo>
                <a:lnTo>
                  <a:pt x="71810" y="56518"/>
                </a:lnTo>
                <a:lnTo>
                  <a:pt x="71959" y="57783"/>
                </a:lnTo>
                <a:lnTo>
                  <a:pt x="72033" y="59048"/>
                </a:lnTo>
                <a:lnTo>
                  <a:pt x="72108" y="60350"/>
                </a:lnTo>
                <a:lnTo>
                  <a:pt x="72145" y="61578"/>
                </a:lnTo>
                <a:lnTo>
                  <a:pt x="72182" y="62843"/>
                </a:lnTo>
                <a:lnTo>
                  <a:pt x="72145" y="64108"/>
                </a:lnTo>
                <a:lnTo>
                  <a:pt x="72108" y="65336"/>
                </a:lnTo>
                <a:lnTo>
                  <a:pt x="72033" y="66601"/>
                </a:lnTo>
                <a:lnTo>
                  <a:pt x="71922" y="67829"/>
                </a:lnTo>
                <a:lnTo>
                  <a:pt x="71810" y="69057"/>
                </a:lnTo>
                <a:lnTo>
                  <a:pt x="71661" y="70284"/>
                </a:lnTo>
                <a:lnTo>
                  <a:pt x="71475" y="71512"/>
                </a:lnTo>
                <a:lnTo>
                  <a:pt x="71252" y="72703"/>
                </a:lnTo>
                <a:lnTo>
                  <a:pt x="71029" y="73931"/>
                </a:lnTo>
                <a:lnTo>
                  <a:pt x="70768" y="75121"/>
                </a:lnTo>
                <a:lnTo>
                  <a:pt x="70471" y="76349"/>
                </a:lnTo>
                <a:lnTo>
                  <a:pt x="70136" y="77540"/>
                </a:lnTo>
                <a:lnTo>
                  <a:pt x="67420" y="77205"/>
                </a:lnTo>
                <a:lnTo>
                  <a:pt x="64666" y="76758"/>
                </a:lnTo>
                <a:lnTo>
                  <a:pt x="62285" y="76312"/>
                </a:lnTo>
                <a:lnTo>
                  <a:pt x="59867" y="75828"/>
                </a:lnTo>
                <a:lnTo>
                  <a:pt x="57448" y="75307"/>
                </a:lnTo>
                <a:lnTo>
                  <a:pt x="54993" y="74675"/>
                </a:lnTo>
                <a:lnTo>
                  <a:pt x="52537" y="74042"/>
                </a:lnTo>
                <a:lnTo>
                  <a:pt x="50118" y="73335"/>
                </a:lnTo>
                <a:lnTo>
                  <a:pt x="47663" y="72591"/>
                </a:lnTo>
                <a:lnTo>
                  <a:pt x="45244" y="71810"/>
                </a:lnTo>
                <a:lnTo>
                  <a:pt x="42826" y="70954"/>
                </a:lnTo>
                <a:lnTo>
                  <a:pt x="40445" y="70098"/>
                </a:lnTo>
                <a:lnTo>
                  <a:pt x="38063" y="69168"/>
                </a:lnTo>
                <a:lnTo>
                  <a:pt x="35719" y="68201"/>
                </a:lnTo>
                <a:lnTo>
                  <a:pt x="33413" y="67196"/>
                </a:lnTo>
                <a:lnTo>
                  <a:pt x="31180" y="66154"/>
                </a:lnTo>
                <a:lnTo>
                  <a:pt x="28948" y="65113"/>
                </a:lnTo>
                <a:lnTo>
                  <a:pt x="26790" y="63996"/>
                </a:lnTo>
                <a:lnTo>
                  <a:pt x="25450" y="63290"/>
                </a:lnTo>
                <a:lnTo>
                  <a:pt x="24185" y="62545"/>
                </a:lnTo>
                <a:lnTo>
                  <a:pt x="22920" y="61801"/>
                </a:lnTo>
                <a:lnTo>
                  <a:pt x="21692" y="61020"/>
                </a:lnTo>
                <a:lnTo>
                  <a:pt x="20464" y="60201"/>
                </a:lnTo>
                <a:lnTo>
                  <a:pt x="19311" y="59383"/>
                </a:lnTo>
                <a:lnTo>
                  <a:pt x="18158" y="58564"/>
                </a:lnTo>
                <a:lnTo>
                  <a:pt x="17079" y="57709"/>
                </a:lnTo>
                <a:lnTo>
                  <a:pt x="16000" y="56816"/>
                </a:lnTo>
                <a:lnTo>
                  <a:pt x="14958" y="55923"/>
                </a:lnTo>
                <a:lnTo>
                  <a:pt x="13953" y="54992"/>
                </a:lnTo>
                <a:lnTo>
                  <a:pt x="12986" y="54062"/>
                </a:lnTo>
                <a:lnTo>
                  <a:pt x="12056" y="53095"/>
                </a:lnTo>
                <a:lnTo>
                  <a:pt x="11126" y="52127"/>
                </a:lnTo>
                <a:lnTo>
                  <a:pt x="10270" y="51123"/>
                </a:lnTo>
                <a:lnTo>
                  <a:pt x="9451" y="50118"/>
                </a:lnTo>
                <a:lnTo>
                  <a:pt x="8707" y="49188"/>
                </a:lnTo>
                <a:lnTo>
                  <a:pt x="8037" y="48258"/>
                </a:lnTo>
                <a:lnTo>
                  <a:pt x="7368" y="47328"/>
                </a:lnTo>
                <a:lnTo>
                  <a:pt x="6772" y="46360"/>
                </a:lnTo>
                <a:lnTo>
                  <a:pt x="6177" y="45430"/>
                </a:lnTo>
                <a:lnTo>
                  <a:pt x="5582" y="44426"/>
                </a:lnTo>
                <a:lnTo>
                  <a:pt x="5061" y="43458"/>
                </a:lnTo>
                <a:lnTo>
                  <a:pt x="4540" y="42454"/>
                </a:lnTo>
                <a:lnTo>
                  <a:pt x="4056" y="41449"/>
                </a:lnTo>
                <a:lnTo>
                  <a:pt x="3610" y="40444"/>
                </a:lnTo>
                <a:lnTo>
                  <a:pt x="3200" y="39403"/>
                </a:lnTo>
                <a:lnTo>
                  <a:pt x="2828" y="38361"/>
                </a:lnTo>
                <a:lnTo>
                  <a:pt x="2456" y="37319"/>
                </a:lnTo>
                <a:lnTo>
                  <a:pt x="2121" y="36277"/>
                </a:lnTo>
                <a:lnTo>
                  <a:pt x="1824" y="35198"/>
                </a:lnTo>
                <a:lnTo>
                  <a:pt x="1563" y="34119"/>
                </a:lnTo>
                <a:lnTo>
                  <a:pt x="1377" y="33264"/>
                </a:lnTo>
                <a:lnTo>
                  <a:pt x="1191" y="32371"/>
                </a:lnTo>
                <a:lnTo>
                  <a:pt x="894" y="30585"/>
                </a:lnTo>
                <a:lnTo>
                  <a:pt x="708" y="28799"/>
                </a:lnTo>
                <a:lnTo>
                  <a:pt x="596" y="27013"/>
                </a:lnTo>
                <a:lnTo>
                  <a:pt x="596" y="25227"/>
                </a:lnTo>
                <a:lnTo>
                  <a:pt x="670" y="23478"/>
                </a:lnTo>
                <a:lnTo>
                  <a:pt x="819" y="21767"/>
                </a:lnTo>
                <a:lnTo>
                  <a:pt x="1042" y="20055"/>
                </a:lnTo>
                <a:lnTo>
                  <a:pt x="1377" y="18381"/>
                </a:lnTo>
                <a:lnTo>
                  <a:pt x="1749" y="16744"/>
                </a:lnTo>
                <a:lnTo>
                  <a:pt x="2010" y="15925"/>
                </a:lnTo>
                <a:lnTo>
                  <a:pt x="2233" y="15144"/>
                </a:lnTo>
                <a:lnTo>
                  <a:pt x="2531" y="14362"/>
                </a:lnTo>
                <a:lnTo>
                  <a:pt x="2791" y="13581"/>
                </a:lnTo>
                <a:lnTo>
                  <a:pt x="3126" y="12837"/>
                </a:lnTo>
                <a:lnTo>
                  <a:pt x="3424" y="12130"/>
                </a:lnTo>
                <a:lnTo>
                  <a:pt x="3796" y="11386"/>
                </a:lnTo>
                <a:lnTo>
                  <a:pt x="4168" y="10679"/>
                </a:lnTo>
                <a:lnTo>
                  <a:pt x="4540" y="10009"/>
                </a:lnTo>
                <a:lnTo>
                  <a:pt x="4949" y="9339"/>
                </a:lnTo>
                <a:lnTo>
                  <a:pt x="5358" y="8670"/>
                </a:lnTo>
                <a:lnTo>
                  <a:pt x="5805" y="8037"/>
                </a:lnTo>
                <a:lnTo>
                  <a:pt x="6512" y="7181"/>
                </a:lnTo>
                <a:lnTo>
                  <a:pt x="7256" y="6363"/>
                </a:lnTo>
                <a:lnTo>
                  <a:pt x="8075" y="5582"/>
                </a:lnTo>
                <a:lnTo>
                  <a:pt x="8967" y="4875"/>
                </a:lnTo>
                <a:lnTo>
                  <a:pt x="9898" y="4205"/>
                </a:lnTo>
                <a:lnTo>
                  <a:pt x="10902" y="3610"/>
                </a:lnTo>
                <a:lnTo>
                  <a:pt x="11981" y="3051"/>
                </a:lnTo>
                <a:lnTo>
                  <a:pt x="13097" y="2531"/>
                </a:lnTo>
                <a:lnTo>
                  <a:pt x="14251" y="2084"/>
                </a:lnTo>
                <a:lnTo>
                  <a:pt x="15479" y="1712"/>
                </a:lnTo>
                <a:lnTo>
                  <a:pt x="16744" y="1377"/>
                </a:lnTo>
                <a:lnTo>
                  <a:pt x="18046" y="1080"/>
                </a:lnTo>
                <a:lnTo>
                  <a:pt x="19423" y="893"/>
                </a:lnTo>
                <a:lnTo>
                  <a:pt x="20799" y="707"/>
                </a:lnTo>
                <a:lnTo>
                  <a:pt x="22213" y="633"/>
                </a:lnTo>
                <a:lnTo>
                  <a:pt x="23664" y="596"/>
                </a:lnTo>
                <a:close/>
                <a:moveTo>
                  <a:pt x="22809" y="1"/>
                </a:moveTo>
                <a:lnTo>
                  <a:pt x="21209" y="112"/>
                </a:lnTo>
                <a:lnTo>
                  <a:pt x="19609" y="261"/>
                </a:lnTo>
                <a:lnTo>
                  <a:pt x="18083" y="484"/>
                </a:lnTo>
                <a:lnTo>
                  <a:pt x="16595" y="782"/>
                </a:lnTo>
                <a:lnTo>
                  <a:pt x="15181" y="1191"/>
                </a:lnTo>
                <a:lnTo>
                  <a:pt x="13804" y="1638"/>
                </a:lnTo>
                <a:lnTo>
                  <a:pt x="12502" y="2159"/>
                </a:lnTo>
                <a:lnTo>
                  <a:pt x="11870" y="2456"/>
                </a:lnTo>
                <a:lnTo>
                  <a:pt x="11237" y="2754"/>
                </a:lnTo>
                <a:lnTo>
                  <a:pt x="10642" y="3089"/>
                </a:lnTo>
                <a:lnTo>
                  <a:pt x="10084" y="3424"/>
                </a:lnTo>
                <a:lnTo>
                  <a:pt x="9488" y="3758"/>
                </a:lnTo>
                <a:lnTo>
                  <a:pt x="8967" y="4130"/>
                </a:lnTo>
                <a:lnTo>
                  <a:pt x="8447" y="4540"/>
                </a:lnTo>
                <a:lnTo>
                  <a:pt x="7926" y="4949"/>
                </a:lnTo>
                <a:lnTo>
                  <a:pt x="7442" y="5358"/>
                </a:lnTo>
                <a:lnTo>
                  <a:pt x="6996" y="5805"/>
                </a:lnTo>
                <a:lnTo>
                  <a:pt x="6549" y="6251"/>
                </a:lnTo>
                <a:lnTo>
                  <a:pt x="6103" y="6698"/>
                </a:lnTo>
                <a:lnTo>
                  <a:pt x="5730" y="7181"/>
                </a:lnTo>
                <a:lnTo>
                  <a:pt x="5321" y="7702"/>
                </a:lnTo>
                <a:lnTo>
                  <a:pt x="4912" y="8298"/>
                </a:lnTo>
                <a:lnTo>
                  <a:pt x="4503" y="8930"/>
                </a:lnTo>
                <a:lnTo>
                  <a:pt x="4093" y="9600"/>
                </a:lnTo>
                <a:lnTo>
                  <a:pt x="3721" y="10270"/>
                </a:lnTo>
                <a:lnTo>
                  <a:pt x="3349" y="10939"/>
                </a:lnTo>
                <a:lnTo>
                  <a:pt x="2977" y="11646"/>
                </a:lnTo>
                <a:lnTo>
                  <a:pt x="2680" y="12390"/>
                </a:lnTo>
                <a:lnTo>
                  <a:pt x="2345" y="13135"/>
                </a:lnTo>
                <a:lnTo>
                  <a:pt x="1787" y="14623"/>
                </a:lnTo>
                <a:lnTo>
                  <a:pt x="1303" y="16223"/>
                </a:lnTo>
                <a:lnTo>
                  <a:pt x="856" y="17823"/>
                </a:lnTo>
                <a:lnTo>
                  <a:pt x="522" y="19497"/>
                </a:lnTo>
                <a:lnTo>
                  <a:pt x="373" y="20390"/>
                </a:lnTo>
                <a:lnTo>
                  <a:pt x="261" y="21283"/>
                </a:lnTo>
                <a:lnTo>
                  <a:pt x="149" y="22213"/>
                </a:lnTo>
                <a:lnTo>
                  <a:pt x="75" y="23106"/>
                </a:lnTo>
                <a:lnTo>
                  <a:pt x="38" y="24036"/>
                </a:lnTo>
                <a:lnTo>
                  <a:pt x="1" y="24966"/>
                </a:lnTo>
                <a:lnTo>
                  <a:pt x="1" y="25897"/>
                </a:lnTo>
                <a:lnTo>
                  <a:pt x="1" y="26827"/>
                </a:lnTo>
                <a:lnTo>
                  <a:pt x="38" y="27757"/>
                </a:lnTo>
                <a:lnTo>
                  <a:pt x="112" y="28687"/>
                </a:lnTo>
                <a:lnTo>
                  <a:pt x="187" y="29617"/>
                </a:lnTo>
                <a:lnTo>
                  <a:pt x="298" y="30547"/>
                </a:lnTo>
                <a:lnTo>
                  <a:pt x="447" y="31478"/>
                </a:lnTo>
                <a:lnTo>
                  <a:pt x="596" y="32408"/>
                </a:lnTo>
                <a:lnTo>
                  <a:pt x="782" y="33338"/>
                </a:lnTo>
                <a:lnTo>
                  <a:pt x="968" y="34268"/>
                </a:lnTo>
                <a:lnTo>
                  <a:pt x="1266" y="35347"/>
                </a:lnTo>
                <a:lnTo>
                  <a:pt x="1563" y="36426"/>
                </a:lnTo>
                <a:lnTo>
                  <a:pt x="1898" y="37505"/>
                </a:lnTo>
                <a:lnTo>
                  <a:pt x="2270" y="38584"/>
                </a:lnTo>
                <a:lnTo>
                  <a:pt x="2642" y="39626"/>
                </a:lnTo>
                <a:lnTo>
                  <a:pt x="3089" y="40668"/>
                </a:lnTo>
                <a:lnTo>
                  <a:pt x="3535" y="41710"/>
                </a:lnTo>
                <a:lnTo>
                  <a:pt x="4019" y="42714"/>
                </a:lnTo>
                <a:lnTo>
                  <a:pt x="4540" y="43719"/>
                </a:lnTo>
                <a:lnTo>
                  <a:pt x="5061" y="44723"/>
                </a:lnTo>
                <a:lnTo>
                  <a:pt x="5656" y="45728"/>
                </a:lnTo>
                <a:lnTo>
                  <a:pt x="6251" y="46695"/>
                </a:lnTo>
                <a:lnTo>
                  <a:pt x="6884" y="47663"/>
                </a:lnTo>
                <a:lnTo>
                  <a:pt x="7554" y="48630"/>
                </a:lnTo>
                <a:lnTo>
                  <a:pt x="8261" y="49560"/>
                </a:lnTo>
                <a:lnTo>
                  <a:pt x="8967" y="50490"/>
                </a:lnTo>
                <a:lnTo>
                  <a:pt x="9823" y="51495"/>
                </a:lnTo>
                <a:lnTo>
                  <a:pt x="10679" y="52537"/>
                </a:lnTo>
                <a:lnTo>
                  <a:pt x="11609" y="53504"/>
                </a:lnTo>
                <a:lnTo>
                  <a:pt x="12577" y="54471"/>
                </a:lnTo>
                <a:lnTo>
                  <a:pt x="13544" y="55439"/>
                </a:lnTo>
                <a:lnTo>
                  <a:pt x="14549" y="56369"/>
                </a:lnTo>
                <a:lnTo>
                  <a:pt x="15628" y="57262"/>
                </a:lnTo>
                <a:lnTo>
                  <a:pt x="16707" y="58155"/>
                </a:lnTo>
                <a:lnTo>
                  <a:pt x="17823" y="59048"/>
                </a:lnTo>
                <a:lnTo>
                  <a:pt x="18939" y="59867"/>
                </a:lnTo>
                <a:lnTo>
                  <a:pt x="20130" y="60722"/>
                </a:lnTo>
                <a:lnTo>
                  <a:pt x="21357" y="61504"/>
                </a:lnTo>
                <a:lnTo>
                  <a:pt x="22585" y="62285"/>
                </a:lnTo>
                <a:lnTo>
                  <a:pt x="23888" y="63066"/>
                </a:lnTo>
                <a:lnTo>
                  <a:pt x="25190" y="63810"/>
                </a:lnTo>
                <a:lnTo>
                  <a:pt x="26529" y="64517"/>
                </a:lnTo>
                <a:lnTo>
                  <a:pt x="28687" y="65634"/>
                </a:lnTo>
                <a:lnTo>
                  <a:pt x="30920" y="66713"/>
                </a:lnTo>
                <a:lnTo>
                  <a:pt x="33189" y="67754"/>
                </a:lnTo>
                <a:lnTo>
                  <a:pt x="35496" y="68759"/>
                </a:lnTo>
                <a:lnTo>
                  <a:pt x="37840" y="69726"/>
                </a:lnTo>
                <a:lnTo>
                  <a:pt x="40221" y="70619"/>
                </a:lnTo>
                <a:lnTo>
                  <a:pt x="42640" y="71512"/>
                </a:lnTo>
                <a:lnTo>
                  <a:pt x="45058" y="72368"/>
                </a:lnTo>
                <a:lnTo>
                  <a:pt x="47477" y="73149"/>
                </a:lnTo>
                <a:lnTo>
                  <a:pt x="49932" y="73931"/>
                </a:lnTo>
                <a:lnTo>
                  <a:pt x="52388" y="74600"/>
                </a:lnTo>
                <a:lnTo>
                  <a:pt x="54844" y="75270"/>
                </a:lnTo>
                <a:lnTo>
                  <a:pt x="57299" y="75865"/>
                </a:lnTo>
                <a:lnTo>
                  <a:pt x="59755" y="76424"/>
                </a:lnTo>
                <a:lnTo>
                  <a:pt x="62174" y="76907"/>
                </a:lnTo>
                <a:lnTo>
                  <a:pt x="64592" y="77354"/>
                </a:lnTo>
                <a:lnTo>
                  <a:pt x="67271" y="77763"/>
                </a:lnTo>
                <a:lnTo>
                  <a:pt x="69950" y="78135"/>
                </a:lnTo>
                <a:lnTo>
                  <a:pt x="69429" y="79884"/>
                </a:lnTo>
                <a:lnTo>
                  <a:pt x="68796" y="81633"/>
                </a:lnTo>
                <a:lnTo>
                  <a:pt x="68127" y="83344"/>
                </a:lnTo>
                <a:lnTo>
                  <a:pt x="67420" y="85093"/>
                </a:lnTo>
                <a:lnTo>
                  <a:pt x="66638" y="86804"/>
                </a:lnTo>
                <a:lnTo>
                  <a:pt x="65783" y="88516"/>
                </a:lnTo>
                <a:lnTo>
                  <a:pt x="64890" y="90227"/>
                </a:lnTo>
                <a:lnTo>
                  <a:pt x="63922" y="91902"/>
                </a:lnTo>
                <a:lnTo>
                  <a:pt x="63029" y="93316"/>
                </a:lnTo>
                <a:lnTo>
                  <a:pt x="62099" y="94767"/>
                </a:lnTo>
                <a:lnTo>
                  <a:pt x="61169" y="96180"/>
                </a:lnTo>
                <a:lnTo>
                  <a:pt x="60127" y="97632"/>
                </a:lnTo>
                <a:lnTo>
                  <a:pt x="59085" y="99045"/>
                </a:lnTo>
                <a:lnTo>
                  <a:pt x="57969" y="100459"/>
                </a:lnTo>
                <a:lnTo>
                  <a:pt x="56853" y="101873"/>
                </a:lnTo>
                <a:lnTo>
                  <a:pt x="55662" y="103287"/>
                </a:lnTo>
                <a:lnTo>
                  <a:pt x="56444" y="103287"/>
                </a:lnTo>
                <a:lnTo>
                  <a:pt x="57597" y="101910"/>
                </a:lnTo>
                <a:lnTo>
                  <a:pt x="58676" y="100534"/>
                </a:lnTo>
                <a:lnTo>
                  <a:pt x="59755" y="99157"/>
                </a:lnTo>
                <a:lnTo>
                  <a:pt x="60760" y="97780"/>
                </a:lnTo>
                <a:lnTo>
                  <a:pt x="61764" y="96367"/>
                </a:lnTo>
                <a:lnTo>
                  <a:pt x="62694" y="94990"/>
                </a:lnTo>
                <a:lnTo>
                  <a:pt x="63587" y="93576"/>
                </a:lnTo>
                <a:lnTo>
                  <a:pt x="64406" y="92199"/>
                </a:lnTo>
                <a:lnTo>
                  <a:pt x="65411" y="90488"/>
                </a:lnTo>
                <a:lnTo>
                  <a:pt x="66304" y="88776"/>
                </a:lnTo>
                <a:lnTo>
                  <a:pt x="67197" y="87028"/>
                </a:lnTo>
                <a:lnTo>
                  <a:pt x="67978" y="85279"/>
                </a:lnTo>
                <a:lnTo>
                  <a:pt x="68722" y="83530"/>
                </a:lnTo>
                <a:lnTo>
                  <a:pt x="69392" y="81744"/>
                </a:lnTo>
                <a:lnTo>
                  <a:pt x="69987" y="79995"/>
                </a:lnTo>
                <a:lnTo>
                  <a:pt x="70545" y="78210"/>
                </a:lnTo>
                <a:lnTo>
                  <a:pt x="72703" y="78433"/>
                </a:lnTo>
                <a:lnTo>
                  <a:pt x="74861" y="78582"/>
                </a:lnTo>
                <a:lnTo>
                  <a:pt x="76945" y="78730"/>
                </a:lnTo>
                <a:lnTo>
                  <a:pt x="79028" y="78805"/>
                </a:lnTo>
                <a:lnTo>
                  <a:pt x="81112" y="78842"/>
                </a:lnTo>
                <a:lnTo>
                  <a:pt x="83158" y="78805"/>
                </a:lnTo>
                <a:lnTo>
                  <a:pt x="85167" y="78768"/>
                </a:lnTo>
                <a:lnTo>
                  <a:pt x="87139" y="78656"/>
                </a:lnTo>
                <a:lnTo>
                  <a:pt x="88628" y="78507"/>
                </a:lnTo>
                <a:lnTo>
                  <a:pt x="90116" y="78396"/>
                </a:lnTo>
                <a:lnTo>
                  <a:pt x="91567" y="78210"/>
                </a:lnTo>
                <a:lnTo>
                  <a:pt x="93018" y="78023"/>
                </a:lnTo>
                <a:lnTo>
                  <a:pt x="94469" y="77763"/>
                </a:lnTo>
                <a:lnTo>
                  <a:pt x="95883" y="77540"/>
                </a:lnTo>
                <a:lnTo>
                  <a:pt x="97260" y="77242"/>
                </a:lnTo>
                <a:lnTo>
                  <a:pt x="98674" y="76944"/>
                </a:lnTo>
                <a:lnTo>
                  <a:pt x="100013" y="76610"/>
                </a:lnTo>
                <a:lnTo>
                  <a:pt x="101353" y="76238"/>
                </a:lnTo>
                <a:lnTo>
                  <a:pt x="102692" y="75828"/>
                </a:lnTo>
                <a:lnTo>
                  <a:pt x="103994" y="75419"/>
                </a:lnTo>
                <a:lnTo>
                  <a:pt x="105297" y="74973"/>
                </a:lnTo>
                <a:lnTo>
                  <a:pt x="106562" y="74489"/>
                </a:lnTo>
                <a:lnTo>
                  <a:pt x="107827" y="74005"/>
                </a:lnTo>
                <a:lnTo>
                  <a:pt x="109054" y="73484"/>
                </a:lnTo>
                <a:lnTo>
                  <a:pt x="110431" y="72852"/>
                </a:lnTo>
                <a:lnTo>
                  <a:pt x="111771" y="72182"/>
                </a:lnTo>
                <a:lnTo>
                  <a:pt x="113073" y="71512"/>
                </a:lnTo>
                <a:lnTo>
                  <a:pt x="114375" y="70805"/>
                </a:lnTo>
                <a:lnTo>
                  <a:pt x="115640" y="70024"/>
                </a:lnTo>
                <a:lnTo>
                  <a:pt x="116868" y="69243"/>
                </a:lnTo>
                <a:lnTo>
                  <a:pt x="118096" y="68424"/>
                </a:lnTo>
                <a:lnTo>
                  <a:pt x="119286" y="67568"/>
                </a:lnTo>
                <a:lnTo>
                  <a:pt x="120477" y="66713"/>
                </a:lnTo>
                <a:lnTo>
                  <a:pt x="121630" y="65782"/>
                </a:lnTo>
                <a:lnTo>
                  <a:pt x="122747" y="64815"/>
                </a:lnTo>
                <a:lnTo>
                  <a:pt x="123863" y="63848"/>
                </a:lnTo>
                <a:lnTo>
                  <a:pt x="124905" y="62843"/>
                </a:lnTo>
                <a:lnTo>
                  <a:pt x="125984" y="61801"/>
                </a:lnTo>
                <a:lnTo>
                  <a:pt x="126988" y="60685"/>
                </a:lnTo>
                <a:lnTo>
                  <a:pt x="127993" y="59606"/>
                </a:lnTo>
                <a:lnTo>
                  <a:pt x="128997" y="58453"/>
                </a:lnTo>
                <a:lnTo>
                  <a:pt x="129928" y="57262"/>
                </a:lnTo>
                <a:lnTo>
                  <a:pt x="130895" y="56071"/>
                </a:lnTo>
                <a:lnTo>
                  <a:pt x="131788" y="54806"/>
                </a:lnTo>
                <a:lnTo>
                  <a:pt x="132681" y="53541"/>
                </a:lnTo>
                <a:lnTo>
                  <a:pt x="133537" y="52239"/>
                </a:lnTo>
                <a:lnTo>
                  <a:pt x="134355" y="50900"/>
                </a:lnTo>
                <a:lnTo>
                  <a:pt x="135174" y="49523"/>
                </a:lnTo>
                <a:lnTo>
                  <a:pt x="135955" y="48109"/>
                </a:lnTo>
                <a:lnTo>
                  <a:pt x="136736" y="46695"/>
                </a:lnTo>
                <a:lnTo>
                  <a:pt x="137481" y="45207"/>
                </a:lnTo>
                <a:lnTo>
                  <a:pt x="138188" y="43719"/>
                </a:lnTo>
                <a:lnTo>
                  <a:pt x="138857" y="42193"/>
                </a:lnTo>
                <a:lnTo>
                  <a:pt x="139527" y="40631"/>
                </a:lnTo>
                <a:lnTo>
                  <a:pt x="140159" y="39031"/>
                </a:lnTo>
                <a:lnTo>
                  <a:pt x="140792" y="37431"/>
                </a:lnTo>
                <a:lnTo>
                  <a:pt x="140792" y="35645"/>
                </a:lnTo>
                <a:lnTo>
                  <a:pt x="140197" y="37319"/>
                </a:lnTo>
                <a:lnTo>
                  <a:pt x="139564" y="38993"/>
                </a:lnTo>
                <a:lnTo>
                  <a:pt x="138894" y="40631"/>
                </a:lnTo>
                <a:lnTo>
                  <a:pt x="138225" y="42193"/>
                </a:lnTo>
                <a:lnTo>
                  <a:pt x="137518" y="43756"/>
                </a:lnTo>
                <a:lnTo>
                  <a:pt x="136774" y="45281"/>
                </a:lnTo>
                <a:lnTo>
                  <a:pt x="136030" y="46770"/>
                </a:lnTo>
                <a:lnTo>
                  <a:pt x="135248" y="48221"/>
                </a:lnTo>
                <a:lnTo>
                  <a:pt x="134430" y="49635"/>
                </a:lnTo>
                <a:lnTo>
                  <a:pt x="133574" y="51048"/>
                </a:lnTo>
                <a:lnTo>
                  <a:pt x="132718" y="52388"/>
                </a:lnTo>
                <a:lnTo>
                  <a:pt x="131825" y="53690"/>
                </a:lnTo>
                <a:lnTo>
                  <a:pt x="130932" y="54992"/>
                </a:lnTo>
                <a:lnTo>
                  <a:pt x="130002" y="56257"/>
                </a:lnTo>
                <a:lnTo>
                  <a:pt x="129035" y="57448"/>
                </a:lnTo>
                <a:lnTo>
                  <a:pt x="128030" y="58639"/>
                </a:lnTo>
                <a:lnTo>
                  <a:pt x="127025" y="59792"/>
                </a:lnTo>
                <a:lnTo>
                  <a:pt x="125984" y="60908"/>
                </a:lnTo>
                <a:lnTo>
                  <a:pt x="124905" y="61987"/>
                </a:lnTo>
                <a:lnTo>
                  <a:pt x="123826" y="63029"/>
                </a:lnTo>
                <a:lnTo>
                  <a:pt x="122709" y="64071"/>
                </a:lnTo>
                <a:lnTo>
                  <a:pt x="121593" y="65038"/>
                </a:lnTo>
                <a:lnTo>
                  <a:pt x="120403" y="65968"/>
                </a:lnTo>
                <a:lnTo>
                  <a:pt x="119212" y="66899"/>
                </a:lnTo>
                <a:lnTo>
                  <a:pt x="118021" y="67754"/>
                </a:lnTo>
                <a:lnTo>
                  <a:pt x="116793" y="68610"/>
                </a:lnTo>
                <a:lnTo>
                  <a:pt x="115528" y="69429"/>
                </a:lnTo>
                <a:lnTo>
                  <a:pt x="114226" y="70173"/>
                </a:lnTo>
                <a:lnTo>
                  <a:pt x="112924" y="70917"/>
                </a:lnTo>
                <a:lnTo>
                  <a:pt x="111584" y="71624"/>
                </a:lnTo>
                <a:lnTo>
                  <a:pt x="110208" y="72294"/>
                </a:lnTo>
                <a:lnTo>
                  <a:pt x="108831" y="72926"/>
                </a:lnTo>
                <a:lnTo>
                  <a:pt x="107603" y="73447"/>
                </a:lnTo>
                <a:lnTo>
                  <a:pt x="106376" y="73931"/>
                </a:lnTo>
                <a:lnTo>
                  <a:pt x="105110" y="74414"/>
                </a:lnTo>
                <a:lnTo>
                  <a:pt x="103808" y="74861"/>
                </a:lnTo>
                <a:lnTo>
                  <a:pt x="102506" y="75270"/>
                </a:lnTo>
                <a:lnTo>
                  <a:pt x="101204" y="75642"/>
                </a:lnTo>
                <a:lnTo>
                  <a:pt x="99864" y="76014"/>
                </a:lnTo>
                <a:lnTo>
                  <a:pt x="98525" y="76349"/>
                </a:lnTo>
                <a:lnTo>
                  <a:pt x="97148" y="76647"/>
                </a:lnTo>
                <a:lnTo>
                  <a:pt x="95772" y="76944"/>
                </a:lnTo>
                <a:lnTo>
                  <a:pt x="94358" y="77205"/>
                </a:lnTo>
                <a:lnTo>
                  <a:pt x="92944" y="77428"/>
                </a:lnTo>
                <a:lnTo>
                  <a:pt x="91493" y="77614"/>
                </a:lnTo>
                <a:lnTo>
                  <a:pt x="90042" y="77800"/>
                </a:lnTo>
                <a:lnTo>
                  <a:pt x="88591" y="77949"/>
                </a:lnTo>
                <a:lnTo>
                  <a:pt x="87102" y="78061"/>
                </a:lnTo>
                <a:lnTo>
                  <a:pt x="85130" y="78172"/>
                </a:lnTo>
                <a:lnTo>
                  <a:pt x="83158" y="78210"/>
                </a:lnTo>
                <a:lnTo>
                  <a:pt x="81149" y="78247"/>
                </a:lnTo>
                <a:lnTo>
                  <a:pt x="79103" y="78210"/>
                </a:lnTo>
                <a:lnTo>
                  <a:pt x="77056" y="78135"/>
                </a:lnTo>
                <a:lnTo>
                  <a:pt x="74973" y="77986"/>
                </a:lnTo>
                <a:lnTo>
                  <a:pt x="72852" y="77837"/>
                </a:lnTo>
                <a:lnTo>
                  <a:pt x="70731" y="77614"/>
                </a:lnTo>
                <a:lnTo>
                  <a:pt x="71066" y="76424"/>
                </a:lnTo>
                <a:lnTo>
                  <a:pt x="71364" y="75196"/>
                </a:lnTo>
                <a:lnTo>
                  <a:pt x="71624" y="74005"/>
                </a:lnTo>
                <a:lnTo>
                  <a:pt x="71847" y="72777"/>
                </a:lnTo>
                <a:lnTo>
                  <a:pt x="72071" y="71549"/>
                </a:lnTo>
                <a:lnTo>
                  <a:pt x="72257" y="70322"/>
                </a:lnTo>
                <a:lnTo>
                  <a:pt x="72405" y="69131"/>
                </a:lnTo>
                <a:lnTo>
                  <a:pt x="72517" y="67903"/>
                </a:lnTo>
                <a:lnTo>
                  <a:pt x="72629" y="66489"/>
                </a:lnTo>
                <a:lnTo>
                  <a:pt x="72703" y="65113"/>
                </a:lnTo>
                <a:lnTo>
                  <a:pt x="72778" y="63736"/>
                </a:lnTo>
                <a:lnTo>
                  <a:pt x="72778" y="62322"/>
                </a:lnTo>
                <a:lnTo>
                  <a:pt x="72740" y="60946"/>
                </a:lnTo>
                <a:lnTo>
                  <a:pt x="72666" y="59532"/>
                </a:lnTo>
                <a:lnTo>
                  <a:pt x="72592" y="58118"/>
                </a:lnTo>
                <a:lnTo>
                  <a:pt x="72443" y="56704"/>
                </a:lnTo>
                <a:lnTo>
                  <a:pt x="72294" y="55253"/>
                </a:lnTo>
                <a:lnTo>
                  <a:pt x="72071" y="53839"/>
                </a:lnTo>
                <a:lnTo>
                  <a:pt x="71847" y="52388"/>
                </a:lnTo>
                <a:lnTo>
                  <a:pt x="71587" y="50937"/>
                </a:lnTo>
                <a:lnTo>
                  <a:pt x="71252" y="49486"/>
                </a:lnTo>
                <a:lnTo>
                  <a:pt x="70917" y="47997"/>
                </a:lnTo>
                <a:lnTo>
                  <a:pt x="70545" y="46509"/>
                </a:lnTo>
                <a:lnTo>
                  <a:pt x="70136" y="45021"/>
                </a:lnTo>
                <a:lnTo>
                  <a:pt x="69392" y="42565"/>
                </a:lnTo>
                <a:lnTo>
                  <a:pt x="68536" y="40035"/>
                </a:lnTo>
                <a:lnTo>
                  <a:pt x="67606" y="37505"/>
                </a:lnTo>
                <a:lnTo>
                  <a:pt x="66564" y="34901"/>
                </a:lnTo>
                <a:lnTo>
                  <a:pt x="65411" y="32259"/>
                </a:lnTo>
                <a:lnTo>
                  <a:pt x="64146" y="29543"/>
                </a:lnTo>
                <a:lnTo>
                  <a:pt x="62769" y="26790"/>
                </a:lnTo>
                <a:lnTo>
                  <a:pt x="61318" y="23962"/>
                </a:lnTo>
                <a:lnTo>
                  <a:pt x="60536" y="22585"/>
                </a:lnTo>
                <a:lnTo>
                  <a:pt x="59755" y="21283"/>
                </a:lnTo>
                <a:lnTo>
                  <a:pt x="58937" y="19981"/>
                </a:lnTo>
                <a:lnTo>
                  <a:pt x="58081" y="18716"/>
                </a:lnTo>
                <a:lnTo>
                  <a:pt x="57188" y="17488"/>
                </a:lnTo>
                <a:lnTo>
                  <a:pt x="56295" y="16334"/>
                </a:lnTo>
                <a:lnTo>
                  <a:pt x="55327" y="15181"/>
                </a:lnTo>
                <a:lnTo>
                  <a:pt x="54323" y="14065"/>
                </a:lnTo>
                <a:lnTo>
                  <a:pt x="53318" y="12986"/>
                </a:lnTo>
                <a:lnTo>
                  <a:pt x="52276" y="11944"/>
                </a:lnTo>
                <a:lnTo>
                  <a:pt x="51160" y="10939"/>
                </a:lnTo>
                <a:lnTo>
                  <a:pt x="50044" y="9972"/>
                </a:lnTo>
                <a:lnTo>
                  <a:pt x="48891" y="9042"/>
                </a:lnTo>
                <a:lnTo>
                  <a:pt x="47737" y="8149"/>
                </a:lnTo>
                <a:lnTo>
                  <a:pt x="46509" y="7293"/>
                </a:lnTo>
                <a:lnTo>
                  <a:pt x="45282" y="6475"/>
                </a:lnTo>
                <a:lnTo>
                  <a:pt x="44165" y="5805"/>
                </a:lnTo>
                <a:lnTo>
                  <a:pt x="43012" y="5172"/>
                </a:lnTo>
                <a:lnTo>
                  <a:pt x="41896" y="4540"/>
                </a:lnTo>
                <a:lnTo>
                  <a:pt x="40705" y="3982"/>
                </a:lnTo>
                <a:lnTo>
                  <a:pt x="39552" y="3461"/>
                </a:lnTo>
                <a:lnTo>
                  <a:pt x="38361" y="2940"/>
                </a:lnTo>
                <a:lnTo>
                  <a:pt x="37170" y="2493"/>
                </a:lnTo>
                <a:lnTo>
                  <a:pt x="35980" y="2047"/>
                </a:lnTo>
                <a:lnTo>
                  <a:pt x="34752" y="1675"/>
                </a:lnTo>
                <a:lnTo>
                  <a:pt x="33561" y="1340"/>
                </a:lnTo>
                <a:lnTo>
                  <a:pt x="32334" y="1042"/>
                </a:lnTo>
                <a:lnTo>
                  <a:pt x="31106" y="745"/>
                </a:lnTo>
                <a:lnTo>
                  <a:pt x="29878" y="521"/>
                </a:lnTo>
                <a:lnTo>
                  <a:pt x="28650" y="335"/>
                </a:lnTo>
                <a:lnTo>
                  <a:pt x="27385" y="187"/>
                </a:lnTo>
                <a:lnTo>
                  <a:pt x="26157" y="75"/>
                </a:lnTo>
                <a:lnTo>
                  <a:pt x="24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Nunito Sans"/>
              <a:ea typeface="Nunito Sans"/>
              <a:cs typeface="Nunito Sans"/>
              <a:sym typeface="Nunito Sans"/>
            </a:endParaRPr>
          </a:p>
        </p:txBody>
      </p:sp>
      <p:sp>
        <p:nvSpPr>
          <p:cNvPr id="568" name="Google Shape;568;p53"/>
          <p:cNvSpPr txBox="1">
            <a:spLocks noGrp="1"/>
          </p:cNvSpPr>
          <p:nvPr>
            <p:ph type="sldNum" idx="12"/>
          </p:nvPr>
        </p:nvSpPr>
        <p:spPr>
          <a:xfrm>
            <a:off x="6080700" y="3995650"/>
            <a:ext cx="2834700" cy="393600"/>
          </a:xfrm>
          <a:prstGeom prst="rect">
            <a:avLst/>
          </a:prstGeom>
          <a:noFill/>
          <a:ln>
            <a:noFill/>
          </a:ln>
        </p:spPr>
        <p:txBody>
          <a:bodyPr spcFirstLastPara="1" wrap="square" lIns="91425" tIns="91425" rIns="91425" bIns="91425" anchor="ctr" anchorCtr="0">
            <a:noAutofit/>
          </a:bodyPr>
          <a:lstStyle>
            <a:lvl1pPr lvl="0" algn="r">
              <a:buNone/>
              <a:defRPr sz="700">
                <a:solidFill>
                  <a:schemeClr val="dk2"/>
                </a:solidFill>
                <a:latin typeface="Nunito Sans"/>
                <a:ea typeface="Nunito Sans"/>
                <a:cs typeface="Nunito Sans"/>
                <a:sym typeface="Nunito Sans"/>
              </a:defRPr>
            </a:lvl1pPr>
            <a:lvl2pPr lvl="1" algn="r">
              <a:buNone/>
              <a:defRPr sz="700">
                <a:solidFill>
                  <a:schemeClr val="dk2"/>
                </a:solidFill>
                <a:latin typeface="Nunito Sans"/>
                <a:ea typeface="Nunito Sans"/>
                <a:cs typeface="Nunito Sans"/>
                <a:sym typeface="Nunito Sans"/>
              </a:defRPr>
            </a:lvl2pPr>
            <a:lvl3pPr lvl="2" algn="r">
              <a:buNone/>
              <a:defRPr sz="700">
                <a:solidFill>
                  <a:schemeClr val="dk2"/>
                </a:solidFill>
                <a:latin typeface="Nunito Sans"/>
                <a:ea typeface="Nunito Sans"/>
                <a:cs typeface="Nunito Sans"/>
                <a:sym typeface="Nunito Sans"/>
              </a:defRPr>
            </a:lvl3pPr>
            <a:lvl4pPr lvl="3" algn="r">
              <a:buNone/>
              <a:defRPr sz="700">
                <a:solidFill>
                  <a:schemeClr val="dk2"/>
                </a:solidFill>
                <a:latin typeface="Nunito Sans"/>
                <a:ea typeface="Nunito Sans"/>
                <a:cs typeface="Nunito Sans"/>
                <a:sym typeface="Nunito Sans"/>
              </a:defRPr>
            </a:lvl4pPr>
            <a:lvl5pPr lvl="4" algn="r">
              <a:buNone/>
              <a:defRPr sz="700">
                <a:solidFill>
                  <a:schemeClr val="dk2"/>
                </a:solidFill>
                <a:latin typeface="Nunito Sans"/>
                <a:ea typeface="Nunito Sans"/>
                <a:cs typeface="Nunito Sans"/>
                <a:sym typeface="Nunito Sans"/>
              </a:defRPr>
            </a:lvl5pPr>
            <a:lvl6pPr lvl="5" algn="r">
              <a:buNone/>
              <a:defRPr sz="700">
                <a:solidFill>
                  <a:schemeClr val="dk2"/>
                </a:solidFill>
                <a:latin typeface="Nunito Sans"/>
                <a:ea typeface="Nunito Sans"/>
                <a:cs typeface="Nunito Sans"/>
                <a:sym typeface="Nunito Sans"/>
              </a:defRPr>
            </a:lvl6pPr>
            <a:lvl7pPr lvl="6" algn="r">
              <a:buNone/>
              <a:defRPr sz="700">
                <a:solidFill>
                  <a:schemeClr val="dk2"/>
                </a:solidFill>
                <a:latin typeface="Nunito Sans"/>
                <a:ea typeface="Nunito Sans"/>
                <a:cs typeface="Nunito Sans"/>
                <a:sym typeface="Nunito Sans"/>
              </a:defRPr>
            </a:lvl7pPr>
            <a:lvl8pPr lvl="7" algn="r">
              <a:buNone/>
              <a:defRPr sz="700">
                <a:solidFill>
                  <a:schemeClr val="dk2"/>
                </a:solidFill>
                <a:latin typeface="Nunito Sans"/>
                <a:ea typeface="Nunito Sans"/>
                <a:cs typeface="Nunito Sans"/>
                <a:sym typeface="Nunito Sans"/>
              </a:defRPr>
            </a:lvl8pPr>
            <a:lvl9pPr lvl="8" algn="r">
              <a:buNone/>
              <a:defRPr sz="700">
                <a:solidFill>
                  <a:schemeClr val="dk2"/>
                </a:solidFill>
                <a:latin typeface="Nunito Sans"/>
                <a:ea typeface="Nunito Sans"/>
                <a:cs typeface="Nunito Sans"/>
                <a:sym typeface="Nunito Sans"/>
              </a:defRPr>
            </a:lvl9pPr>
          </a:lstStyle>
          <a:p>
            <a:pPr marL="0" lvl="0" indent="0" algn="r" rtl="0">
              <a:spcBef>
                <a:spcPts val="0"/>
              </a:spcBef>
              <a:spcAft>
                <a:spcPts val="0"/>
              </a:spcAft>
              <a:buNone/>
            </a:pPr>
            <a:r>
              <a:rPr lang="en"/>
              <a:t>Month </a:t>
            </a:r>
            <a:r>
              <a:rPr lang="en" sz="600"/>
              <a:t>🞹</a:t>
            </a:r>
            <a:r>
              <a:rPr lang="en"/>
              <a:t> Year </a:t>
            </a:r>
            <a:r>
              <a:rPr lang="en" sz="600"/>
              <a:t>🞹</a:t>
            </a:r>
            <a:r>
              <a:rPr lang="en"/>
              <a:t> </a:t>
            </a:r>
            <a:fld id="{00000000-1234-1234-1234-123412341234}" type="slidenum">
              <a:rPr lang="en"/>
              <a:t>‹#›</a:t>
            </a:fld>
            <a:endParaRPr/>
          </a:p>
        </p:txBody>
      </p:sp>
      <p:sp>
        <p:nvSpPr>
          <p:cNvPr id="569" name="Google Shape;569;p53"/>
          <p:cNvSpPr txBox="1">
            <a:spLocks noGrp="1"/>
          </p:cNvSpPr>
          <p:nvPr>
            <p:ph type="body" idx="1"/>
          </p:nvPr>
        </p:nvSpPr>
        <p:spPr>
          <a:xfrm>
            <a:off x="228600" y="1646991"/>
            <a:ext cx="4296600" cy="3063300"/>
          </a:xfrm>
          <a:prstGeom prst="rect">
            <a:avLst/>
          </a:prstGeom>
        </p:spPr>
        <p:txBody>
          <a:bodyPr spcFirstLastPara="1" wrap="square" lIns="91425" tIns="91425" rIns="91425" bIns="91425" anchor="b" anchorCtr="0">
            <a:noAutofit/>
          </a:bodyPr>
          <a:lstStyle>
            <a:lvl1pPr marL="457200" lvl="0" indent="-304800">
              <a:spcBef>
                <a:spcPts val="0"/>
              </a:spcBef>
              <a:spcAft>
                <a:spcPts val="0"/>
              </a:spcAft>
              <a:buSzPts val="1200"/>
              <a:buFont typeface="Nunito Sans"/>
              <a:buChar char="●"/>
              <a:defRPr/>
            </a:lvl1pPr>
            <a:lvl2pPr marL="914400" lvl="1" indent="-304800">
              <a:spcBef>
                <a:spcPts val="800"/>
              </a:spcBef>
              <a:spcAft>
                <a:spcPts val="0"/>
              </a:spcAft>
              <a:buSzPts val="1200"/>
              <a:buFont typeface="Nunito Sans"/>
              <a:buChar char="○"/>
              <a:defRPr/>
            </a:lvl2pPr>
            <a:lvl3pPr marL="1371600" lvl="2" indent="-304800">
              <a:spcBef>
                <a:spcPts val="800"/>
              </a:spcBef>
              <a:spcAft>
                <a:spcPts val="0"/>
              </a:spcAft>
              <a:buSzPts val="1200"/>
              <a:buFont typeface="Nunito Sans"/>
              <a:buChar char="■"/>
              <a:defRPr/>
            </a:lvl3pPr>
            <a:lvl4pPr marL="1828800" lvl="3" indent="-304800">
              <a:spcBef>
                <a:spcPts val="800"/>
              </a:spcBef>
              <a:spcAft>
                <a:spcPts val="0"/>
              </a:spcAft>
              <a:buSzPts val="1200"/>
              <a:buFont typeface="Nunito Sans"/>
              <a:buChar char="●"/>
              <a:defRPr/>
            </a:lvl4pPr>
            <a:lvl5pPr marL="2286000" lvl="4" indent="-304800">
              <a:spcBef>
                <a:spcPts val="800"/>
              </a:spcBef>
              <a:spcAft>
                <a:spcPts val="0"/>
              </a:spcAft>
              <a:buSzPts val="1200"/>
              <a:buFont typeface="Nunito Sans"/>
              <a:buChar char="○"/>
              <a:defRPr/>
            </a:lvl5pPr>
            <a:lvl6pPr marL="2743200" lvl="5" indent="-304800">
              <a:spcBef>
                <a:spcPts val="800"/>
              </a:spcBef>
              <a:spcAft>
                <a:spcPts val="0"/>
              </a:spcAft>
              <a:buSzPts val="1200"/>
              <a:buFont typeface="Nunito Sans"/>
              <a:buChar char="■"/>
              <a:defRPr/>
            </a:lvl6pPr>
            <a:lvl7pPr marL="3200400" lvl="6" indent="-304800">
              <a:spcBef>
                <a:spcPts val="800"/>
              </a:spcBef>
              <a:spcAft>
                <a:spcPts val="0"/>
              </a:spcAft>
              <a:buSzPts val="1200"/>
              <a:buFont typeface="Nunito Sans"/>
              <a:buChar char="●"/>
              <a:defRPr/>
            </a:lvl7pPr>
            <a:lvl8pPr marL="3657600" lvl="7" indent="-304800">
              <a:spcBef>
                <a:spcPts val="800"/>
              </a:spcBef>
              <a:spcAft>
                <a:spcPts val="0"/>
              </a:spcAft>
              <a:buSzPts val="1200"/>
              <a:buFont typeface="Nunito Sans"/>
              <a:buChar char="○"/>
              <a:defRPr/>
            </a:lvl8pPr>
            <a:lvl9pPr marL="4114800" lvl="8" indent="-304800">
              <a:spcBef>
                <a:spcPts val="800"/>
              </a:spcBef>
              <a:spcAft>
                <a:spcPts val="800"/>
              </a:spcAft>
              <a:buSzPts val="1200"/>
              <a:buFont typeface="Nunito Sans"/>
              <a:buChar char="■"/>
              <a:defRPr/>
            </a:lvl9pPr>
          </a:lstStyle>
          <a:p>
            <a:endParaRPr/>
          </a:p>
        </p:txBody>
      </p:sp>
      <p:sp>
        <p:nvSpPr>
          <p:cNvPr id="570" name="Google Shape;570;p53"/>
          <p:cNvSpPr>
            <a:spLocks noGrp="1"/>
          </p:cNvSpPr>
          <p:nvPr>
            <p:ph type="pic" idx="2"/>
          </p:nvPr>
        </p:nvSpPr>
        <p:spPr>
          <a:xfrm>
            <a:off x="5212300" y="460300"/>
            <a:ext cx="3702900" cy="4136100"/>
          </a:xfrm>
          <a:prstGeom prst="roundRect">
            <a:avLst>
              <a:gd name="adj" fmla="val 6865"/>
            </a:avLst>
          </a:prstGeom>
          <a:noFill/>
          <a:ln>
            <a:noFill/>
          </a:ln>
        </p:spPr>
      </p:sp>
      <p:sp>
        <p:nvSpPr>
          <p:cNvPr id="571" name="Google Shape;571;p53"/>
          <p:cNvSpPr txBox="1">
            <a:spLocks noGrp="1"/>
          </p:cNvSpPr>
          <p:nvPr>
            <p:ph type="title"/>
          </p:nvPr>
        </p:nvSpPr>
        <p:spPr>
          <a:xfrm>
            <a:off x="228600" y="228600"/>
            <a:ext cx="4296600" cy="587700"/>
          </a:xfrm>
          <a:prstGeom prst="rect">
            <a:avLst/>
          </a:prstGeom>
        </p:spPr>
        <p:txBody>
          <a:bodyPr spcFirstLastPara="1" wrap="square" lIns="91425" tIns="91425" rIns="91425" bIns="91425" anchor="t" anchorCtr="0">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a:endParaRPr/>
          </a:p>
        </p:txBody>
      </p:sp>
      <p:sp>
        <p:nvSpPr>
          <p:cNvPr id="572" name="Google Shape;572;p53"/>
          <p:cNvSpPr/>
          <p:nvPr/>
        </p:nvSpPr>
        <p:spPr>
          <a:xfrm>
            <a:off x="7305660" y="0"/>
            <a:ext cx="1838336" cy="1509728"/>
          </a:xfrm>
          <a:custGeom>
            <a:avLst/>
            <a:gdLst/>
            <a:ahLst/>
            <a:cxnLst/>
            <a:rect l="l" t="t" r="r" b="b"/>
            <a:pathLst>
              <a:path w="57448" h="47179" extrusionOk="0">
                <a:moveTo>
                  <a:pt x="0" y="0"/>
                </a:moveTo>
                <a:lnTo>
                  <a:pt x="2456" y="1005"/>
                </a:lnTo>
                <a:lnTo>
                  <a:pt x="5023" y="2084"/>
                </a:lnTo>
                <a:lnTo>
                  <a:pt x="7665" y="3237"/>
                </a:lnTo>
                <a:lnTo>
                  <a:pt x="10344" y="4502"/>
                </a:lnTo>
                <a:lnTo>
                  <a:pt x="13693" y="6139"/>
                </a:lnTo>
                <a:lnTo>
                  <a:pt x="16930" y="7813"/>
                </a:lnTo>
                <a:lnTo>
                  <a:pt x="18492" y="8669"/>
                </a:lnTo>
                <a:lnTo>
                  <a:pt x="20055" y="9525"/>
                </a:lnTo>
                <a:lnTo>
                  <a:pt x="21580" y="10418"/>
                </a:lnTo>
                <a:lnTo>
                  <a:pt x="23106" y="11311"/>
                </a:lnTo>
                <a:lnTo>
                  <a:pt x="24557" y="12204"/>
                </a:lnTo>
                <a:lnTo>
                  <a:pt x="26045" y="13134"/>
                </a:lnTo>
                <a:lnTo>
                  <a:pt x="27459" y="14064"/>
                </a:lnTo>
                <a:lnTo>
                  <a:pt x="28873" y="14994"/>
                </a:lnTo>
                <a:lnTo>
                  <a:pt x="30250" y="15962"/>
                </a:lnTo>
                <a:lnTo>
                  <a:pt x="31589" y="16929"/>
                </a:lnTo>
                <a:lnTo>
                  <a:pt x="32891" y="17897"/>
                </a:lnTo>
                <a:lnTo>
                  <a:pt x="34194" y="18864"/>
                </a:lnTo>
                <a:lnTo>
                  <a:pt x="35756" y="20092"/>
                </a:lnTo>
                <a:lnTo>
                  <a:pt x="37319" y="21357"/>
                </a:lnTo>
                <a:lnTo>
                  <a:pt x="38807" y="22622"/>
                </a:lnTo>
                <a:lnTo>
                  <a:pt x="40221" y="23924"/>
                </a:lnTo>
                <a:lnTo>
                  <a:pt x="41635" y="25226"/>
                </a:lnTo>
                <a:lnTo>
                  <a:pt x="42974" y="26529"/>
                </a:lnTo>
                <a:lnTo>
                  <a:pt x="44277" y="27868"/>
                </a:lnTo>
                <a:lnTo>
                  <a:pt x="45542" y="29207"/>
                </a:lnTo>
                <a:lnTo>
                  <a:pt x="46770" y="30547"/>
                </a:lnTo>
                <a:lnTo>
                  <a:pt x="47960" y="31924"/>
                </a:lnTo>
                <a:lnTo>
                  <a:pt x="49076" y="33300"/>
                </a:lnTo>
                <a:lnTo>
                  <a:pt x="50155" y="34714"/>
                </a:lnTo>
                <a:lnTo>
                  <a:pt x="51160" y="36128"/>
                </a:lnTo>
                <a:lnTo>
                  <a:pt x="52165" y="37542"/>
                </a:lnTo>
                <a:lnTo>
                  <a:pt x="53095" y="38993"/>
                </a:lnTo>
                <a:lnTo>
                  <a:pt x="53988" y="40407"/>
                </a:lnTo>
                <a:lnTo>
                  <a:pt x="54955" y="42081"/>
                </a:lnTo>
                <a:lnTo>
                  <a:pt x="55848" y="43755"/>
                </a:lnTo>
                <a:lnTo>
                  <a:pt x="56667" y="45467"/>
                </a:lnTo>
                <a:lnTo>
                  <a:pt x="57448" y="47178"/>
                </a:lnTo>
                <a:lnTo>
                  <a:pt x="57448" y="45727"/>
                </a:lnTo>
                <a:lnTo>
                  <a:pt x="56778" y="44313"/>
                </a:lnTo>
                <a:lnTo>
                  <a:pt x="56071" y="42900"/>
                </a:lnTo>
                <a:lnTo>
                  <a:pt x="55290" y="41486"/>
                </a:lnTo>
                <a:lnTo>
                  <a:pt x="54509" y="40109"/>
                </a:lnTo>
                <a:lnTo>
                  <a:pt x="53616" y="38658"/>
                </a:lnTo>
                <a:lnTo>
                  <a:pt x="52648" y="37207"/>
                </a:lnTo>
                <a:lnTo>
                  <a:pt x="51681" y="35793"/>
                </a:lnTo>
                <a:lnTo>
                  <a:pt x="50639" y="34342"/>
                </a:lnTo>
                <a:lnTo>
                  <a:pt x="49523" y="32965"/>
                </a:lnTo>
                <a:lnTo>
                  <a:pt x="48407" y="31551"/>
                </a:lnTo>
                <a:lnTo>
                  <a:pt x="47216" y="30175"/>
                </a:lnTo>
                <a:lnTo>
                  <a:pt x="45988" y="28798"/>
                </a:lnTo>
                <a:lnTo>
                  <a:pt x="44723" y="27459"/>
                </a:lnTo>
                <a:lnTo>
                  <a:pt x="43421" y="26119"/>
                </a:lnTo>
                <a:lnTo>
                  <a:pt x="42044" y="24780"/>
                </a:lnTo>
                <a:lnTo>
                  <a:pt x="40630" y="23478"/>
                </a:lnTo>
                <a:lnTo>
                  <a:pt x="39179" y="22175"/>
                </a:lnTo>
                <a:lnTo>
                  <a:pt x="37691" y="20910"/>
                </a:lnTo>
                <a:lnTo>
                  <a:pt x="36128" y="19645"/>
                </a:lnTo>
                <a:lnTo>
                  <a:pt x="34566" y="18380"/>
                </a:lnTo>
                <a:lnTo>
                  <a:pt x="33263" y="17413"/>
                </a:lnTo>
                <a:lnTo>
                  <a:pt x="31924" y="16445"/>
                </a:lnTo>
                <a:lnTo>
                  <a:pt x="30585" y="15478"/>
                </a:lnTo>
                <a:lnTo>
                  <a:pt x="29208" y="14511"/>
                </a:lnTo>
                <a:lnTo>
                  <a:pt x="27794" y="13581"/>
                </a:lnTo>
                <a:lnTo>
                  <a:pt x="26343" y="12650"/>
                </a:lnTo>
                <a:lnTo>
                  <a:pt x="24892" y="11720"/>
                </a:lnTo>
                <a:lnTo>
                  <a:pt x="23404" y="10790"/>
                </a:lnTo>
                <a:lnTo>
                  <a:pt x="21878" y="9897"/>
                </a:lnTo>
                <a:lnTo>
                  <a:pt x="20353" y="9004"/>
                </a:lnTo>
                <a:lnTo>
                  <a:pt x="18790" y="8148"/>
                </a:lnTo>
                <a:lnTo>
                  <a:pt x="17190" y="7293"/>
                </a:lnTo>
                <a:lnTo>
                  <a:pt x="13953" y="5581"/>
                </a:lnTo>
                <a:lnTo>
                  <a:pt x="10604" y="3944"/>
                </a:lnTo>
                <a:lnTo>
                  <a:pt x="8298" y="2865"/>
                </a:lnTo>
                <a:lnTo>
                  <a:pt x="5991" y="1860"/>
                </a:lnTo>
                <a:lnTo>
                  <a:pt x="3758" y="893"/>
                </a:lnTo>
                <a:lnTo>
                  <a:pt x="16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Nunito Sans"/>
              <a:ea typeface="Nunito Sans"/>
              <a:cs typeface="Nunito Sans"/>
              <a:sym typeface="Nunito Sans"/>
            </a:endParaRPr>
          </a:p>
        </p:txBody>
      </p:sp>
      <p:sp>
        <p:nvSpPr>
          <p:cNvPr id="573" name="Google Shape;573;p53"/>
          <p:cNvSpPr txBox="1"/>
          <p:nvPr/>
        </p:nvSpPr>
        <p:spPr>
          <a:xfrm>
            <a:off x="6720300" y="4800275"/>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574" name="Google Shape;574;p53"/>
          <p:cNvSpPr txBox="1">
            <a:spLocks noGrp="1"/>
          </p:cNvSpPr>
          <p:nvPr>
            <p:ph type="subTitle" idx="3"/>
          </p:nvPr>
        </p:nvSpPr>
        <p:spPr>
          <a:xfrm>
            <a:off x="228600" y="4800275"/>
            <a:ext cx="1115700" cy="311400"/>
          </a:xfrm>
          <a:prstGeom prst="rect">
            <a:avLst/>
          </a:prstGeom>
        </p:spPr>
        <p:txBody>
          <a:bodyPr spcFirstLastPara="1" wrap="square" lIns="91425" tIns="91425" rIns="91425" bIns="91425" anchor="t" anchorCtr="0">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body and image - Alt 3">
  <p:cSld name="BLANK_1_1_1_1_1_1_1_1_1_1_1_1_2_1">
    <p:spTree>
      <p:nvGrpSpPr>
        <p:cNvPr id="1" name="Shape 575"/>
        <p:cNvGrpSpPr/>
        <p:nvPr/>
      </p:nvGrpSpPr>
      <p:grpSpPr>
        <a:xfrm>
          <a:off x="0" y="0"/>
          <a:ext cx="0" cy="0"/>
          <a:chOff x="0" y="0"/>
          <a:chExt cx="0" cy="0"/>
        </a:xfrm>
      </p:grpSpPr>
      <p:pic>
        <p:nvPicPr>
          <p:cNvPr id="576" name="Google Shape;576;p54"/>
          <p:cNvPicPr preferRelativeResize="0"/>
          <p:nvPr/>
        </p:nvPicPr>
        <p:blipFill rotWithShape="1">
          <a:blip r:embed="rId2">
            <a:alphaModFix/>
          </a:blip>
          <a:srcRect t="23212"/>
          <a:stretch/>
        </p:blipFill>
        <p:spPr>
          <a:xfrm>
            <a:off x="1618675" y="-3"/>
            <a:ext cx="3241201" cy="2488724"/>
          </a:xfrm>
          <a:prstGeom prst="rect">
            <a:avLst/>
          </a:prstGeom>
          <a:noFill/>
          <a:ln>
            <a:noFill/>
          </a:ln>
        </p:spPr>
      </p:pic>
      <p:sp>
        <p:nvSpPr>
          <p:cNvPr id="577" name="Google Shape;577;p54"/>
          <p:cNvSpPr/>
          <p:nvPr/>
        </p:nvSpPr>
        <p:spPr>
          <a:xfrm rot="5400000">
            <a:off x="-3986651" y="1159982"/>
            <a:ext cx="7978200" cy="7978200"/>
          </a:xfrm>
          <a:prstGeom prst="pie">
            <a:avLst>
              <a:gd name="adj1" fmla="val 10792592"/>
              <a:gd name="adj2" fmla="val 16198514"/>
            </a:avLst>
          </a:prstGeom>
          <a:gradFill>
            <a:gsLst>
              <a:gs pos="0">
                <a:schemeClr val="accent1"/>
              </a:gs>
              <a:gs pos="64000">
                <a:schemeClr val="dk2"/>
              </a:gs>
              <a:gs pos="100000">
                <a:schemeClr val="dk2"/>
              </a:gs>
            </a:gsLst>
            <a:path path="circle">
              <a:fillToRect t="100000" r="100000"/>
            </a:path>
            <a:tileRect l="-100000" b="-10000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Sans"/>
              <a:ea typeface="Nunito Sans"/>
              <a:cs typeface="Nunito Sans"/>
              <a:sym typeface="Nunito Sans"/>
            </a:endParaRPr>
          </a:p>
        </p:txBody>
      </p:sp>
      <p:pic>
        <p:nvPicPr>
          <p:cNvPr id="578" name="Google Shape;578;p54"/>
          <p:cNvPicPr preferRelativeResize="0"/>
          <p:nvPr/>
        </p:nvPicPr>
        <p:blipFill rotWithShape="1">
          <a:blip r:embed="rId3">
            <a:alphaModFix/>
          </a:blip>
          <a:srcRect r="37756"/>
          <a:stretch/>
        </p:blipFill>
        <p:spPr>
          <a:xfrm rot="10800000">
            <a:off x="0" y="921550"/>
            <a:ext cx="2485250" cy="3992800"/>
          </a:xfrm>
          <a:prstGeom prst="rect">
            <a:avLst/>
          </a:prstGeom>
          <a:noFill/>
          <a:ln>
            <a:noFill/>
          </a:ln>
        </p:spPr>
      </p:pic>
      <p:sp>
        <p:nvSpPr>
          <p:cNvPr id="579" name="Google Shape;579;p54"/>
          <p:cNvSpPr txBox="1">
            <a:spLocks noGrp="1"/>
          </p:cNvSpPr>
          <p:nvPr>
            <p:ph type="sldNum" idx="12"/>
          </p:nvPr>
        </p:nvSpPr>
        <p:spPr>
          <a:xfrm>
            <a:off x="6080700" y="3995650"/>
            <a:ext cx="2834700" cy="393600"/>
          </a:xfrm>
          <a:prstGeom prst="rect">
            <a:avLst/>
          </a:prstGeom>
          <a:noFill/>
          <a:ln>
            <a:noFill/>
          </a:ln>
        </p:spPr>
        <p:txBody>
          <a:bodyPr spcFirstLastPara="1" wrap="square" lIns="91425" tIns="91425" rIns="91425" bIns="91425" anchor="ctr" anchorCtr="0">
            <a:noAutofit/>
          </a:bodyPr>
          <a:lstStyle>
            <a:lvl1pPr lvl="0" algn="r">
              <a:buNone/>
              <a:defRPr sz="700">
                <a:solidFill>
                  <a:schemeClr val="dk2"/>
                </a:solidFill>
                <a:latin typeface="Nunito Sans"/>
                <a:ea typeface="Nunito Sans"/>
                <a:cs typeface="Nunito Sans"/>
                <a:sym typeface="Nunito Sans"/>
              </a:defRPr>
            </a:lvl1pPr>
            <a:lvl2pPr lvl="1" algn="r">
              <a:buNone/>
              <a:defRPr sz="700">
                <a:solidFill>
                  <a:schemeClr val="dk2"/>
                </a:solidFill>
                <a:latin typeface="Nunito Sans"/>
                <a:ea typeface="Nunito Sans"/>
                <a:cs typeface="Nunito Sans"/>
                <a:sym typeface="Nunito Sans"/>
              </a:defRPr>
            </a:lvl2pPr>
            <a:lvl3pPr lvl="2" algn="r">
              <a:buNone/>
              <a:defRPr sz="700">
                <a:solidFill>
                  <a:schemeClr val="dk2"/>
                </a:solidFill>
                <a:latin typeface="Nunito Sans"/>
                <a:ea typeface="Nunito Sans"/>
                <a:cs typeface="Nunito Sans"/>
                <a:sym typeface="Nunito Sans"/>
              </a:defRPr>
            </a:lvl3pPr>
            <a:lvl4pPr lvl="3" algn="r">
              <a:buNone/>
              <a:defRPr sz="700">
                <a:solidFill>
                  <a:schemeClr val="dk2"/>
                </a:solidFill>
                <a:latin typeface="Nunito Sans"/>
                <a:ea typeface="Nunito Sans"/>
                <a:cs typeface="Nunito Sans"/>
                <a:sym typeface="Nunito Sans"/>
              </a:defRPr>
            </a:lvl4pPr>
            <a:lvl5pPr lvl="4" algn="r">
              <a:buNone/>
              <a:defRPr sz="700">
                <a:solidFill>
                  <a:schemeClr val="dk2"/>
                </a:solidFill>
                <a:latin typeface="Nunito Sans"/>
                <a:ea typeface="Nunito Sans"/>
                <a:cs typeface="Nunito Sans"/>
                <a:sym typeface="Nunito Sans"/>
              </a:defRPr>
            </a:lvl5pPr>
            <a:lvl6pPr lvl="5" algn="r">
              <a:buNone/>
              <a:defRPr sz="700">
                <a:solidFill>
                  <a:schemeClr val="dk2"/>
                </a:solidFill>
                <a:latin typeface="Nunito Sans"/>
                <a:ea typeface="Nunito Sans"/>
                <a:cs typeface="Nunito Sans"/>
                <a:sym typeface="Nunito Sans"/>
              </a:defRPr>
            </a:lvl6pPr>
            <a:lvl7pPr lvl="6" algn="r">
              <a:buNone/>
              <a:defRPr sz="700">
                <a:solidFill>
                  <a:schemeClr val="dk2"/>
                </a:solidFill>
                <a:latin typeface="Nunito Sans"/>
                <a:ea typeface="Nunito Sans"/>
                <a:cs typeface="Nunito Sans"/>
                <a:sym typeface="Nunito Sans"/>
              </a:defRPr>
            </a:lvl7pPr>
            <a:lvl8pPr lvl="7" algn="r">
              <a:buNone/>
              <a:defRPr sz="700">
                <a:solidFill>
                  <a:schemeClr val="dk2"/>
                </a:solidFill>
                <a:latin typeface="Nunito Sans"/>
                <a:ea typeface="Nunito Sans"/>
                <a:cs typeface="Nunito Sans"/>
                <a:sym typeface="Nunito Sans"/>
              </a:defRPr>
            </a:lvl8pPr>
            <a:lvl9pPr lvl="8" algn="r">
              <a:buNone/>
              <a:defRPr sz="700">
                <a:solidFill>
                  <a:schemeClr val="dk2"/>
                </a:solidFill>
                <a:latin typeface="Nunito Sans"/>
                <a:ea typeface="Nunito Sans"/>
                <a:cs typeface="Nunito Sans"/>
                <a:sym typeface="Nunito Sans"/>
              </a:defRPr>
            </a:lvl9pPr>
          </a:lstStyle>
          <a:p>
            <a:pPr marL="0" lvl="0" indent="0" algn="r" rtl="0">
              <a:spcBef>
                <a:spcPts val="0"/>
              </a:spcBef>
              <a:spcAft>
                <a:spcPts val="0"/>
              </a:spcAft>
              <a:buNone/>
            </a:pPr>
            <a:r>
              <a:rPr lang="en"/>
              <a:t>Month </a:t>
            </a:r>
            <a:r>
              <a:rPr lang="en" sz="600"/>
              <a:t>🞹</a:t>
            </a:r>
            <a:r>
              <a:rPr lang="en"/>
              <a:t> Year </a:t>
            </a:r>
            <a:r>
              <a:rPr lang="en" sz="600"/>
              <a:t>🞹</a:t>
            </a:r>
            <a:r>
              <a:rPr lang="en"/>
              <a:t> </a:t>
            </a:r>
            <a:fld id="{00000000-1234-1234-1234-123412341234}" type="slidenum">
              <a:rPr lang="en"/>
              <a:t>‹#›</a:t>
            </a:fld>
            <a:endParaRPr/>
          </a:p>
        </p:txBody>
      </p:sp>
      <p:sp>
        <p:nvSpPr>
          <p:cNvPr id="580" name="Google Shape;580;p54"/>
          <p:cNvSpPr txBox="1">
            <a:spLocks noGrp="1"/>
          </p:cNvSpPr>
          <p:nvPr>
            <p:ph type="body" idx="1"/>
          </p:nvPr>
        </p:nvSpPr>
        <p:spPr>
          <a:xfrm>
            <a:off x="4618950" y="1646991"/>
            <a:ext cx="4296600" cy="3063300"/>
          </a:xfrm>
          <a:prstGeom prst="rect">
            <a:avLst/>
          </a:prstGeom>
        </p:spPr>
        <p:txBody>
          <a:bodyPr spcFirstLastPara="1" wrap="square" lIns="91425" tIns="91425" rIns="91425" bIns="91425" anchor="b" anchorCtr="0">
            <a:noAutofit/>
          </a:bodyPr>
          <a:lstStyle>
            <a:lvl1pPr marL="457200" lvl="0" indent="-304800">
              <a:spcBef>
                <a:spcPts val="0"/>
              </a:spcBef>
              <a:spcAft>
                <a:spcPts val="0"/>
              </a:spcAft>
              <a:buSzPts val="1200"/>
              <a:buFont typeface="Nunito Sans"/>
              <a:buChar char="●"/>
              <a:defRPr/>
            </a:lvl1pPr>
            <a:lvl2pPr marL="914400" lvl="1" indent="-304800">
              <a:spcBef>
                <a:spcPts val="800"/>
              </a:spcBef>
              <a:spcAft>
                <a:spcPts val="0"/>
              </a:spcAft>
              <a:buSzPts val="1200"/>
              <a:buFont typeface="Nunito Sans"/>
              <a:buChar char="○"/>
              <a:defRPr/>
            </a:lvl2pPr>
            <a:lvl3pPr marL="1371600" lvl="2" indent="-304800">
              <a:spcBef>
                <a:spcPts val="800"/>
              </a:spcBef>
              <a:spcAft>
                <a:spcPts val="0"/>
              </a:spcAft>
              <a:buSzPts val="1200"/>
              <a:buFont typeface="Nunito Sans"/>
              <a:buChar char="■"/>
              <a:defRPr/>
            </a:lvl3pPr>
            <a:lvl4pPr marL="1828800" lvl="3" indent="-304800">
              <a:spcBef>
                <a:spcPts val="800"/>
              </a:spcBef>
              <a:spcAft>
                <a:spcPts val="0"/>
              </a:spcAft>
              <a:buSzPts val="1200"/>
              <a:buFont typeface="Nunito Sans"/>
              <a:buChar char="●"/>
              <a:defRPr/>
            </a:lvl4pPr>
            <a:lvl5pPr marL="2286000" lvl="4" indent="-304800">
              <a:spcBef>
                <a:spcPts val="800"/>
              </a:spcBef>
              <a:spcAft>
                <a:spcPts val="0"/>
              </a:spcAft>
              <a:buSzPts val="1200"/>
              <a:buFont typeface="Nunito Sans"/>
              <a:buChar char="○"/>
              <a:defRPr/>
            </a:lvl5pPr>
            <a:lvl6pPr marL="2743200" lvl="5" indent="-304800">
              <a:spcBef>
                <a:spcPts val="800"/>
              </a:spcBef>
              <a:spcAft>
                <a:spcPts val="0"/>
              </a:spcAft>
              <a:buSzPts val="1200"/>
              <a:buFont typeface="Nunito Sans"/>
              <a:buChar char="■"/>
              <a:defRPr/>
            </a:lvl6pPr>
            <a:lvl7pPr marL="3200400" lvl="6" indent="-304800">
              <a:spcBef>
                <a:spcPts val="800"/>
              </a:spcBef>
              <a:spcAft>
                <a:spcPts val="0"/>
              </a:spcAft>
              <a:buSzPts val="1200"/>
              <a:buFont typeface="Nunito Sans"/>
              <a:buChar char="●"/>
              <a:defRPr/>
            </a:lvl7pPr>
            <a:lvl8pPr marL="3657600" lvl="7" indent="-304800">
              <a:spcBef>
                <a:spcPts val="800"/>
              </a:spcBef>
              <a:spcAft>
                <a:spcPts val="0"/>
              </a:spcAft>
              <a:buSzPts val="1200"/>
              <a:buFont typeface="Nunito Sans"/>
              <a:buChar char="○"/>
              <a:defRPr/>
            </a:lvl8pPr>
            <a:lvl9pPr marL="4114800" lvl="8" indent="-304800">
              <a:spcBef>
                <a:spcPts val="800"/>
              </a:spcBef>
              <a:spcAft>
                <a:spcPts val="800"/>
              </a:spcAft>
              <a:buSzPts val="1200"/>
              <a:buFont typeface="Nunito Sans"/>
              <a:buChar char="■"/>
              <a:defRPr/>
            </a:lvl9pPr>
          </a:lstStyle>
          <a:p>
            <a:endParaRPr/>
          </a:p>
        </p:txBody>
      </p:sp>
      <p:sp>
        <p:nvSpPr>
          <p:cNvPr id="581" name="Google Shape;581;p54"/>
          <p:cNvSpPr txBox="1">
            <a:spLocks noGrp="1"/>
          </p:cNvSpPr>
          <p:nvPr>
            <p:ph type="title"/>
          </p:nvPr>
        </p:nvSpPr>
        <p:spPr>
          <a:xfrm>
            <a:off x="4618950" y="228600"/>
            <a:ext cx="4296600" cy="587700"/>
          </a:xfrm>
          <a:prstGeom prst="rect">
            <a:avLst/>
          </a:prstGeom>
        </p:spPr>
        <p:txBody>
          <a:bodyPr spcFirstLastPara="1" wrap="square" lIns="91425" tIns="91425" rIns="91425" bIns="91425" anchor="t" anchorCtr="0">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a:endParaRPr/>
          </a:p>
        </p:txBody>
      </p:sp>
      <p:sp>
        <p:nvSpPr>
          <p:cNvPr id="582" name="Google Shape;582;p54"/>
          <p:cNvSpPr/>
          <p:nvPr/>
        </p:nvSpPr>
        <p:spPr>
          <a:xfrm>
            <a:off x="0" y="0"/>
            <a:ext cx="4296549" cy="4588647"/>
          </a:xfrm>
          <a:custGeom>
            <a:avLst/>
            <a:gdLst/>
            <a:ahLst/>
            <a:cxnLst/>
            <a:rect l="l" t="t" r="r" b="b"/>
            <a:pathLst>
              <a:path w="136811" h="146112" extrusionOk="0">
                <a:moveTo>
                  <a:pt x="90636" y="0"/>
                </a:moveTo>
                <a:lnTo>
                  <a:pt x="92199" y="446"/>
                </a:lnTo>
                <a:lnTo>
                  <a:pt x="93799" y="930"/>
                </a:lnTo>
                <a:lnTo>
                  <a:pt x="95324" y="1488"/>
                </a:lnTo>
                <a:lnTo>
                  <a:pt x="96887" y="2046"/>
                </a:lnTo>
                <a:lnTo>
                  <a:pt x="98413" y="2679"/>
                </a:lnTo>
                <a:lnTo>
                  <a:pt x="99938" y="3349"/>
                </a:lnTo>
                <a:lnTo>
                  <a:pt x="101426" y="4093"/>
                </a:lnTo>
                <a:lnTo>
                  <a:pt x="102915" y="4874"/>
                </a:lnTo>
                <a:lnTo>
                  <a:pt x="104849" y="5953"/>
                </a:lnTo>
                <a:lnTo>
                  <a:pt x="106747" y="7032"/>
                </a:lnTo>
                <a:lnTo>
                  <a:pt x="108570" y="8186"/>
                </a:lnTo>
                <a:lnTo>
                  <a:pt x="110356" y="9339"/>
                </a:lnTo>
                <a:lnTo>
                  <a:pt x="112105" y="10530"/>
                </a:lnTo>
                <a:lnTo>
                  <a:pt x="113742" y="11757"/>
                </a:lnTo>
                <a:lnTo>
                  <a:pt x="115379" y="13022"/>
                </a:lnTo>
                <a:lnTo>
                  <a:pt x="116904" y="14287"/>
                </a:lnTo>
                <a:lnTo>
                  <a:pt x="118430" y="15627"/>
                </a:lnTo>
                <a:lnTo>
                  <a:pt x="119844" y="16966"/>
                </a:lnTo>
                <a:lnTo>
                  <a:pt x="121258" y="18306"/>
                </a:lnTo>
                <a:lnTo>
                  <a:pt x="122560" y="19720"/>
                </a:lnTo>
                <a:lnTo>
                  <a:pt x="123825" y="21134"/>
                </a:lnTo>
                <a:lnTo>
                  <a:pt x="125053" y="22585"/>
                </a:lnTo>
                <a:lnTo>
                  <a:pt x="126169" y="24036"/>
                </a:lnTo>
                <a:lnTo>
                  <a:pt x="127285" y="25524"/>
                </a:lnTo>
                <a:lnTo>
                  <a:pt x="128215" y="26938"/>
                </a:lnTo>
                <a:lnTo>
                  <a:pt x="129108" y="28389"/>
                </a:lnTo>
                <a:lnTo>
                  <a:pt x="129964" y="29803"/>
                </a:lnTo>
                <a:lnTo>
                  <a:pt x="130746" y="31291"/>
                </a:lnTo>
                <a:lnTo>
                  <a:pt x="131490" y="32742"/>
                </a:lnTo>
                <a:lnTo>
                  <a:pt x="132197" y="34268"/>
                </a:lnTo>
                <a:lnTo>
                  <a:pt x="132829" y="35756"/>
                </a:lnTo>
                <a:lnTo>
                  <a:pt x="133387" y="37281"/>
                </a:lnTo>
                <a:lnTo>
                  <a:pt x="133908" y="38844"/>
                </a:lnTo>
                <a:lnTo>
                  <a:pt x="134392" y="40407"/>
                </a:lnTo>
                <a:lnTo>
                  <a:pt x="134801" y="41969"/>
                </a:lnTo>
                <a:lnTo>
                  <a:pt x="135173" y="43569"/>
                </a:lnTo>
                <a:lnTo>
                  <a:pt x="135471" y="45169"/>
                </a:lnTo>
                <a:lnTo>
                  <a:pt x="135731" y="46806"/>
                </a:lnTo>
                <a:lnTo>
                  <a:pt x="135955" y="48443"/>
                </a:lnTo>
                <a:lnTo>
                  <a:pt x="136066" y="50081"/>
                </a:lnTo>
                <a:lnTo>
                  <a:pt x="136178" y="52015"/>
                </a:lnTo>
                <a:lnTo>
                  <a:pt x="136215" y="53987"/>
                </a:lnTo>
                <a:lnTo>
                  <a:pt x="136141" y="55959"/>
                </a:lnTo>
                <a:lnTo>
                  <a:pt x="136029" y="57931"/>
                </a:lnTo>
                <a:lnTo>
                  <a:pt x="135806" y="59903"/>
                </a:lnTo>
                <a:lnTo>
                  <a:pt x="135545" y="61875"/>
                </a:lnTo>
                <a:lnTo>
                  <a:pt x="135173" y="63847"/>
                </a:lnTo>
                <a:lnTo>
                  <a:pt x="134764" y="65856"/>
                </a:lnTo>
                <a:lnTo>
                  <a:pt x="134243" y="67828"/>
                </a:lnTo>
                <a:lnTo>
                  <a:pt x="133685" y="69800"/>
                </a:lnTo>
                <a:lnTo>
                  <a:pt x="133052" y="71809"/>
                </a:lnTo>
                <a:lnTo>
                  <a:pt x="132308" y="73781"/>
                </a:lnTo>
                <a:lnTo>
                  <a:pt x="131527" y="75753"/>
                </a:lnTo>
                <a:lnTo>
                  <a:pt x="130671" y="77688"/>
                </a:lnTo>
                <a:lnTo>
                  <a:pt x="129741" y="79660"/>
                </a:lnTo>
                <a:lnTo>
                  <a:pt x="128736" y="81595"/>
                </a:lnTo>
                <a:lnTo>
                  <a:pt x="127695" y="83455"/>
                </a:lnTo>
                <a:lnTo>
                  <a:pt x="126578" y="85316"/>
                </a:lnTo>
                <a:lnTo>
                  <a:pt x="125388" y="87176"/>
                </a:lnTo>
                <a:lnTo>
                  <a:pt x="124160" y="88999"/>
                </a:lnTo>
                <a:lnTo>
                  <a:pt x="122858" y="90785"/>
                </a:lnTo>
                <a:lnTo>
                  <a:pt x="121518" y="92534"/>
                </a:lnTo>
                <a:lnTo>
                  <a:pt x="120104" y="94282"/>
                </a:lnTo>
                <a:lnTo>
                  <a:pt x="118616" y="95994"/>
                </a:lnTo>
                <a:lnTo>
                  <a:pt x="117128" y="97668"/>
                </a:lnTo>
                <a:lnTo>
                  <a:pt x="115528" y="99305"/>
                </a:lnTo>
                <a:lnTo>
                  <a:pt x="113928" y="100905"/>
                </a:lnTo>
                <a:lnTo>
                  <a:pt x="112254" y="102468"/>
                </a:lnTo>
                <a:lnTo>
                  <a:pt x="110542" y="103993"/>
                </a:lnTo>
                <a:lnTo>
                  <a:pt x="108756" y="105482"/>
                </a:lnTo>
                <a:lnTo>
                  <a:pt x="106933" y="106933"/>
                </a:lnTo>
                <a:lnTo>
                  <a:pt x="105110" y="108347"/>
                </a:lnTo>
                <a:lnTo>
                  <a:pt x="104031" y="109128"/>
                </a:lnTo>
                <a:lnTo>
                  <a:pt x="102952" y="109872"/>
                </a:lnTo>
                <a:lnTo>
                  <a:pt x="101836" y="110616"/>
                </a:lnTo>
                <a:lnTo>
                  <a:pt x="100682" y="111323"/>
                </a:lnTo>
                <a:lnTo>
                  <a:pt x="99529" y="112030"/>
                </a:lnTo>
                <a:lnTo>
                  <a:pt x="98375" y="112700"/>
                </a:lnTo>
                <a:lnTo>
                  <a:pt x="97185" y="113370"/>
                </a:lnTo>
                <a:lnTo>
                  <a:pt x="95957" y="114002"/>
                </a:lnTo>
                <a:lnTo>
                  <a:pt x="94729" y="114635"/>
                </a:lnTo>
                <a:lnTo>
                  <a:pt x="93464" y="115230"/>
                </a:lnTo>
                <a:lnTo>
                  <a:pt x="92199" y="115825"/>
                </a:lnTo>
                <a:lnTo>
                  <a:pt x="90934" y="116383"/>
                </a:lnTo>
                <a:lnTo>
                  <a:pt x="89632" y="116941"/>
                </a:lnTo>
                <a:lnTo>
                  <a:pt x="88292" y="117462"/>
                </a:lnTo>
                <a:lnTo>
                  <a:pt x="86953" y="117983"/>
                </a:lnTo>
                <a:lnTo>
                  <a:pt x="85613" y="118467"/>
                </a:lnTo>
                <a:lnTo>
                  <a:pt x="84274" y="118913"/>
                </a:lnTo>
                <a:lnTo>
                  <a:pt x="82897" y="119360"/>
                </a:lnTo>
                <a:lnTo>
                  <a:pt x="81483" y="119806"/>
                </a:lnTo>
                <a:lnTo>
                  <a:pt x="80070" y="120216"/>
                </a:lnTo>
                <a:lnTo>
                  <a:pt x="78656" y="120588"/>
                </a:lnTo>
                <a:lnTo>
                  <a:pt x="77242" y="120960"/>
                </a:lnTo>
                <a:lnTo>
                  <a:pt x="75791" y="121295"/>
                </a:lnTo>
                <a:lnTo>
                  <a:pt x="74340" y="121630"/>
                </a:lnTo>
                <a:lnTo>
                  <a:pt x="72889" y="121927"/>
                </a:lnTo>
                <a:lnTo>
                  <a:pt x="71400" y="122188"/>
                </a:lnTo>
                <a:lnTo>
                  <a:pt x="69912" y="122448"/>
                </a:lnTo>
                <a:lnTo>
                  <a:pt x="68424" y="122671"/>
                </a:lnTo>
                <a:lnTo>
                  <a:pt x="66935" y="122895"/>
                </a:lnTo>
                <a:lnTo>
                  <a:pt x="65410" y="123081"/>
                </a:lnTo>
                <a:lnTo>
                  <a:pt x="63884" y="123229"/>
                </a:lnTo>
                <a:lnTo>
                  <a:pt x="62396" y="123378"/>
                </a:lnTo>
                <a:lnTo>
                  <a:pt x="59606" y="123564"/>
                </a:lnTo>
                <a:lnTo>
                  <a:pt x="60461" y="122374"/>
                </a:lnTo>
                <a:lnTo>
                  <a:pt x="61280" y="121109"/>
                </a:lnTo>
                <a:lnTo>
                  <a:pt x="62024" y="119844"/>
                </a:lnTo>
                <a:lnTo>
                  <a:pt x="62731" y="118541"/>
                </a:lnTo>
                <a:lnTo>
                  <a:pt x="63587" y="116830"/>
                </a:lnTo>
                <a:lnTo>
                  <a:pt x="64368" y="115118"/>
                </a:lnTo>
                <a:lnTo>
                  <a:pt x="65075" y="113370"/>
                </a:lnTo>
                <a:lnTo>
                  <a:pt x="65670" y="111584"/>
                </a:lnTo>
                <a:lnTo>
                  <a:pt x="66229" y="109798"/>
                </a:lnTo>
                <a:lnTo>
                  <a:pt x="66675" y="108012"/>
                </a:lnTo>
                <a:lnTo>
                  <a:pt x="67047" y="106226"/>
                </a:lnTo>
                <a:lnTo>
                  <a:pt x="67382" y="104403"/>
                </a:lnTo>
                <a:lnTo>
                  <a:pt x="67605" y="102617"/>
                </a:lnTo>
                <a:lnTo>
                  <a:pt x="67791" y="100831"/>
                </a:lnTo>
                <a:lnTo>
                  <a:pt x="67940" y="99045"/>
                </a:lnTo>
                <a:lnTo>
                  <a:pt x="67977" y="97259"/>
                </a:lnTo>
                <a:lnTo>
                  <a:pt x="67977" y="95473"/>
                </a:lnTo>
                <a:lnTo>
                  <a:pt x="67940" y="93724"/>
                </a:lnTo>
                <a:lnTo>
                  <a:pt x="67828" y="91976"/>
                </a:lnTo>
                <a:lnTo>
                  <a:pt x="67680" y="90264"/>
                </a:lnTo>
                <a:lnTo>
                  <a:pt x="67456" y="88553"/>
                </a:lnTo>
                <a:lnTo>
                  <a:pt x="67196" y="86878"/>
                </a:lnTo>
                <a:lnTo>
                  <a:pt x="66935" y="85241"/>
                </a:lnTo>
                <a:lnTo>
                  <a:pt x="66601" y="83641"/>
                </a:lnTo>
                <a:lnTo>
                  <a:pt x="66229" y="82079"/>
                </a:lnTo>
                <a:lnTo>
                  <a:pt x="65819" y="80553"/>
                </a:lnTo>
                <a:lnTo>
                  <a:pt x="65373" y="79065"/>
                </a:lnTo>
                <a:lnTo>
                  <a:pt x="64889" y="77614"/>
                </a:lnTo>
                <a:lnTo>
                  <a:pt x="64368" y="76200"/>
                </a:lnTo>
                <a:lnTo>
                  <a:pt x="63847" y="74860"/>
                </a:lnTo>
                <a:lnTo>
                  <a:pt x="63289" y="73558"/>
                </a:lnTo>
                <a:lnTo>
                  <a:pt x="62731" y="72330"/>
                </a:lnTo>
                <a:lnTo>
                  <a:pt x="62136" y="71140"/>
                </a:lnTo>
                <a:lnTo>
                  <a:pt x="61540" y="70023"/>
                </a:lnTo>
                <a:lnTo>
                  <a:pt x="60908" y="68982"/>
                </a:lnTo>
                <a:lnTo>
                  <a:pt x="60275" y="68014"/>
                </a:lnTo>
                <a:lnTo>
                  <a:pt x="59568" y="67047"/>
                </a:lnTo>
                <a:lnTo>
                  <a:pt x="58824" y="66117"/>
                </a:lnTo>
                <a:lnTo>
                  <a:pt x="57969" y="65187"/>
                </a:lnTo>
                <a:lnTo>
                  <a:pt x="57076" y="64294"/>
                </a:lnTo>
                <a:lnTo>
                  <a:pt x="56071" y="63401"/>
                </a:lnTo>
                <a:lnTo>
                  <a:pt x="55029" y="62582"/>
                </a:lnTo>
                <a:lnTo>
                  <a:pt x="53950" y="61764"/>
                </a:lnTo>
                <a:lnTo>
                  <a:pt x="52797" y="60982"/>
                </a:lnTo>
                <a:lnTo>
                  <a:pt x="51569" y="60238"/>
                </a:lnTo>
                <a:lnTo>
                  <a:pt x="50304" y="59494"/>
                </a:lnTo>
                <a:lnTo>
                  <a:pt x="49002" y="58824"/>
                </a:lnTo>
                <a:lnTo>
                  <a:pt x="47625" y="58192"/>
                </a:lnTo>
                <a:lnTo>
                  <a:pt x="46248" y="57596"/>
                </a:lnTo>
                <a:lnTo>
                  <a:pt x="44797" y="57001"/>
                </a:lnTo>
                <a:lnTo>
                  <a:pt x="43272" y="56480"/>
                </a:lnTo>
                <a:lnTo>
                  <a:pt x="41746" y="56034"/>
                </a:lnTo>
                <a:lnTo>
                  <a:pt x="40184" y="55587"/>
                </a:lnTo>
                <a:lnTo>
                  <a:pt x="38584" y="55215"/>
                </a:lnTo>
                <a:lnTo>
                  <a:pt x="36984" y="54880"/>
                </a:lnTo>
                <a:lnTo>
                  <a:pt x="35384" y="54620"/>
                </a:lnTo>
                <a:lnTo>
                  <a:pt x="33784" y="54397"/>
                </a:lnTo>
                <a:lnTo>
                  <a:pt x="32147" y="54248"/>
                </a:lnTo>
                <a:lnTo>
                  <a:pt x="30547" y="54136"/>
                </a:lnTo>
                <a:lnTo>
                  <a:pt x="28984" y="54099"/>
                </a:lnTo>
                <a:lnTo>
                  <a:pt x="27384" y="54099"/>
                </a:lnTo>
                <a:lnTo>
                  <a:pt x="25859" y="54173"/>
                </a:lnTo>
                <a:lnTo>
                  <a:pt x="24296" y="54285"/>
                </a:lnTo>
                <a:lnTo>
                  <a:pt x="22771" y="54471"/>
                </a:lnTo>
                <a:lnTo>
                  <a:pt x="21282" y="54694"/>
                </a:lnTo>
                <a:lnTo>
                  <a:pt x="19831" y="54992"/>
                </a:lnTo>
                <a:lnTo>
                  <a:pt x="18417" y="55327"/>
                </a:lnTo>
                <a:lnTo>
                  <a:pt x="17004" y="55736"/>
                </a:lnTo>
                <a:lnTo>
                  <a:pt x="15925" y="56108"/>
                </a:lnTo>
                <a:lnTo>
                  <a:pt x="14846" y="56480"/>
                </a:lnTo>
                <a:lnTo>
                  <a:pt x="13804" y="56927"/>
                </a:lnTo>
                <a:lnTo>
                  <a:pt x="12799" y="57373"/>
                </a:lnTo>
                <a:lnTo>
                  <a:pt x="11832" y="57894"/>
                </a:lnTo>
                <a:lnTo>
                  <a:pt x="10902" y="58415"/>
                </a:lnTo>
                <a:lnTo>
                  <a:pt x="9971" y="58973"/>
                </a:lnTo>
                <a:lnTo>
                  <a:pt x="9079" y="59568"/>
                </a:lnTo>
                <a:lnTo>
                  <a:pt x="8223" y="60201"/>
                </a:lnTo>
                <a:lnTo>
                  <a:pt x="7404" y="60833"/>
                </a:lnTo>
                <a:lnTo>
                  <a:pt x="6586" y="61540"/>
                </a:lnTo>
                <a:lnTo>
                  <a:pt x="5842" y="62247"/>
                </a:lnTo>
                <a:lnTo>
                  <a:pt x="5097" y="63029"/>
                </a:lnTo>
                <a:lnTo>
                  <a:pt x="4390" y="63810"/>
                </a:lnTo>
                <a:lnTo>
                  <a:pt x="3721" y="64628"/>
                </a:lnTo>
                <a:lnTo>
                  <a:pt x="3088" y="65484"/>
                </a:lnTo>
                <a:lnTo>
                  <a:pt x="2642" y="66117"/>
                </a:lnTo>
                <a:lnTo>
                  <a:pt x="2195" y="66786"/>
                </a:lnTo>
                <a:lnTo>
                  <a:pt x="1786" y="67493"/>
                </a:lnTo>
                <a:lnTo>
                  <a:pt x="1377" y="68200"/>
                </a:lnTo>
                <a:lnTo>
                  <a:pt x="1005" y="68907"/>
                </a:lnTo>
                <a:lnTo>
                  <a:pt x="670" y="69651"/>
                </a:lnTo>
                <a:lnTo>
                  <a:pt x="335" y="70396"/>
                </a:lnTo>
                <a:lnTo>
                  <a:pt x="0" y="71177"/>
                </a:lnTo>
                <a:lnTo>
                  <a:pt x="0" y="72888"/>
                </a:lnTo>
                <a:lnTo>
                  <a:pt x="335" y="71921"/>
                </a:lnTo>
                <a:lnTo>
                  <a:pt x="707" y="70991"/>
                </a:lnTo>
                <a:lnTo>
                  <a:pt x="1116" y="70061"/>
                </a:lnTo>
                <a:lnTo>
                  <a:pt x="1563" y="69168"/>
                </a:lnTo>
                <a:lnTo>
                  <a:pt x="2009" y="68275"/>
                </a:lnTo>
                <a:lnTo>
                  <a:pt x="2493" y="67456"/>
                </a:lnTo>
                <a:lnTo>
                  <a:pt x="3014" y="66600"/>
                </a:lnTo>
                <a:lnTo>
                  <a:pt x="3572" y="65819"/>
                </a:lnTo>
                <a:lnTo>
                  <a:pt x="4204" y="65001"/>
                </a:lnTo>
                <a:lnTo>
                  <a:pt x="4874" y="64182"/>
                </a:lnTo>
                <a:lnTo>
                  <a:pt x="5544" y="63438"/>
                </a:lnTo>
                <a:lnTo>
                  <a:pt x="6251" y="62694"/>
                </a:lnTo>
                <a:lnTo>
                  <a:pt x="6995" y="61987"/>
                </a:lnTo>
                <a:lnTo>
                  <a:pt x="7776" y="61317"/>
                </a:lnTo>
                <a:lnTo>
                  <a:pt x="8595" y="60647"/>
                </a:lnTo>
                <a:lnTo>
                  <a:pt x="9413" y="60052"/>
                </a:lnTo>
                <a:lnTo>
                  <a:pt x="10306" y="59457"/>
                </a:lnTo>
                <a:lnTo>
                  <a:pt x="11199" y="58936"/>
                </a:lnTo>
                <a:lnTo>
                  <a:pt x="12129" y="58415"/>
                </a:lnTo>
                <a:lnTo>
                  <a:pt x="13097" y="57931"/>
                </a:lnTo>
                <a:lnTo>
                  <a:pt x="14064" y="57448"/>
                </a:lnTo>
                <a:lnTo>
                  <a:pt x="15069" y="57038"/>
                </a:lnTo>
                <a:lnTo>
                  <a:pt x="16111" y="56666"/>
                </a:lnTo>
                <a:lnTo>
                  <a:pt x="17190" y="56294"/>
                </a:lnTo>
                <a:lnTo>
                  <a:pt x="18492" y="55922"/>
                </a:lnTo>
                <a:lnTo>
                  <a:pt x="19869" y="55587"/>
                </a:lnTo>
                <a:lnTo>
                  <a:pt x="21208" y="55327"/>
                </a:lnTo>
                <a:lnTo>
                  <a:pt x="22622" y="55066"/>
                </a:lnTo>
                <a:lnTo>
                  <a:pt x="24036" y="54917"/>
                </a:lnTo>
                <a:lnTo>
                  <a:pt x="25487" y="54769"/>
                </a:lnTo>
                <a:lnTo>
                  <a:pt x="26975" y="54694"/>
                </a:lnTo>
                <a:lnTo>
                  <a:pt x="30063" y="54694"/>
                </a:lnTo>
                <a:lnTo>
                  <a:pt x="31738" y="54806"/>
                </a:lnTo>
                <a:lnTo>
                  <a:pt x="33375" y="54955"/>
                </a:lnTo>
                <a:lnTo>
                  <a:pt x="35012" y="55141"/>
                </a:lnTo>
                <a:lnTo>
                  <a:pt x="36686" y="55438"/>
                </a:lnTo>
                <a:lnTo>
                  <a:pt x="38323" y="55736"/>
                </a:lnTo>
                <a:lnTo>
                  <a:pt x="39960" y="56145"/>
                </a:lnTo>
                <a:lnTo>
                  <a:pt x="41597" y="56592"/>
                </a:lnTo>
                <a:lnTo>
                  <a:pt x="43086" y="57075"/>
                </a:lnTo>
                <a:lnTo>
                  <a:pt x="44574" y="57559"/>
                </a:lnTo>
                <a:lnTo>
                  <a:pt x="45988" y="58117"/>
                </a:lnTo>
                <a:lnTo>
                  <a:pt x="47365" y="58713"/>
                </a:lnTo>
                <a:lnTo>
                  <a:pt x="48704" y="59345"/>
                </a:lnTo>
                <a:lnTo>
                  <a:pt x="50006" y="60015"/>
                </a:lnTo>
                <a:lnTo>
                  <a:pt x="51234" y="60722"/>
                </a:lnTo>
                <a:lnTo>
                  <a:pt x="52425" y="61466"/>
                </a:lnTo>
                <a:lnTo>
                  <a:pt x="53578" y="62210"/>
                </a:lnTo>
                <a:lnTo>
                  <a:pt x="54657" y="63029"/>
                </a:lnTo>
                <a:lnTo>
                  <a:pt x="55662" y="63847"/>
                </a:lnTo>
                <a:lnTo>
                  <a:pt x="56629" y="64703"/>
                </a:lnTo>
                <a:lnTo>
                  <a:pt x="57522" y="65559"/>
                </a:lnTo>
                <a:lnTo>
                  <a:pt x="58341" y="66489"/>
                </a:lnTo>
                <a:lnTo>
                  <a:pt x="59085" y="67382"/>
                </a:lnTo>
                <a:lnTo>
                  <a:pt x="59792" y="68349"/>
                </a:lnTo>
                <a:lnTo>
                  <a:pt x="60424" y="69317"/>
                </a:lnTo>
                <a:lnTo>
                  <a:pt x="61020" y="70358"/>
                </a:lnTo>
                <a:lnTo>
                  <a:pt x="61615" y="71437"/>
                </a:lnTo>
                <a:lnTo>
                  <a:pt x="62210" y="72628"/>
                </a:lnTo>
                <a:lnTo>
                  <a:pt x="62768" y="73819"/>
                </a:lnTo>
                <a:lnTo>
                  <a:pt x="63326" y="75121"/>
                </a:lnTo>
                <a:lnTo>
                  <a:pt x="63847" y="76423"/>
                </a:lnTo>
                <a:lnTo>
                  <a:pt x="64331" y="77837"/>
                </a:lnTo>
                <a:lnTo>
                  <a:pt x="64815" y="79251"/>
                </a:lnTo>
                <a:lnTo>
                  <a:pt x="65224" y="80739"/>
                </a:lnTo>
                <a:lnTo>
                  <a:pt x="65633" y="82227"/>
                </a:lnTo>
                <a:lnTo>
                  <a:pt x="66005" y="83790"/>
                </a:lnTo>
                <a:lnTo>
                  <a:pt x="66340" y="85390"/>
                </a:lnTo>
                <a:lnTo>
                  <a:pt x="66638" y="86990"/>
                </a:lnTo>
                <a:lnTo>
                  <a:pt x="66898" y="88627"/>
                </a:lnTo>
                <a:lnTo>
                  <a:pt x="67084" y="90301"/>
                </a:lnTo>
                <a:lnTo>
                  <a:pt x="67233" y="92013"/>
                </a:lnTo>
                <a:lnTo>
                  <a:pt x="67345" y="93724"/>
                </a:lnTo>
                <a:lnTo>
                  <a:pt x="67382" y="95473"/>
                </a:lnTo>
                <a:lnTo>
                  <a:pt x="67382" y="97222"/>
                </a:lnTo>
                <a:lnTo>
                  <a:pt x="67345" y="98970"/>
                </a:lnTo>
                <a:lnTo>
                  <a:pt x="67233" y="100756"/>
                </a:lnTo>
                <a:lnTo>
                  <a:pt x="67047" y="102542"/>
                </a:lnTo>
                <a:lnTo>
                  <a:pt x="66787" y="104328"/>
                </a:lnTo>
                <a:lnTo>
                  <a:pt x="66489" y="106077"/>
                </a:lnTo>
                <a:lnTo>
                  <a:pt x="66080" y="107863"/>
                </a:lnTo>
                <a:lnTo>
                  <a:pt x="65633" y="109649"/>
                </a:lnTo>
                <a:lnTo>
                  <a:pt x="65112" y="111398"/>
                </a:lnTo>
                <a:lnTo>
                  <a:pt x="64517" y="113146"/>
                </a:lnTo>
                <a:lnTo>
                  <a:pt x="63847" y="114858"/>
                </a:lnTo>
                <a:lnTo>
                  <a:pt x="63066" y="116569"/>
                </a:lnTo>
                <a:lnTo>
                  <a:pt x="62210" y="118281"/>
                </a:lnTo>
                <a:lnTo>
                  <a:pt x="61466" y="119658"/>
                </a:lnTo>
                <a:lnTo>
                  <a:pt x="60647" y="121034"/>
                </a:lnTo>
                <a:lnTo>
                  <a:pt x="59754" y="122336"/>
                </a:lnTo>
                <a:lnTo>
                  <a:pt x="58824" y="123601"/>
                </a:lnTo>
                <a:lnTo>
                  <a:pt x="56406" y="123713"/>
                </a:lnTo>
                <a:lnTo>
                  <a:pt x="53950" y="123750"/>
                </a:lnTo>
                <a:lnTo>
                  <a:pt x="51532" y="123713"/>
                </a:lnTo>
                <a:lnTo>
                  <a:pt x="49113" y="123601"/>
                </a:lnTo>
                <a:lnTo>
                  <a:pt x="46732" y="123453"/>
                </a:lnTo>
                <a:lnTo>
                  <a:pt x="44351" y="123229"/>
                </a:lnTo>
                <a:lnTo>
                  <a:pt x="42007" y="122969"/>
                </a:lnTo>
                <a:lnTo>
                  <a:pt x="39663" y="122634"/>
                </a:lnTo>
                <a:lnTo>
                  <a:pt x="38286" y="122374"/>
                </a:lnTo>
                <a:lnTo>
                  <a:pt x="36909" y="122150"/>
                </a:lnTo>
                <a:lnTo>
                  <a:pt x="35533" y="121853"/>
                </a:lnTo>
                <a:lnTo>
                  <a:pt x="34193" y="121555"/>
                </a:lnTo>
                <a:lnTo>
                  <a:pt x="32891" y="121257"/>
                </a:lnTo>
                <a:lnTo>
                  <a:pt x="31589" y="120923"/>
                </a:lnTo>
                <a:lnTo>
                  <a:pt x="30324" y="120551"/>
                </a:lnTo>
                <a:lnTo>
                  <a:pt x="29059" y="120178"/>
                </a:lnTo>
                <a:lnTo>
                  <a:pt x="27794" y="119769"/>
                </a:lnTo>
                <a:lnTo>
                  <a:pt x="26566" y="119360"/>
                </a:lnTo>
                <a:lnTo>
                  <a:pt x="25375" y="118913"/>
                </a:lnTo>
                <a:lnTo>
                  <a:pt x="24185" y="118467"/>
                </a:lnTo>
                <a:lnTo>
                  <a:pt x="22994" y="117983"/>
                </a:lnTo>
                <a:lnTo>
                  <a:pt x="21878" y="117500"/>
                </a:lnTo>
                <a:lnTo>
                  <a:pt x="20724" y="116979"/>
                </a:lnTo>
                <a:lnTo>
                  <a:pt x="19645" y="116458"/>
                </a:lnTo>
                <a:lnTo>
                  <a:pt x="18417" y="115825"/>
                </a:lnTo>
                <a:lnTo>
                  <a:pt x="17227" y="115193"/>
                </a:lnTo>
                <a:lnTo>
                  <a:pt x="16073" y="114523"/>
                </a:lnTo>
                <a:lnTo>
                  <a:pt x="14957" y="113816"/>
                </a:lnTo>
                <a:lnTo>
                  <a:pt x="13878" y="113109"/>
                </a:lnTo>
                <a:lnTo>
                  <a:pt x="12836" y="112365"/>
                </a:lnTo>
                <a:lnTo>
                  <a:pt x="11795" y="111621"/>
                </a:lnTo>
                <a:lnTo>
                  <a:pt x="10827" y="110839"/>
                </a:lnTo>
                <a:lnTo>
                  <a:pt x="9860" y="110058"/>
                </a:lnTo>
                <a:lnTo>
                  <a:pt x="8967" y="109240"/>
                </a:lnTo>
                <a:lnTo>
                  <a:pt x="8074" y="108421"/>
                </a:lnTo>
                <a:lnTo>
                  <a:pt x="7255" y="107565"/>
                </a:lnTo>
                <a:lnTo>
                  <a:pt x="6437" y="106710"/>
                </a:lnTo>
                <a:lnTo>
                  <a:pt x="5655" y="105817"/>
                </a:lnTo>
                <a:lnTo>
                  <a:pt x="4911" y="104886"/>
                </a:lnTo>
                <a:lnTo>
                  <a:pt x="4204" y="103956"/>
                </a:lnTo>
                <a:lnTo>
                  <a:pt x="3572" y="103026"/>
                </a:lnTo>
                <a:lnTo>
                  <a:pt x="2939" y="102059"/>
                </a:lnTo>
                <a:lnTo>
                  <a:pt x="2344" y="101091"/>
                </a:lnTo>
                <a:lnTo>
                  <a:pt x="1786" y="100087"/>
                </a:lnTo>
                <a:lnTo>
                  <a:pt x="1302" y="99082"/>
                </a:lnTo>
                <a:lnTo>
                  <a:pt x="819" y="98040"/>
                </a:lnTo>
                <a:lnTo>
                  <a:pt x="409" y="97036"/>
                </a:lnTo>
                <a:lnTo>
                  <a:pt x="0" y="95957"/>
                </a:lnTo>
                <a:lnTo>
                  <a:pt x="0" y="97631"/>
                </a:lnTo>
                <a:lnTo>
                  <a:pt x="372" y="98524"/>
                </a:lnTo>
                <a:lnTo>
                  <a:pt x="781" y="99380"/>
                </a:lnTo>
                <a:lnTo>
                  <a:pt x="1191" y="100236"/>
                </a:lnTo>
                <a:lnTo>
                  <a:pt x="1674" y="101054"/>
                </a:lnTo>
                <a:lnTo>
                  <a:pt x="2121" y="101910"/>
                </a:lnTo>
                <a:lnTo>
                  <a:pt x="2642" y="102728"/>
                </a:lnTo>
                <a:lnTo>
                  <a:pt x="3163" y="103510"/>
                </a:lnTo>
                <a:lnTo>
                  <a:pt x="3758" y="104328"/>
                </a:lnTo>
                <a:lnTo>
                  <a:pt x="4465" y="105258"/>
                </a:lnTo>
                <a:lnTo>
                  <a:pt x="5209" y="106189"/>
                </a:lnTo>
                <a:lnTo>
                  <a:pt x="5990" y="107082"/>
                </a:lnTo>
                <a:lnTo>
                  <a:pt x="6809" y="107975"/>
                </a:lnTo>
                <a:lnTo>
                  <a:pt x="7665" y="108830"/>
                </a:lnTo>
                <a:lnTo>
                  <a:pt x="8558" y="109686"/>
                </a:lnTo>
                <a:lnTo>
                  <a:pt x="9488" y="110505"/>
                </a:lnTo>
                <a:lnTo>
                  <a:pt x="10418" y="111323"/>
                </a:lnTo>
                <a:lnTo>
                  <a:pt x="11423" y="112105"/>
                </a:lnTo>
                <a:lnTo>
                  <a:pt x="12464" y="112849"/>
                </a:lnTo>
                <a:lnTo>
                  <a:pt x="13543" y="113593"/>
                </a:lnTo>
                <a:lnTo>
                  <a:pt x="14622" y="114300"/>
                </a:lnTo>
                <a:lnTo>
                  <a:pt x="15776" y="115007"/>
                </a:lnTo>
                <a:lnTo>
                  <a:pt x="16929" y="115676"/>
                </a:lnTo>
                <a:lnTo>
                  <a:pt x="18120" y="116346"/>
                </a:lnTo>
                <a:lnTo>
                  <a:pt x="19348" y="116979"/>
                </a:lnTo>
                <a:lnTo>
                  <a:pt x="20464" y="117537"/>
                </a:lnTo>
                <a:lnTo>
                  <a:pt x="21617" y="118058"/>
                </a:lnTo>
                <a:lnTo>
                  <a:pt x="22771" y="118541"/>
                </a:lnTo>
                <a:lnTo>
                  <a:pt x="23961" y="119025"/>
                </a:lnTo>
                <a:lnTo>
                  <a:pt x="25152" y="119472"/>
                </a:lnTo>
                <a:lnTo>
                  <a:pt x="26380" y="119918"/>
                </a:lnTo>
                <a:lnTo>
                  <a:pt x="27608" y="120327"/>
                </a:lnTo>
                <a:lnTo>
                  <a:pt x="28873" y="120737"/>
                </a:lnTo>
                <a:lnTo>
                  <a:pt x="30138" y="121109"/>
                </a:lnTo>
                <a:lnTo>
                  <a:pt x="31440" y="121481"/>
                </a:lnTo>
                <a:lnTo>
                  <a:pt x="32742" y="121816"/>
                </a:lnTo>
                <a:lnTo>
                  <a:pt x="34082" y="122150"/>
                </a:lnTo>
                <a:lnTo>
                  <a:pt x="35421" y="122448"/>
                </a:lnTo>
                <a:lnTo>
                  <a:pt x="36798" y="122709"/>
                </a:lnTo>
                <a:lnTo>
                  <a:pt x="38174" y="122969"/>
                </a:lnTo>
                <a:lnTo>
                  <a:pt x="39551" y="123192"/>
                </a:lnTo>
                <a:lnTo>
                  <a:pt x="41858" y="123527"/>
                </a:lnTo>
                <a:lnTo>
                  <a:pt x="44165" y="123825"/>
                </a:lnTo>
                <a:lnTo>
                  <a:pt x="46509" y="124048"/>
                </a:lnTo>
                <a:lnTo>
                  <a:pt x="48853" y="124197"/>
                </a:lnTo>
                <a:lnTo>
                  <a:pt x="51197" y="124308"/>
                </a:lnTo>
                <a:lnTo>
                  <a:pt x="53578" y="124346"/>
                </a:lnTo>
                <a:lnTo>
                  <a:pt x="55959" y="124308"/>
                </a:lnTo>
                <a:lnTo>
                  <a:pt x="58378" y="124234"/>
                </a:lnTo>
                <a:lnTo>
                  <a:pt x="58378" y="124234"/>
                </a:lnTo>
                <a:lnTo>
                  <a:pt x="57559" y="125239"/>
                </a:lnTo>
                <a:lnTo>
                  <a:pt x="56741" y="126206"/>
                </a:lnTo>
                <a:lnTo>
                  <a:pt x="55848" y="127173"/>
                </a:lnTo>
                <a:lnTo>
                  <a:pt x="54955" y="128104"/>
                </a:lnTo>
                <a:lnTo>
                  <a:pt x="54025" y="129034"/>
                </a:lnTo>
                <a:lnTo>
                  <a:pt x="53057" y="129927"/>
                </a:lnTo>
                <a:lnTo>
                  <a:pt x="52053" y="130782"/>
                </a:lnTo>
                <a:lnTo>
                  <a:pt x="51011" y="131638"/>
                </a:lnTo>
                <a:lnTo>
                  <a:pt x="49969" y="132420"/>
                </a:lnTo>
                <a:lnTo>
                  <a:pt x="48853" y="133238"/>
                </a:lnTo>
                <a:lnTo>
                  <a:pt x="47737" y="133982"/>
                </a:lnTo>
                <a:lnTo>
                  <a:pt x="46583" y="134726"/>
                </a:lnTo>
                <a:lnTo>
                  <a:pt x="45393" y="135470"/>
                </a:lnTo>
                <a:lnTo>
                  <a:pt x="44165" y="136177"/>
                </a:lnTo>
                <a:lnTo>
                  <a:pt x="42900" y="136847"/>
                </a:lnTo>
                <a:lnTo>
                  <a:pt x="41635" y="137480"/>
                </a:lnTo>
                <a:lnTo>
                  <a:pt x="39551" y="138447"/>
                </a:lnTo>
                <a:lnTo>
                  <a:pt x="37430" y="139340"/>
                </a:lnTo>
                <a:lnTo>
                  <a:pt x="35235" y="140159"/>
                </a:lnTo>
                <a:lnTo>
                  <a:pt x="32928" y="140940"/>
                </a:lnTo>
                <a:lnTo>
                  <a:pt x="30584" y="141647"/>
                </a:lnTo>
                <a:lnTo>
                  <a:pt x="28166" y="142317"/>
                </a:lnTo>
                <a:lnTo>
                  <a:pt x="25636" y="142912"/>
                </a:lnTo>
                <a:lnTo>
                  <a:pt x="23068" y="143433"/>
                </a:lnTo>
                <a:lnTo>
                  <a:pt x="20427" y="143916"/>
                </a:lnTo>
                <a:lnTo>
                  <a:pt x="17711" y="144326"/>
                </a:lnTo>
                <a:lnTo>
                  <a:pt x="14957" y="144661"/>
                </a:lnTo>
                <a:lnTo>
                  <a:pt x="12092" y="144958"/>
                </a:lnTo>
                <a:lnTo>
                  <a:pt x="9153" y="145182"/>
                </a:lnTo>
                <a:lnTo>
                  <a:pt x="6176" y="145368"/>
                </a:lnTo>
                <a:lnTo>
                  <a:pt x="3125" y="145479"/>
                </a:lnTo>
                <a:lnTo>
                  <a:pt x="0" y="145516"/>
                </a:lnTo>
                <a:lnTo>
                  <a:pt x="0" y="146112"/>
                </a:lnTo>
                <a:lnTo>
                  <a:pt x="3125" y="146074"/>
                </a:lnTo>
                <a:lnTo>
                  <a:pt x="6214" y="145963"/>
                </a:lnTo>
                <a:lnTo>
                  <a:pt x="9227" y="145777"/>
                </a:lnTo>
                <a:lnTo>
                  <a:pt x="12167" y="145554"/>
                </a:lnTo>
                <a:lnTo>
                  <a:pt x="15032" y="145256"/>
                </a:lnTo>
                <a:lnTo>
                  <a:pt x="17822" y="144921"/>
                </a:lnTo>
                <a:lnTo>
                  <a:pt x="20538" y="144512"/>
                </a:lnTo>
                <a:lnTo>
                  <a:pt x="23217" y="144028"/>
                </a:lnTo>
                <a:lnTo>
                  <a:pt x="25784" y="143470"/>
                </a:lnTo>
                <a:lnTo>
                  <a:pt x="28315" y="142875"/>
                </a:lnTo>
                <a:lnTo>
                  <a:pt x="30770" y="142242"/>
                </a:lnTo>
                <a:lnTo>
                  <a:pt x="33151" y="141498"/>
                </a:lnTo>
                <a:lnTo>
                  <a:pt x="35421" y="140717"/>
                </a:lnTo>
                <a:lnTo>
                  <a:pt x="37654" y="139898"/>
                </a:lnTo>
                <a:lnTo>
                  <a:pt x="39812" y="138968"/>
                </a:lnTo>
                <a:lnTo>
                  <a:pt x="41895" y="138001"/>
                </a:lnTo>
                <a:lnTo>
                  <a:pt x="43197" y="137331"/>
                </a:lnTo>
                <a:lnTo>
                  <a:pt x="44500" y="136661"/>
                </a:lnTo>
                <a:lnTo>
                  <a:pt x="45765" y="135917"/>
                </a:lnTo>
                <a:lnTo>
                  <a:pt x="46992" y="135173"/>
                </a:lnTo>
                <a:lnTo>
                  <a:pt x="48220" y="134391"/>
                </a:lnTo>
                <a:lnTo>
                  <a:pt x="49374" y="133610"/>
                </a:lnTo>
                <a:lnTo>
                  <a:pt x="50490" y="132754"/>
                </a:lnTo>
                <a:lnTo>
                  <a:pt x="51606" y="131936"/>
                </a:lnTo>
                <a:lnTo>
                  <a:pt x="52648" y="131043"/>
                </a:lnTo>
                <a:lnTo>
                  <a:pt x="53690" y="130150"/>
                </a:lnTo>
                <a:lnTo>
                  <a:pt x="54694" y="129220"/>
                </a:lnTo>
                <a:lnTo>
                  <a:pt x="55662" y="128252"/>
                </a:lnTo>
                <a:lnTo>
                  <a:pt x="56592" y="127285"/>
                </a:lnTo>
                <a:lnTo>
                  <a:pt x="57485" y="126280"/>
                </a:lnTo>
                <a:lnTo>
                  <a:pt x="58341" y="125239"/>
                </a:lnTo>
                <a:lnTo>
                  <a:pt x="59159" y="124197"/>
                </a:lnTo>
                <a:lnTo>
                  <a:pt x="60796" y="124085"/>
                </a:lnTo>
                <a:lnTo>
                  <a:pt x="62433" y="123974"/>
                </a:lnTo>
                <a:lnTo>
                  <a:pt x="63959" y="123825"/>
                </a:lnTo>
                <a:lnTo>
                  <a:pt x="65484" y="123676"/>
                </a:lnTo>
                <a:lnTo>
                  <a:pt x="67010" y="123490"/>
                </a:lnTo>
                <a:lnTo>
                  <a:pt x="68535" y="123267"/>
                </a:lnTo>
                <a:lnTo>
                  <a:pt x="70024" y="123043"/>
                </a:lnTo>
                <a:lnTo>
                  <a:pt x="71512" y="122783"/>
                </a:lnTo>
                <a:lnTo>
                  <a:pt x="73000" y="122485"/>
                </a:lnTo>
                <a:lnTo>
                  <a:pt x="74488" y="122188"/>
                </a:lnTo>
                <a:lnTo>
                  <a:pt x="75940" y="121890"/>
                </a:lnTo>
                <a:lnTo>
                  <a:pt x="77391" y="121518"/>
                </a:lnTo>
                <a:lnTo>
                  <a:pt x="78842" y="121146"/>
                </a:lnTo>
                <a:lnTo>
                  <a:pt x="80256" y="120774"/>
                </a:lnTo>
                <a:lnTo>
                  <a:pt x="81669" y="120364"/>
                </a:lnTo>
                <a:lnTo>
                  <a:pt x="83083" y="119918"/>
                </a:lnTo>
                <a:lnTo>
                  <a:pt x="84460" y="119472"/>
                </a:lnTo>
                <a:lnTo>
                  <a:pt x="85837" y="119025"/>
                </a:lnTo>
                <a:lnTo>
                  <a:pt x="87176" y="118541"/>
                </a:lnTo>
                <a:lnTo>
                  <a:pt x="88516" y="118020"/>
                </a:lnTo>
                <a:lnTo>
                  <a:pt x="89855" y="117462"/>
                </a:lnTo>
                <a:lnTo>
                  <a:pt x="91157" y="116941"/>
                </a:lnTo>
                <a:lnTo>
                  <a:pt x="92459" y="116346"/>
                </a:lnTo>
                <a:lnTo>
                  <a:pt x="93762" y="115751"/>
                </a:lnTo>
                <a:lnTo>
                  <a:pt x="94990" y="115156"/>
                </a:lnTo>
                <a:lnTo>
                  <a:pt x="96255" y="114523"/>
                </a:lnTo>
                <a:lnTo>
                  <a:pt x="97482" y="113890"/>
                </a:lnTo>
                <a:lnTo>
                  <a:pt x="98673" y="113221"/>
                </a:lnTo>
                <a:lnTo>
                  <a:pt x="99864" y="112514"/>
                </a:lnTo>
                <a:lnTo>
                  <a:pt x="101017" y="111807"/>
                </a:lnTo>
                <a:lnTo>
                  <a:pt x="102171" y="111100"/>
                </a:lnTo>
                <a:lnTo>
                  <a:pt x="103287" y="110356"/>
                </a:lnTo>
                <a:lnTo>
                  <a:pt x="104366" y="109612"/>
                </a:lnTo>
                <a:lnTo>
                  <a:pt x="105445" y="108830"/>
                </a:lnTo>
                <a:lnTo>
                  <a:pt x="107305" y="107416"/>
                </a:lnTo>
                <a:lnTo>
                  <a:pt x="109128" y="105928"/>
                </a:lnTo>
                <a:lnTo>
                  <a:pt x="110914" y="104440"/>
                </a:lnTo>
                <a:lnTo>
                  <a:pt x="112663" y="102914"/>
                </a:lnTo>
                <a:lnTo>
                  <a:pt x="114337" y="101315"/>
                </a:lnTo>
                <a:lnTo>
                  <a:pt x="115974" y="99715"/>
                </a:lnTo>
                <a:lnTo>
                  <a:pt x="117537" y="98040"/>
                </a:lnTo>
                <a:lnTo>
                  <a:pt x="119063" y="96366"/>
                </a:lnTo>
                <a:lnTo>
                  <a:pt x="120551" y="94654"/>
                </a:lnTo>
                <a:lnTo>
                  <a:pt x="121965" y="92906"/>
                </a:lnTo>
                <a:lnTo>
                  <a:pt x="123341" y="91120"/>
                </a:lnTo>
                <a:lnTo>
                  <a:pt x="124644" y="89334"/>
                </a:lnTo>
                <a:lnTo>
                  <a:pt x="125909" y="87511"/>
                </a:lnTo>
                <a:lnTo>
                  <a:pt x="127062" y="85650"/>
                </a:lnTo>
                <a:lnTo>
                  <a:pt x="128215" y="83753"/>
                </a:lnTo>
                <a:lnTo>
                  <a:pt x="129257" y="81855"/>
                </a:lnTo>
                <a:lnTo>
                  <a:pt x="130262" y="79921"/>
                </a:lnTo>
                <a:lnTo>
                  <a:pt x="131229" y="77949"/>
                </a:lnTo>
                <a:lnTo>
                  <a:pt x="132085" y="75977"/>
                </a:lnTo>
                <a:lnTo>
                  <a:pt x="132866" y="73967"/>
                </a:lnTo>
                <a:lnTo>
                  <a:pt x="133610" y="71995"/>
                </a:lnTo>
                <a:lnTo>
                  <a:pt x="134243" y="69986"/>
                </a:lnTo>
                <a:lnTo>
                  <a:pt x="134838" y="67977"/>
                </a:lnTo>
                <a:lnTo>
                  <a:pt x="135359" y="65968"/>
                </a:lnTo>
                <a:lnTo>
                  <a:pt x="135768" y="63959"/>
                </a:lnTo>
                <a:lnTo>
                  <a:pt x="136141" y="61950"/>
                </a:lnTo>
                <a:lnTo>
                  <a:pt x="136401" y="59940"/>
                </a:lnTo>
                <a:lnTo>
                  <a:pt x="136624" y="57968"/>
                </a:lnTo>
                <a:lnTo>
                  <a:pt x="136736" y="55959"/>
                </a:lnTo>
                <a:lnTo>
                  <a:pt x="136810" y="53987"/>
                </a:lnTo>
                <a:lnTo>
                  <a:pt x="136773" y="52015"/>
                </a:lnTo>
                <a:lnTo>
                  <a:pt x="136661" y="50043"/>
                </a:lnTo>
                <a:lnTo>
                  <a:pt x="136513" y="48369"/>
                </a:lnTo>
                <a:lnTo>
                  <a:pt x="136327" y="46732"/>
                </a:lnTo>
                <a:lnTo>
                  <a:pt x="136066" y="45095"/>
                </a:lnTo>
                <a:lnTo>
                  <a:pt x="135768" y="43458"/>
                </a:lnTo>
                <a:lnTo>
                  <a:pt x="135396" y="41858"/>
                </a:lnTo>
                <a:lnTo>
                  <a:pt x="134950" y="40258"/>
                </a:lnTo>
                <a:lnTo>
                  <a:pt x="134503" y="38658"/>
                </a:lnTo>
                <a:lnTo>
                  <a:pt x="133945" y="37095"/>
                </a:lnTo>
                <a:lnTo>
                  <a:pt x="133387" y="35533"/>
                </a:lnTo>
                <a:lnTo>
                  <a:pt x="132717" y="34007"/>
                </a:lnTo>
                <a:lnTo>
                  <a:pt x="132048" y="32519"/>
                </a:lnTo>
                <a:lnTo>
                  <a:pt x="131304" y="30993"/>
                </a:lnTo>
                <a:lnTo>
                  <a:pt x="130485" y="29542"/>
                </a:lnTo>
                <a:lnTo>
                  <a:pt x="129629" y="28054"/>
                </a:lnTo>
                <a:lnTo>
                  <a:pt x="128736" y="26640"/>
                </a:lnTo>
                <a:lnTo>
                  <a:pt x="127769" y="25189"/>
                </a:lnTo>
                <a:lnTo>
                  <a:pt x="126653" y="23701"/>
                </a:lnTo>
                <a:lnTo>
                  <a:pt x="125499" y="22213"/>
                </a:lnTo>
                <a:lnTo>
                  <a:pt x="124271" y="20724"/>
                </a:lnTo>
                <a:lnTo>
                  <a:pt x="123006" y="19310"/>
                </a:lnTo>
                <a:lnTo>
                  <a:pt x="121667" y="17897"/>
                </a:lnTo>
                <a:lnTo>
                  <a:pt x="120290" y="16520"/>
                </a:lnTo>
                <a:lnTo>
                  <a:pt x="118839" y="15180"/>
                </a:lnTo>
                <a:lnTo>
                  <a:pt x="117314" y="13841"/>
                </a:lnTo>
                <a:lnTo>
                  <a:pt x="115751" y="12576"/>
                </a:lnTo>
                <a:lnTo>
                  <a:pt x="114114" y="11311"/>
                </a:lnTo>
                <a:lnTo>
                  <a:pt x="112440" y="10046"/>
                </a:lnTo>
                <a:lnTo>
                  <a:pt x="110691" y="8855"/>
                </a:lnTo>
                <a:lnTo>
                  <a:pt x="108905" y="7665"/>
                </a:lnTo>
                <a:lnTo>
                  <a:pt x="107082" y="6548"/>
                </a:lnTo>
                <a:lnTo>
                  <a:pt x="105147" y="5432"/>
                </a:lnTo>
                <a:lnTo>
                  <a:pt x="103212" y="4353"/>
                </a:lnTo>
                <a:lnTo>
                  <a:pt x="101947" y="3683"/>
                </a:lnTo>
                <a:lnTo>
                  <a:pt x="100645" y="3051"/>
                </a:lnTo>
                <a:lnTo>
                  <a:pt x="99380" y="2456"/>
                </a:lnTo>
                <a:lnTo>
                  <a:pt x="98078" y="1898"/>
                </a:lnTo>
                <a:lnTo>
                  <a:pt x="96775" y="1377"/>
                </a:lnTo>
                <a:lnTo>
                  <a:pt x="95473" y="893"/>
                </a:lnTo>
                <a:lnTo>
                  <a:pt x="94134" y="409"/>
                </a:lnTo>
                <a:lnTo>
                  <a:pt x="927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Nunito Sans"/>
              <a:ea typeface="Nunito Sans"/>
              <a:cs typeface="Nunito Sans"/>
              <a:sym typeface="Nunito Sans"/>
            </a:endParaRPr>
          </a:p>
        </p:txBody>
      </p:sp>
      <p:sp>
        <p:nvSpPr>
          <p:cNvPr id="583" name="Google Shape;583;p54"/>
          <p:cNvSpPr>
            <a:spLocks noGrp="1"/>
          </p:cNvSpPr>
          <p:nvPr>
            <p:ph type="pic" idx="2"/>
          </p:nvPr>
        </p:nvSpPr>
        <p:spPr>
          <a:xfrm>
            <a:off x="313800" y="460300"/>
            <a:ext cx="3702900" cy="4136100"/>
          </a:xfrm>
          <a:prstGeom prst="roundRect">
            <a:avLst>
              <a:gd name="adj" fmla="val 6865"/>
            </a:avLst>
          </a:prstGeom>
          <a:noFill/>
          <a:ln>
            <a:noFill/>
          </a:ln>
        </p:spPr>
      </p:sp>
      <p:sp>
        <p:nvSpPr>
          <p:cNvPr id="584" name="Google Shape;584;p54"/>
          <p:cNvSpPr/>
          <p:nvPr/>
        </p:nvSpPr>
        <p:spPr>
          <a:xfrm>
            <a:off x="-1692" y="0"/>
            <a:ext cx="1834577" cy="1066372"/>
          </a:xfrm>
          <a:custGeom>
            <a:avLst/>
            <a:gdLst/>
            <a:ahLst/>
            <a:cxnLst/>
            <a:rect l="l" t="t" r="r" b="b"/>
            <a:pathLst>
              <a:path w="59978" h="34863" extrusionOk="0">
                <a:moveTo>
                  <a:pt x="57485" y="0"/>
                </a:moveTo>
                <a:lnTo>
                  <a:pt x="55848" y="446"/>
                </a:lnTo>
                <a:lnTo>
                  <a:pt x="54248" y="930"/>
                </a:lnTo>
                <a:lnTo>
                  <a:pt x="52611" y="1414"/>
                </a:lnTo>
                <a:lnTo>
                  <a:pt x="50974" y="1972"/>
                </a:lnTo>
                <a:lnTo>
                  <a:pt x="49299" y="2567"/>
                </a:lnTo>
                <a:lnTo>
                  <a:pt x="47662" y="3163"/>
                </a:lnTo>
                <a:lnTo>
                  <a:pt x="45988" y="3832"/>
                </a:lnTo>
                <a:lnTo>
                  <a:pt x="44314" y="4502"/>
                </a:lnTo>
                <a:lnTo>
                  <a:pt x="42639" y="5246"/>
                </a:lnTo>
                <a:lnTo>
                  <a:pt x="40965" y="5990"/>
                </a:lnTo>
                <a:lnTo>
                  <a:pt x="39291" y="6772"/>
                </a:lnTo>
                <a:lnTo>
                  <a:pt x="37579" y="7627"/>
                </a:lnTo>
                <a:lnTo>
                  <a:pt x="35905" y="8483"/>
                </a:lnTo>
                <a:lnTo>
                  <a:pt x="34193" y="9376"/>
                </a:lnTo>
                <a:lnTo>
                  <a:pt x="32482" y="10306"/>
                </a:lnTo>
                <a:lnTo>
                  <a:pt x="30770" y="11274"/>
                </a:lnTo>
                <a:lnTo>
                  <a:pt x="28203" y="12762"/>
                </a:lnTo>
                <a:lnTo>
                  <a:pt x="25710" y="14287"/>
                </a:lnTo>
                <a:lnTo>
                  <a:pt x="23292" y="15850"/>
                </a:lnTo>
                <a:lnTo>
                  <a:pt x="20910" y="17413"/>
                </a:lnTo>
                <a:lnTo>
                  <a:pt x="18641" y="18976"/>
                </a:lnTo>
                <a:lnTo>
                  <a:pt x="16483" y="20538"/>
                </a:lnTo>
                <a:lnTo>
                  <a:pt x="14362" y="22101"/>
                </a:lnTo>
                <a:lnTo>
                  <a:pt x="12353" y="23626"/>
                </a:lnTo>
                <a:lnTo>
                  <a:pt x="10455" y="25115"/>
                </a:lnTo>
                <a:lnTo>
                  <a:pt x="8632" y="26603"/>
                </a:lnTo>
                <a:lnTo>
                  <a:pt x="6921" y="28017"/>
                </a:lnTo>
                <a:lnTo>
                  <a:pt x="5283" y="29356"/>
                </a:lnTo>
                <a:lnTo>
                  <a:pt x="2418" y="31886"/>
                </a:lnTo>
                <a:lnTo>
                  <a:pt x="0" y="34082"/>
                </a:lnTo>
                <a:lnTo>
                  <a:pt x="0" y="34863"/>
                </a:lnTo>
                <a:lnTo>
                  <a:pt x="2381" y="32705"/>
                </a:lnTo>
                <a:lnTo>
                  <a:pt x="5246" y="30175"/>
                </a:lnTo>
                <a:lnTo>
                  <a:pt x="6846" y="28835"/>
                </a:lnTo>
                <a:lnTo>
                  <a:pt x="8558" y="27384"/>
                </a:lnTo>
                <a:lnTo>
                  <a:pt x="10418" y="25933"/>
                </a:lnTo>
                <a:lnTo>
                  <a:pt x="12353" y="24408"/>
                </a:lnTo>
                <a:lnTo>
                  <a:pt x="14362" y="22845"/>
                </a:lnTo>
                <a:lnTo>
                  <a:pt x="16520" y="21245"/>
                </a:lnTo>
                <a:lnTo>
                  <a:pt x="18715" y="19682"/>
                </a:lnTo>
                <a:lnTo>
                  <a:pt x="21059" y="18045"/>
                </a:lnTo>
                <a:lnTo>
                  <a:pt x="23440" y="16483"/>
                </a:lnTo>
                <a:lnTo>
                  <a:pt x="25896" y="14883"/>
                </a:lnTo>
                <a:lnTo>
                  <a:pt x="28463" y="13320"/>
                </a:lnTo>
                <a:lnTo>
                  <a:pt x="31068" y="11757"/>
                </a:lnTo>
                <a:lnTo>
                  <a:pt x="32928" y="10716"/>
                </a:lnTo>
                <a:lnTo>
                  <a:pt x="34789" y="9711"/>
                </a:lnTo>
                <a:lnTo>
                  <a:pt x="36649" y="8744"/>
                </a:lnTo>
                <a:lnTo>
                  <a:pt x="38472" y="7851"/>
                </a:lnTo>
                <a:lnTo>
                  <a:pt x="40295" y="6958"/>
                </a:lnTo>
                <a:lnTo>
                  <a:pt x="42156" y="6102"/>
                </a:lnTo>
                <a:lnTo>
                  <a:pt x="43979" y="5321"/>
                </a:lnTo>
                <a:lnTo>
                  <a:pt x="45765" y="4539"/>
                </a:lnTo>
                <a:lnTo>
                  <a:pt x="47588" y="3832"/>
                </a:lnTo>
                <a:lnTo>
                  <a:pt x="49374" y="3163"/>
                </a:lnTo>
                <a:lnTo>
                  <a:pt x="51160" y="2530"/>
                </a:lnTo>
                <a:lnTo>
                  <a:pt x="52946" y="1935"/>
                </a:lnTo>
                <a:lnTo>
                  <a:pt x="54732" y="1377"/>
                </a:lnTo>
                <a:lnTo>
                  <a:pt x="56480" y="893"/>
                </a:lnTo>
                <a:lnTo>
                  <a:pt x="58229" y="409"/>
                </a:lnTo>
                <a:lnTo>
                  <a:pt x="599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Nunito Sans"/>
              <a:ea typeface="Nunito Sans"/>
              <a:cs typeface="Nunito Sans"/>
              <a:sym typeface="Nunito Sans"/>
            </a:endParaRPr>
          </a:p>
        </p:txBody>
      </p:sp>
      <p:sp>
        <p:nvSpPr>
          <p:cNvPr id="585" name="Google Shape;585;p54"/>
          <p:cNvSpPr txBox="1"/>
          <p:nvPr/>
        </p:nvSpPr>
        <p:spPr>
          <a:xfrm>
            <a:off x="6720300" y="4800275"/>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dk1"/>
                </a:solidFill>
                <a:latin typeface="Nunito Sans"/>
                <a:ea typeface="Nunito Sans"/>
                <a:cs typeface="Nunito Sans"/>
                <a:sym typeface="Nunito Sans"/>
              </a:rPr>
              <a:t>‹#›</a:t>
            </a:fld>
            <a:endParaRPr sz="700">
              <a:solidFill>
                <a:schemeClr val="dk1"/>
              </a:solidFill>
              <a:latin typeface="Nunito Sans"/>
              <a:ea typeface="Nunito Sans"/>
              <a:cs typeface="Nunito Sans"/>
              <a:sym typeface="Nunito Sans"/>
            </a:endParaRPr>
          </a:p>
        </p:txBody>
      </p:sp>
      <p:sp>
        <p:nvSpPr>
          <p:cNvPr id="586" name="Google Shape;586;p54"/>
          <p:cNvSpPr txBox="1">
            <a:spLocks noGrp="1"/>
          </p:cNvSpPr>
          <p:nvPr>
            <p:ph type="subTitle" idx="3"/>
          </p:nvPr>
        </p:nvSpPr>
        <p:spPr>
          <a:xfrm>
            <a:off x="228600" y="4800275"/>
            <a:ext cx="1115700" cy="311400"/>
          </a:xfrm>
          <a:prstGeom prst="rect">
            <a:avLst/>
          </a:prstGeom>
        </p:spPr>
        <p:txBody>
          <a:bodyPr spcFirstLastPara="1" wrap="square" lIns="91425" tIns="91425" rIns="91425" bIns="91425" anchor="t" anchorCtr="0">
            <a:noAutofit/>
          </a:bodyPr>
          <a:lstStyle>
            <a:lvl1pPr lvl="0">
              <a:spcBef>
                <a:spcPts val="0"/>
              </a:spcBef>
              <a:spcAft>
                <a:spcPts val="0"/>
              </a:spcAft>
              <a:buNone/>
              <a:defRPr sz="700">
                <a:solidFill>
                  <a:schemeClr val="dk2"/>
                </a:solidFill>
                <a:latin typeface="Nunito Sans"/>
                <a:ea typeface="Nunito Sans"/>
                <a:cs typeface="Nunito Sans"/>
                <a:sym typeface="Nunito Sans"/>
              </a:defRPr>
            </a:lvl1pPr>
            <a:lvl2pPr lvl="1">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2pPr>
            <a:lvl3pPr lvl="2">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3pPr>
            <a:lvl4pPr lvl="3">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4pPr>
            <a:lvl5pPr lvl="4">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5pPr>
            <a:lvl6pPr lvl="5">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6pPr>
            <a:lvl7pPr lvl="6">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7pPr>
            <a:lvl8pPr lvl="7">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8pPr>
            <a:lvl9pPr lvl="8">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body and image - Alt 4">
  <p:cSld name="BLANK_1_1_1_1_1_1_1_1_1_1_1_1_2_1_1">
    <p:spTree>
      <p:nvGrpSpPr>
        <p:cNvPr id="1" name="Shape 587"/>
        <p:cNvGrpSpPr/>
        <p:nvPr/>
      </p:nvGrpSpPr>
      <p:grpSpPr>
        <a:xfrm>
          <a:off x="0" y="0"/>
          <a:ext cx="0" cy="0"/>
          <a:chOff x="0" y="0"/>
          <a:chExt cx="0" cy="0"/>
        </a:xfrm>
      </p:grpSpPr>
      <p:pic>
        <p:nvPicPr>
          <p:cNvPr id="588" name="Google Shape;588;p55"/>
          <p:cNvPicPr preferRelativeResize="0"/>
          <p:nvPr/>
        </p:nvPicPr>
        <p:blipFill rotWithShape="1">
          <a:blip r:embed="rId2">
            <a:alphaModFix/>
          </a:blip>
          <a:srcRect b="50879"/>
          <a:stretch/>
        </p:blipFill>
        <p:spPr>
          <a:xfrm rot="10800000">
            <a:off x="4511648" y="-5102"/>
            <a:ext cx="3255127" cy="1598802"/>
          </a:xfrm>
          <a:prstGeom prst="rect">
            <a:avLst/>
          </a:prstGeom>
          <a:noFill/>
          <a:ln>
            <a:noFill/>
          </a:ln>
        </p:spPr>
      </p:pic>
      <p:sp>
        <p:nvSpPr>
          <p:cNvPr id="589" name="Google Shape;589;p55"/>
          <p:cNvSpPr/>
          <p:nvPr/>
        </p:nvSpPr>
        <p:spPr>
          <a:xfrm>
            <a:off x="5160582" y="1163682"/>
            <a:ext cx="7978200" cy="7978200"/>
          </a:xfrm>
          <a:prstGeom prst="pie">
            <a:avLst>
              <a:gd name="adj1" fmla="val 10792592"/>
              <a:gd name="adj2" fmla="val 16198514"/>
            </a:avLst>
          </a:prstGeom>
          <a:gradFill>
            <a:gsLst>
              <a:gs pos="0">
                <a:schemeClr val="accent1"/>
              </a:gs>
              <a:gs pos="64000">
                <a:schemeClr val="dk2"/>
              </a:gs>
              <a:gs pos="100000">
                <a:schemeClr val="dk2"/>
              </a:gs>
            </a:gsLst>
            <a:path path="circle">
              <a:fillToRect l="100000" t="100000"/>
            </a:path>
            <a:tileRect r="-100000" b="-10000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2"/>
              </a:solidFill>
              <a:latin typeface="Nunito Sans"/>
              <a:ea typeface="Nunito Sans"/>
              <a:cs typeface="Nunito Sans"/>
              <a:sym typeface="Nunito Sans"/>
            </a:endParaRPr>
          </a:p>
        </p:txBody>
      </p:sp>
      <p:pic>
        <p:nvPicPr>
          <p:cNvPr id="590" name="Google Shape;590;p55"/>
          <p:cNvPicPr preferRelativeResize="0"/>
          <p:nvPr/>
        </p:nvPicPr>
        <p:blipFill rotWithShape="1">
          <a:blip r:embed="rId3">
            <a:alphaModFix/>
          </a:blip>
          <a:srcRect t="39965"/>
          <a:stretch/>
        </p:blipFill>
        <p:spPr>
          <a:xfrm rot="10800000">
            <a:off x="4410800" y="2763370"/>
            <a:ext cx="3992800" cy="2397126"/>
          </a:xfrm>
          <a:prstGeom prst="rect">
            <a:avLst/>
          </a:prstGeom>
          <a:noFill/>
          <a:ln>
            <a:noFill/>
          </a:ln>
        </p:spPr>
      </p:pic>
      <p:sp>
        <p:nvSpPr>
          <p:cNvPr id="591" name="Google Shape;591;p55"/>
          <p:cNvSpPr/>
          <p:nvPr/>
        </p:nvSpPr>
        <p:spPr>
          <a:xfrm>
            <a:off x="5269687" y="0"/>
            <a:ext cx="3874304" cy="2438400"/>
          </a:xfrm>
          <a:custGeom>
            <a:avLst/>
            <a:gdLst/>
            <a:ahLst/>
            <a:cxnLst/>
            <a:rect l="l" t="t" r="r" b="b"/>
            <a:pathLst>
              <a:path w="121072" h="76200" extrusionOk="0">
                <a:moveTo>
                  <a:pt x="0" y="0"/>
                </a:moveTo>
                <a:lnTo>
                  <a:pt x="1675" y="2456"/>
                </a:lnTo>
                <a:lnTo>
                  <a:pt x="3349" y="4800"/>
                </a:lnTo>
                <a:lnTo>
                  <a:pt x="4837" y="6883"/>
                </a:lnTo>
                <a:lnTo>
                  <a:pt x="6363" y="8930"/>
                </a:lnTo>
                <a:lnTo>
                  <a:pt x="7851" y="10902"/>
                </a:lnTo>
                <a:lnTo>
                  <a:pt x="9377" y="12874"/>
                </a:lnTo>
                <a:lnTo>
                  <a:pt x="10902" y="14771"/>
                </a:lnTo>
                <a:lnTo>
                  <a:pt x="12427" y="16594"/>
                </a:lnTo>
                <a:lnTo>
                  <a:pt x="13953" y="18417"/>
                </a:lnTo>
                <a:lnTo>
                  <a:pt x="15478" y="20166"/>
                </a:lnTo>
                <a:lnTo>
                  <a:pt x="17004" y="21878"/>
                </a:lnTo>
                <a:lnTo>
                  <a:pt x="18529" y="23552"/>
                </a:lnTo>
                <a:lnTo>
                  <a:pt x="20092" y="25189"/>
                </a:lnTo>
                <a:lnTo>
                  <a:pt x="21618" y="26752"/>
                </a:lnTo>
                <a:lnTo>
                  <a:pt x="23180" y="28277"/>
                </a:lnTo>
                <a:lnTo>
                  <a:pt x="24706" y="29766"/>
                </a:lnTo>
                <a:lnTo>
                  <a:pt x="26268" y="31179"/>
                </a:lnTo>
                <a:lnTo>
                  <a:pt x="27794" y="32556"/>
                </a:lnTo>
                <a:lnTo>
                  <a:pt x="29208" y="33784"/>
                </a:lnTo>
                <a:lnTo>
                  <a:pt x="30622" y="34975"/>
                </a:lnTo>
                <a:lnTo>
                  <a:pt x="32036" y="36091"/>
                </a:lnTo>
                <a:lnTo>
                  <a:pt x="33449" y="37170"/>
                </a:lnTo>
                <a:lnTo>
                  <a:pt x="34863" y="38249"/>
                </a:lnTo>
                <a:lnTo>
                  <a:pt x="36277" y="39253"/>
                </a:lnTo>
                <a:lnTo>
                  <a:pt x="37654" y="40221"/>
                </a:lnTo>
                <a:lnTo>
                  <a:pt x="39068" y="41114"/>
                </a:lnTo>
                <a:lnTo>
                  <a:pt x="40482" y="42007"/>
                </a:lnTo>
                <a:lnTo>
                  <a:pt x="41858" y="42825"/>
                </a:lnTo>
                <a:lnTo>
                  <a:pt x="43272" y="43607"/>
                </a:lnTo>
                <a:lnTo>
                  <a:pt x="44649" y="44351"/>
                </a:lnTo>
                <a:lnTo>
                  <a:pt x="46025" y="45058"/>
                </a:lnTo>
                <a:lnTo>
                  <a:pt x="47402" y="45727"/>
                </a:lnTo>
                <a:lnTo>
                  <a:pt x="48779" y="46323"/>
                </a:lnTo>
                <a:lnTo>
                  <a:pt x="50155" y="46918"/>
                </a:lnTo>
                <a:lnTo>
                  <a:pt x="51420" y="47402"/>
                </a:lnTo>
                <a:lnTo>
                  <a:pt x="52685" y="47848"/>
                </a:lnTo>
                <a:lnTo>
                  <a:pt x="53913" y="48220"/>
                </a:lnTo>
                <a:lnTo>
                  <a:pt x="55141" y="48592"/>
                </a:lnTo>
                <a:lnTo>
                  <a:pt x="56369" y="48927"/>
                </a:lnTo>
                <a:lnTo>
                  <a:pt x="57597" y="49225"/>
                </a:lnTo>
                <a:lnTo>
                  <a:pt x="58787" y="49448"/>
                </a:lnTo>
                <a:lnTo>
                  <a:pt x="59978" y="49671"/>
                </a:lnTo>
                <a:lnTo>
                  <a:pt x="61169" y="49820"/>
                </a:lnTo>
                <a:lnTo>
                  <a:pt x="62359" y="49969"/>
                </a:lnTo>
                <a:lnTo>
                  <a:pt x="63513" y="50043"/>
                </a:lnTo>
                <a:lnTo>
                  <a:pt x="64666" y="50081"/>
                </a:lnTo>
                <a:lnTo>
                  <a:pt x="65782" y="50118"/>
                </a:lnTo>
                <a:lnTo>
                  <a:pt x="66936" y="50081"/>
                </a:lnTo>
                <a:lnTo>
                  <a:pt x="68052" y="50006"/>
                </a:lnTo>
                <a:lnTo>
                  <a:pt x="69168" y="49895"/>
                </a:lnTo>
                <a:lnTo>
                  <a:pt x="70210" y="49746"/>
                </a:lnTo>
                <a:lnTo>
                  <a:pt x="71252" y="49560"/>
                </a:lnTo>
                <a:lnTo>
                  <a:pt x="72256" y="49336"/>
                </a:lnTo>
                <a:lnTo>
                  <a:pt x="73261" y="49076"/>
                </a:lnTo>
                <a:lnTo>
                  <a:pt x="74266" y="48778"/>
                </a:lnTo>
                <a:lnTo>
                  <a:pt x="75196" y="48443"/>
                </a:lnTo>
                <a:lnTo>
                  <a:pt x="76163" y="48071"/>
                </a:lnTo>
                <a:lnTo>
                  <a:pt x="77093" y="47699"/>
                </a:lnTo>
                <a:lnTo>
                  <a:pt x="77986" y="47253"/>
                </a:lnTo>
                <a:lnTo>
                  <a:pt x="78842" y="46769"/>
                </a:lnTo>
                <a:lnTo>
                  <a:pt x="79698" y="46285"/>
                </a:lnTo>
                <a:lnTo>
                  <a:pt x="80554" y="45765"/>
                </a:lnTo>
                <a:lnTo>
                  <a:pt x="81372" y="45169"/>
                </a:lnTo>
                <a:lnTo>
                  <a:pt x="82153" y="44574"/>
                </a:lnTo>
                <a:lnTo>
                  <a:pt x="82898" y="43941"/>
                </a:lnTo>
                <a:lnTo>
                  <a:pt x="83642" y="43309"/>
                </a:lnTo>
                <a:lnTo>
                  <a:pt x="84311" y="43979"/>
                </a:lnTo>
                <a:lnTo>
                  <a:pt x="86172" y="45951"/>
                </a:lnTo>
                <a:lnTo>
                  <a:pt x="88107" y="47923"/>
                </a:lnTo>
                <a:lnTo>
                  <a:pt x="90079" y="49895"/>
                </a:lnTo>
                <a:lnTo>
                  <a:pt x="92051" y="51866"/>
                </a:lnTo>
                <a:lnTo>
                  <a:pt x="94134" y="53801"/>
                </a:lnTo>
                <a:lnTo>
                  <a:pt x="96218" y="55773"/>
                </a:lnTo>
                <a:lnTo>
                  <a:pt x="98339" y="57708"/>
                </a:lnTo>
                <a:lnTo>
                  <a:pt x="100497" y="59643"/>
                </a:lnTo>
                <a:lnTo>
                  <a:pt x="102729" y="61577"/>
                </a:lnTo>
                <a:lnTo>
                  <a:pt x="104961" y="63475"/>
                </a:lnTo>
                <a:lnTo>
                  <a:pt x="107268" y="65410"/>
                </a:lnTo>
                <a:lnTo>
                  <a:pt x="109575" y="67307"/>
                </a:lnTo>
                <a:lnTo>
                  <a:pt x="111956" y="69205"/>
                </a:lnTo>
                <a:lnTo>
                  <a:pt x="114338" y="71102"/>
                </a:lnTo>
                <a:lnTo>
                  <a:pt x="116756" y="72963"/>
                </a:lnTo>
                <a:lnTo>
                  <a:pt x="119249" y="74860"/>
                </a:lnTo>
                <a:lnTo>
                  <a:pt x="121072" y="76200"/>
                </a:lnTo>
                <a:lnTo>
                  <a:pt x="121072" y="75456"/>
                </a:lnTo>
                <a:lnTo>
                  <a:pt x="119621" y="74377"/>
                </a:lnTo>
                <a:lnTo>
                  <a:pt x="117128" y="72516"/>
                </a:lnTo>
                <a:lnTo>
                  <a:pt x="114710" y="70619"/>
                </a:lnTo>
                <a:lnTo>
                  <a:pt x="112328" y="68758"/>
                </a:lnTo>
                <a:lnTo>
                  <a:pt x="109947" y="66861"/>
                </a:lnTo>
                <a:lnTo>
                  <a:pt x="107640" y="64963"/>
                </a:lnTo>
                <a:lnTo>
                  <a:pt x="105333" y="63029"/>
                </a:lnTo>
                <a:lnTo>
                  <a:pt x="103101" y="61131"/>
                </a:lnTo>
                <a:lnTo>
                  <a:pt x="100906" y="59196"/>
                </a:lnTo>
                <a:lnTo>
                  <a:pt x="98748" y="57261"/>
                </a:lnTo>
                <a:lnTo>
                  <a:pt x="96627" y="55327"/>
                </a:lnTo>
                <a:lnTo>
                  <a:pt x="94543" y="53392"/>
                </a:lnTo>
                <a:lnTo>
                  <a:pt x="92497" y="51420"/>
                </a:lnTo>
                <a:lnTo>
                  <a:pt x="90488" y="49485"/>
                </a:lnTo>
                <a:lnTo>
                  <a:pt x="88516" y="47513"/>
                </a:lnTo>
                <a:lnTo>
                  <a:pt x="86618" y="45541"/>
                </a:lnTo>
                <a:lnTo>
                  <a:pt x="84721" y="43569"/>
                </a:lnTo>
                <a:lnTo>
                  <a:pt x="84088" y="42900"/>
                </a:lnTo>
                <a:lnTo>
                  <a:pt x="84795" y="42155"/>
                </a:lnTo>
                <a:lnTo>
                  <a:pt x="85465" y="41411"/>
                </a:lnTo>
                <a:lnTo>
                  <a:pt x="86135" y="40667"/>
                </a:lnTo>
                <a:lnTo>
                  <a:pt x="86730" y="39849"/>
                </a:lnTo>
                <a:lnTo>
                  <a:pt x="87325" y="38993"/>
                </a:lnTo>
                <a:lnTo>
                  <a:pt x="87921" y="38137"/>
                </a:lnTo>
                <a:lnTo>
                  <a:pt x="88441" y="37244"/>
                </a:lnTo>
                <a:lnTo>
                  <a:pt x="88962" y="36351"/>
                </a:lnTo>
                <a:lnTo>
                  <a:pt x="89446" y="35384"/>
                </a:lnTo>
                <a:lnTo>
                  <a:pt x="89893" y="34416"/>
                </a:lnTo>
                <a:lnTo>
                  <a:pt x="90339" y="33412"/>
                </a:lnTo>
                <a:lnTo>
                  <a:pt x="90711" y="32407"/>
                </a:lnTo>
                <a:lnTo>
                  <a:pt x="91083" y="31365"/>
                </a:lnTo>
                <a:lnTo>
                  <a:pt x="91418" y="30286"/>
                </a:lnTo>
                <a:lnTo>
                  <a:pt x="91716" y="29170"/>
                </a:lnTo>
                <a:lnTo>
                  <a:pt x="91976" y="28054"/>
                </a:lnTo>
                <a:lnTo>
                  <a:pt x="92125" y="27235"/>
                </a:lnTo>
                <a:lnTo>
                  <a:pt x="92274" y="26380"/>
                </a:lnTo>
                <a:lnTo>
                  <a:pt x="92385" y="25524"/>
                </a:lnTo>
                <a:lnTo>
                  <a:pt x="92460" y="24668"/>
                </a:lnTo>
                <a:lnTo>
                  <a:pt x="92497" y="23812"/>
                </a:lnTo>
                <a:lnTo>
                  <a:pt x="92534" y="22919"/>
                </a:lnTo>
                <a:lnTo>
                  <a:pt x="92534" y="22027"/>
                </a:lnTo>
                <a:lnTo>
                  <a:pt x="92497" y="21134"/>
                </a:lnTo>
                <a:lnTo>
                  <a:pt x="92423" y="20203"/>
                </a:lnTo>
                <a:lnTo>
                  <a:pt x="92311" y="19310"/>
                </a:lnTo>
                <a:lnTo>
                  <a:pt x="92199" y="18380"/>
                </a:lnTo>
                <a:lnTo>
                  <a:pt x="92051" y="17450"/>
                </a:lnTo>
                <a:lnTo>
                  <a:pt x="91864" y="16483"/>
                </a:lnTo>
                <a:lnTo>
                  <a:pt x="91678" y="15553"/>
                </a:lnTo>
                <a:lnTo>
                  <a:pt x="91418" y="14585"/>
                </a:lnTo>
                <a:lnTo>
                  <a:pt x="91158" y="13618"/>
                </a:lnTo>
                <a:lnTo>
                  <a:pt x="90637" y="11943"/>
                </a:lnTo>
                <a:lnTo>
                  <a:pt x="90041" y="10269"/>
                </a:lnTo>
                <a:lnTo>
                  <a:pt x="89372" y="8558"/>
                </a:lnTo>
                <a:lnTo>
                  <a:pt x="88590" y="6883"/>
                </a:lnTo>
                <a:lnTo>
                  <a:pt x="87772" y="5172"/>
                </a:lnTo>
                <a:lnTo>
                  <a:pt x="86842" y="3423"/>
                </a:lnTo>
                <a:lnTo>
                  <a:pt x="85837" y="1712"/>
                </a:lnTo>
                <a:lnTo>
                  <a:pt x="84795" y="0"/>
                </a:lnTo>
                <a:lnTo>
                  <a:pt x="84088" y="0"/>
                </a:lnTo>
                <a:lnTo>
                  <a:pt x="85167" y="1749"/>
                </a:lnTo>
                <a:lnTo>
                  <a:pt x="86209" y="3497"/>
                </a:lnTo>
                <a:lnTo>
                  <a:pt x="87139" y="5209"/>
                </a:lnTo>
                <a:lnTo>
                  <a:pt x="87995" y="6958"/>
                </a:lnTo>
                <a:lnTo>
                  <a:pt x="88776" y="8669"/>
                </a:lnTo>
                <a:lnTo>
                  <a:pt x="89446" y="10381"/>
                </a:lnTo>
                <a:lnTo>
                  <a:pt x="90079" y="12092"/>
                </a:lnTo>
                <a:lnTo>
                  <a:pt x="90599" y="13804"/>
                </a:lnTo>
                <a:lnTo>
                  <a:pt x="90860" y="14734"/>
                </a:lnTo>
                <a:lnTo>
                  <a:pt x="91083" y="15664"/>
                </a:lnTo>
                <a:lnTo>
                  <a:pt x="91306" y="16594"/>
                </a:lnTo>
                <a:lnTo>
                  <a:pt x="91455" y="17524"/>
                </a:lnTo>
                <a:lnTo>
                  <a:pt x="91604" y="18455"/>
                </a:lnTo>
                <a:lnTo>
                  <a:pt x="91716" y="19348"/>
                </a:lnTo>
                <a:lnTo>
                  <a:pt x="91827" y="20241"/>
                </a:lnTo>
                <a:lnTo>
                  <a:pt x="91902" y="21134"/>
                </a:lnTo>
                <a:lnTo>
                  <a:pt x="91939" y="22027"/>
                </a:lnTo>
                <a:lnTo>
                  <a:pt x="91939" y="22919"/>
                </a:lnTo>
                <a:lnTo>
                  <a:pt x="91902" y="23775"/>
                </a:lnTo>
                <a:lnTo>
                  <a:pt x="91864" y="24631"/>
                </a:lnTo>
                <a:lnTo>
                  <a:pt x="91790" y="25450"/>
                </a:lnTo>
                <a:lnTo>
                  <a:pt x="91678" y="26305"/>
                </a:lnTo>
                <a:lnTo>
                  <a:pt x="91530" y="27124"/>
                </a:lnTo>
                <a:lnTo>
                  <a:pt x="91381" y="27942"/>
                </a:lnTo>
                <a:lnTo>
                  <a:pt x="91120" y="29021"/>
                </a:lnTo>
                <a:lnTo>
                  <a:pt x="90823" y="30100"/>
                </a:lnTo>
                <a:lnTo>
                  <a:pt x="90525" y="31142"/>
                </a:lnTo>
                <a:lnTo>
                  <a:pt x="90153" y="32184"/>
                </a:lnTo>
                <a:lnTo>
                  <a:pt x="89781" y="33189"/>
                </a:lnTo>
                <a:lnTo>
                  <a:pt x="89372" y="34156"/>
                </a:lnTo>
                <a:lnTo>
                  <a:pt x="88925" y="35123"/>
                </a:lnTo>
                <a:lnTo>
                  <a:pt x="88441" y="36054"/>
                </a:lnTo>
                <a:lnTo>
                  <a:pt x="87958" y="36946"/>
                </a:lnTo>
                <a:lnTo>
                  <a:pt x="87400" y="37802"/>
                </a:lnTo>
                <a:lnTo>
                  <a:pt x="86842" y="38658"/>
                </a:lnTo>
                <a:lnTo>
                  <a:pt x="86283" y="39477"/>
                </a:lnTo>
                <a:lnTo>
                  <a:pt x="85651" y="40258"/>
                </a:lnTo>
                <a:lnTo>
                  <a:pt x="85018" y="41002"/>
                </a:lnTo>
                <a:lnTo>
                  <a:pt x="84349" y="41746"/>
                </a:lnTo>
                <a:lnTo>
                  <a:pt x="83679" y="42453"/>
                </a:lnTo>
                <a:lnTo>
                  <a:pt x="81484" y="40035"/>
                </a:lnTo>
                <a:lnTo>
                  <a:pt x="79363" y="37653"/>
                </a:lnTo>
                <a:lnTo>
                  <a:pt x="77317" y="35235"/>
                </a:lnTo>
                <a:lnTo>
                  <a:pt x="75307" y="32817"/>
                </a:lnTo>
                <a:lnTo>
                  <a:pt x="73373" y="30398"/>
                </a:lnTo>
                <a:lnTo>
                  <a:pt x="71512" y="27980"/>
                </a:lnTo>
                <a:lnTo>
                  <a:pt x="69726" y="25561"/>
                </a:lnTo>
                <a:lnTo>
                  <a:pt x="67978" y="23143"/>
                </a:lnTo>
                <a:lnTo>
                  <a:pt x="66303" y="20687"/>
                </a:lnTo>
                <a:lnTo>
                  <a:pt x="64703" y="18269"/>
                </a:lnTo>
                <a:lnTo>
                  <a:pt x="63178" y="15850"/>
                </a:lnTo>
                <a:lnTo>
                  <a:pt x="61727" y="13395"/>
                </a:lnTo>
                <a:lnTo>
                  <a:pt x="60313" y="10976"/>
                </a:lnTo>
                <a:lnTo>
                  <a:pt x="58973" y="8558"/>
                </a:lnTo>
                <a:lnTo>
                  <a:pt x="57708" y="6102"/>
                </a:lnTo>
                <a:lnTo>
                  <a:pt x="56518" y="3683"/>
                </a:lnTo>
                <a:lnTo>
                  <a:pt x="55662" y="1823"/>
                </a:lnTo>
                <a:lnTo>
                  <a:pt x="54843" y="0"/>
                </a:lnTo>
                <a:lnTo>
                  <a:pt x="54174" y="0"/>
                </a:lnTo>
                <a:lnTo>
                  <a:pt x="55067" y="1935"/>
                </a:lnTo>
                <a:lnTo>
                  <a:pt x="55997" y="3944"/>
                </a:lnTo>
                <a:lnTo>
                  <a:pt x="57188" y="6400"/>
                </a:lnTo>
                <a:lnTo>
                  <a:pt x="58453" y="8818"/>
                </a:lnTo>
                <a:lnTo>
                  <a:pt x="59792" y="11274"/>
                </a:lnTo>
                <a:lnTo>
                  <a:pt x="61206" y="13692"/>
                </a:lnTo>
                <a:lnTo>
                  <a:pt x="62657" y="16148"/>
                </a:lnTo>
                <a:lnTo>
                  <a:pt x="64220" y="18603"/>
                </a:lnTo>
                <a:lnTo>
                  <a:pt x="65820" y="21022"/>
                </a:lnTo>
                <a:lnTo>
                  <a:pt x="67494" y="23478"/>
                </a:lnTo>
                <a:lnTo>
                  <a:pt x="69243" y="25896"/>
                </a:lnTo>
                <a:lnTo>
                  <a:pt x="71029" y="28352"/>
                </a:lnTo>
                <a:lnTo>
                  <a:pt x="72926" y="30770"/>
                </a:lnTo>
                <a:lnTo>
                  <a:pt x="74861" y="33189"/>
                </a:lnTo>
                <a:lnTo>
                  <a:pt x="76833" y="35607"/>
                </a:lnTo>
                <a:lnTo>
                  <a:pt x="78916" y="38026"/>
                </a:lnTo>
                <a:lnTo>
                  <a:pt x="81037" y="40444"/>
                </a:lnTo>
                <a:lnTo>
                  <a:pt x="83232" y="42862"/>
                </a:lnTo>
                <a:lnTo>
                  <a:pt x="82526" y="43495"/>
                </a:lnTo>
                <a:lnTo>
                  <a:pt x="81781" y="44127"/>
                </a:lnTo>
                <a:lnTo>
                  <a:pt x="81000" y="44686"/>
                </a:lnTo>
                <a:lnTo>
                  <a:pt x="80219" y="45244"/>
                </a:lnTo>
                <a:lnTo>
                  <a:pt x="79400" y="45765"/>
                </a:lnTo>
                <a:lnTo>
                  <a:pt x="78544" y="46285"/>
                </a:lnTo>
                <a:lnTo>
                  <a:pt x="77689" y="46732"/>
                </a:lnTo>
                <a:lnTo>
                  <a:pt x="76833" y="47141"/>
                </a:lnTo>
                <a:lnTo>
                  <a:pt x="75903" y="47550"/>
                </a:lnTo>
                <a:lnTo>
                  <a:pt x="75010" y="47885"/>
                </a:lnTo>
                <a:lnTo>
                  <a:pt x="74042" y="48220"/>
                </a:lnTo>
                <a:lnTo>
                  <a:pt x="73112" y="48518"/>
                </a:lnTo>
                <a:lnTo>
                  <a:pt x="72108" y="48741"/>
                </a:lnTo>
                <a:lnTo>
                  <a:pt x="71140" y="48964"/>
                </a:lnTo>
                <a:lnTo>
                  <a:pt x="70098" y="49150"/>
                </a:lnTo>
                <a:lnTo>
                  <a:pt x="69094" y="49299"/>
                </a:lnTo>
                <a:lnTo>
                  <a:pt x="67978" y="49411"/>
                </a:lnTo>
                <a:lnTo>
                  <a:pt x="66899" y="49485"/>
                </a:lnTo>
                <a:lnTo>
                  <a:pt x="65782" y="49522"/>
                </a:lnTo>
                <a:lnTo>
                  <a:pt x="64666" y="49485"/>
                </a:lnTo>
                <a:lnTo>
                  <a:pt x="63513" y="49448"/>
                </a:lnTo>
                <a:lnTo>
                  <a:pt x="62397" y="49374"/>
                </a:lnTo>
                <a:lnTo>
                  <a:pt x="61243" y="49225"/>
                </a:lnTo>
                <a:lnTo>
                  <a:pt x="60052" y="49076"/>
                </a:lnTo>
                <a:lnTo>
                  <a:pt x="58899" y="48890"/>
                </a:lnTo>
                <a:lnTo>
                  <a:pt x="57708" y="48629"/>
                </a:lnTo>
                <a:lnTo>
                  <a:pt x="56518" y="48332"/>
                </a:lnTo>
                <a:lnTo>
                  <a:pt x="55290" y="48034"/>
                </a:lnTo>
                <a:lnTo>
                  <a:pt x="54099" y="47662"/>
                </a:lnTo>
                <a:lnTo>
                  <a:pt x="52872" y="47253"/>
                </a:lnTo>
                <a:lnTo>
                  <a:pt x="51644" y="46844"/>
                </a:lnTo>
                <a:lnTo>
                  <a:pt x="50379" y="46360"/>
                </a:lnTo>
                <a:lnTo>
                  <a:pt x="49039" y="45802"/>
                </a:lnTo>
                <a:lnTo>
                  <a:pt x="47663" y="45169"/>
                </a:lnTo>
                <a:lnTo>
                  <a:pt x="46286" y="44537"/>
                </a:lnTo>
                <a:lnTo>
                  <a:pt x="44909" y="43830"/>
                </a:lnTo>
                <a:lnTo>
                  <a:pt x="43533" y="43086"/>
                </a:lnTo>
                <a:lnTo>
                  <a:pt x="42156" y="42304"/>
                </a:lnTo>
                <a:lnTo>
                  <a:pt x="40779" y="41486"/>
                </a:lnTo>
                <a:lnTo>
                  <a:pt x="39403" y="40630"/>
                </a:lnTo>
                <a:lnTo>
                  <a:pt x="37989" y="39700"/>
                </a:lnTo>
                <a:lnTo>
                  <a:pt x="36612" y="38732"/>
                </a:lnTo>
                <a:lnTo>
                  <a:pt x="35198" y="37765"/>
                </a:lnTo>
                <a:lnTo>
                  <a:pt x="33784" y="36723"/>
                </a:lnTo>
                <a:lnTo>
                  <a:pt x="32408" y="35607"/>
                </a:lnTo>
                <a:lnTo>
                  <a:pt x="30994" y="34491"/>
                </a:lnTo>
                <a:lnTo>
                  <a:pt x="29580" y="33337"/>
                </a:lnTo>
                <a:lnTo>
                  <a:pt x="28203" y="32110"/>
                </a:lnTo>
                <a:lnTo>
                  <a:pt x="26641" y="30733"/>
                </a:lnTo>
                <a:lnTo>
                  <a:pt x="25115" y="29319"/>
                </a:lnTo>
                <a:lnTo>
                  <a:pt x="23590" y="27868"/>
                </a:lnTo>
                <a:lnTo>
                  <a:pt x="22027" y="26343"/>
                </a:lnTo>
                <a:lnTo>
                  <a:pt x="20501" y="24780"/>
                </a:lnTo>
                <a:lnTo>
                  <a:pt x="18976" y="23143"/>
                </a:lnTo>
                <a:lnTo>
                  <a:pt x="17450" y="21506"/>
                </a:lnTo>
                <a:lnTo>
                  <a:pt x="15925" y="19794"/>
                </a:lnTo>
                <a:lnTo>
                  <a:pt x="14399" y="18008"/>
                </a:lnTo>
                <a:lnTo>
                  <a:pt x="12874" y="16222"/>
                </a:lnTo>
                <a:lnTo>
                  <a:pt x="11348" y="14362"/>
                </a:lnTo>
                <a:lnTo>
                  <a:pt x="9823" y="12502"/>
                </a:lnTo>
                <a:lnTo>
                  <a:pt x="8335" y="10530"/>
                </a:lnTo>
                <a:lnTo>
                  <a:pt x="6809" y="8558"/>
                </a:lnTo>
                <a:lnTo>
                  <a:pt x="5321" y="6548"/>
                </a:lnTo>
                <a:lnTo>
                  <a:pt x="3833" y="4465"/>
                </a:lnTo>
                <a:lnTo>
                  <a:pt x="2270" y="2270"/>
                </a:lnTo>
                <a:lnTo>
                  <a:pt x="7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latin typeface="Nunito Sans"/>
              <a:ea typeface="Nunito Sans"/>
              <a:cs typeface="Nunito Sans"/>
              <a:sym typeface="Nunito Sans"/>
            </a:endParaRPr>
          </a:p>
        </p:txBody>
      </p:sp>
      <p:sp>
        <p:nvSpPr>
          <p:cNvPr id="592" name="Google Shape;592;p55"/>
          <p:cNvSpPr txBox="1">
            <a:spLocks noGrp="1"/>
          </p:cNvSpPr>
          <p:nvPr>
            <p:ph type="body" idx="1"/>
          </p:nvPr>
        </p:nvSpPr>
        <p:spPr>
          <a:xfrm>
            <a:off x="228600" y="1646991"/>
            <a:ext cx="4296600" cy="3063300"/>
          </a:xfrm>
          <a:prstGeom prst="rect">
            <a:avLst/>
          </a:prstGeom>
        </p:spPr>
        <p:txBody>
          <a:bodyPr spcFirstLastPara="1" wrap="square" lIns="91425" tIns="91425" rIns="91425" bIns="91425" anchor="b" anchorCtr="0">
            <a:noAutofit/>
          </a:bodyPr>
          <a:lstStyle>
            <a:lvl1pPr marL="457200" lvl="0" indent="-304800">
              <a:spcBef>
                <a:spcPts val="0"/>
              </a:spcBef>
              <a:spcAft>
                <a:spcPts val="0"/>
              </a:spcAft>
              <a:buClr>
                <a:schemeClr val="dk1"/>
              </a:buClr>
              <a:buSzPts val="1200"/>
              <a:buFont typeface="Nunito Sans"/>
              <a:buChar char="●"/>
              <a:defRPr/>
            </a:lvl1pPr>
            <a:lvl2pPr marL="914400" lvl="1" indent="-304800">
              <a:spcBef>
                <a:spcPts val="800"/>
              </a:spcBef>
              <a:spcAft>
                <a:spcPts val="0"/>
              </a:spcAft>
              <a:buClr>
                <a:schemeClr val="dk1"/>
              </a:buClr>
              <a:buSzPts val="1200"/>
              <a:buFont typeface="Nunito Sans"/>
              <a:buChar char="○"/>
              <a:defRPr/>
            </a:lvl2pPr>
            <a:lvl3pPr marL="1371600" lvl="2" indent="-304800">
              <a:spcBef>
                <a:spcPts val="800"/>
              </a:spcBef>
              <a:spcAft>
                <a:spcPts val="0"/>
              </a:spcAft>
              <a:buClr>
                <a:schemeClr val="dk1"/>
              </a:buClr>
              <a:buSzPts val="1200"/>
              <a:buFont typeface="Nunito Sans"/>
              <a:buChar char="■"/>
              <a:defRPr/>
            </a:lvl3pPr>
            <a:lvl4pPr marL="1828800" lvl="3" indent="-304800">
              <a:spcBef>
                <a:spcPts val="800"/>
              </a:spcBef>
              <a:spcAft>
                <a:spcPts val="0"/>
              </a:spcAft>
              <a:buClr>
                <a:schemeClr val="dk1"/>
              </a:buClr>
              <a:buSzPts val="1200"/>
              <a:buFont typeface="Nunito Sans"/>
              <a:buChar char="●"/>
              <a:defRPr/>
            </a:lvl4pPr>
            <a:lvl5pPr marL="2286000" lvl="4" indent="-304800">
              <a:spcBef>
                <a:spcPts val="800"/>
              </a:spcBef>
              <a:spcAft>
                <a:spcPts val="0"/>
              </a:spcAft>
              <a:buClr>
                <a:schemeClr val="dk1"/>
              </a:buClr>
              <a:buSzPts val="1200"/>
              <a:buFont typeface="Nunito Sans"/>
              <a:buChar char="○"/>
              <a:defRPr/>
            </a:lvl5pPr>
            <a:lvl6pPr marL="2743200" lvl="5" indent="-304800">
              <a:spcBef>
                <a:spcPts val="800"/>
              </a:spcBef>
              <a:spcAft>
                <a:spcPts val="0"/>
              </a:spcAft>
              <a:buClr>
                <a:schemeClr val="dk1"/>
              </a:buClr>
              <a:buSzPts val="1200"/>
              <a:buFont typeface="Nunito Sans"/>
              <a:buChar char="■"/>
              <a:defRPr/>
            </a:lvl6pPr>
            <a:lvl7pPr marL="3200400" lvl="6" indent="-304800">
              <a:spcBef>
                <a:spcPts val="800"/>
              </a:spcBef>
              <a:spcAft>
                <a:spcPts val="0"/>
              </a:spcAft>
              <a:buClr>
                <a:schemeClr val="dk1"/>
              </a:buClr>
              <a:buSzPts val="1200"/>
              <a:buFont typeface="Nunito Sans"/>
              <a:buChar char="●"/>
              <a:defRPr/>
            </a:lvl7pPr>
            <a:lvl8pPr marL="3657600" lvl="7" indent="-304800">
              <a:spcBef>
                <a:spcPts val="800"/>
              </a:spcBef>
              <a:spcAft>
                <a:spcPts val="0"/>
              </a:spcAft>
              <a:buClr>
                <a:schemeClr val="dk1"/>
              </a:buClr>
              <a:buSzPts val="1200"/>
              <a:buFont typeface="Nunito Sans"/>
              <a:buChar char="○"/>
              <a:defRPr/>
            </a:lvl8pPr>
            <a:lvl9pPr marL="4114800" lvl="8" indent="-304800">
              <a:spcBef>
                <a:spcPts val="800"/>
              </a:spcBef>
              <a:spcAft>
                <a:spcPts val="800"/>
              </a:spcAft>
              <a:buClr>
                <a:schemeClr val="dk1"/>
              </a:buClr>
              <a:buSzPts val="1200"/>
              <a:buFont typeface="Nunito Sans"/>
              <a:buChar char="■"/>
              <a:defRPr/>
            </a:lvl9pPr>
          </a:lstStyle>
          <a:p>
            <a:endParaRPr/>
          </a:p>
        </p:txBody>
      </p:sp>
      <p:sp>
        <p:nvSpPr>
          <p:cNvPr id="593" name="Google Shape;593;p55"/>
          <p:cNvSpPr>
            <a:spLocks noGrp="1"/>
          </p:cNvSpPr>
          <p:nvPr>
            <p:ph type="pic" idx="2"/>
          </p:nvPr>
        </p:nvSpPr>
        <p:spPr>
          <a:xfrm>
            <a:off x="5212300" y="460300"/>
            <a:ext cx="3702900" cy="4136100"/>
          </a:xfrm>
          <a:prstGeom prst="roundRect">
            <a:avLst>
              <a:gd name="adj" fmla="val 6865"/>
            </a:avLst>
          </a:prstGeom>
          <a:noFill/>
          <a:ln>
            <a:noFill/>
          </a:ln>
        </p:spPr>
      </p:sp>
      <p:sp>
        <p:nvSpPr>
          <p:cNvPr id="594" name="Google Shape;594;p55"/>
          <p:cNvSpPr txBox="1">
            <a:spLocks noGrp="1"/>
          </p:cNvSpPr>
          <p:nvPr>
            <p:ph type="title"/>
          </p:nvPr>
        </p:nvSpPr>
        <p:spPr>
          <a:xfrm>
            <a:off x="228600" y="228600"/>
            <a:ext cx="4296600" cy="587700"/>
          </a:xfrm>
          <a:prstGeom prst="rect">
            <a:avLst/>
          </a:prstGeom>
        </p:spPr>
        <p:txBody>
          <a:bodyPr spcFirstLastPara="1" wrap="square" lIns="91425" tIns="91425" rIns="91425" bIns="91425" anchor="t" anchorCtr="0">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a:endParaRPr/>
          </a:p>
        </p:txBody>
      </p:sp>
      <p:sp>
        <p:nvSpPr>
          <p:cNvPr id="595" name="Google Shape;595;p55"/>
          <p:cNvSpPr/>
          <p:nvPr/>
        </p:nvSpPr>
        <p:spPr>
          <a:xfrm>
            <a:off x="4680310" y="3856552"/>
            <a:ext cx="2576544" cy="1302560"/>
          </a:xfrm>
          <a:custGeom>
            <a:avLst/>
            <a:gdLst/>
            <a:ahLst/>
            <a:cxnLst/>
            <a:rect l="l" t="t" r="r" b="b"/>
            <a:pathLst>
              <a:path w="80517" h="40705" extrusionOk="0">
                <a:moveTo>
                  <a:pt x="2568" y="1"/>
                </a:moveTo>
                <a:lnTo>
                  <a:pt x="2122" y="75"/>
                </a:lnTo>
                <a:lnTo>
                  <a:pt x="1750" y="149"/>
                </a:lnTo>
                <a:lnTo>
                  <a:pt x="1378" y="261"/>
                </a:lnTo>
                <a:lnTo>
                  <a:pt x="1080" y="447"/>
                </a:lnTo>
                <a:lnTo>
                  <a:pt x="782" y="633"/>
                </a:lnTo>
                <a:lnTo>
                  <a:pt x="559" y="856"/>
                </a:lnTo>
                <a:lnTo>
                  <a:pt x="373" y="1154"/>
                </a:lnTo>
                <a:lnTo>
                  <a:pt x="224" y="1452"/>
                </a:lnTo>
                <a:lnTo>
                  <a:pt x="112" y="1824"/>
                </a:lnTo>
                <a:lnTo>
                  <a:pt x="38" y="2233"/>
                </a:lnTo>
                <a:lnTo>
                  <a:pt x="1" y="2717"/>
                </a:lnTo>
                <a:lnTo>
                  <a:pt x="38" y="3200"/>
                </a:lnTo>
                <a:lnTo>
                  <a:pt x="112" y="3759"/>
                </a:lnTo>
                <a:lnTo>
                  <a:pt x="261" y="4317"/>
                </a:lnTo>
                <a:lnTo>
                  <a:pt x="410" y="4949"/>
                </a:lnTo>
                <a:lnTo>
                  <a:pt x="633" y="5619"/>
                </a:lnTo>
                <a:lnTo>
                  <a:pt x="931" y="6326"/>
                </a:lnTo>
                <a:lnTo>
                  <a:pt x="1229" y="7107"/>
                </a:lnTo>
                <a:lnTo>
                  <a:pt x="1601" y="7888"/>
                </a:lnTo>
                <a:lnTo>
                  <a:pt x="2010" y="8744"/>
                </a:lnTo>
                <a:lnTo>
                  <a:pt x="2977" y="10567"/>
                </a:lnTo>
                <a:lnTo>
                  <a:pt x="4131" y="12539"/>
                </a:lnTo>
                <a:lnTo>
                  <a:pt x="5507" y="14697"/>
                </a:lnTo>
                <a:lnTo>
                  <a:pt x="7033" y="17004"/>
                </a:lnTo>
                <a:lnTo>
                  <a:pt x="8782" y="19497"/>
                </a:lnTo>
                <a:lnTo>
                  <a:pt x="10716" y="22139"/>
                </a:lnTo>
                <a:lnTo>
                  <a:pt x="12800" y="24966"/>
                </a:lnTo>
                <a:lnTo>
                  <a:pt x="15107" y="27980"/>
                </a:lnTo>
                <a:lnTo>
                  <a:pt x="17600" y="31143"/>
                </a:lnTo>
                <a:lnTo>
                  <a:pt x="20279" y="34454"/>
                </a:lnTo>
                <a:lnTo>
                  <a:pt x="22883" y="37617"/>
                </a:lnTo>
                <a:lnTo>
                  <a:pt x="25450" y="40705"/>
                </a:lnTo>
                <a:lnTo>
                  <a:pt x="26232" y="40705"/>
                </a:lnTo>
                <a:lnTo>
                  <a:pt x="23516" y="37431"/>
                </a:lnTo>
                <a:lnTo>
                  <a:pt x="20762" y="34082"/>
                </a:lnTo>
                <a:lnTo>
                  <a:pt x="17525" y="30064"/>
                </a:lnTo>
                <a:lnTo>
                  <a:pt x="14623" y="26343"/>
                </a:lnTo>
                <a:lnTo>
                  <a:pt x="12056" y="22957"/>
                </a:lnTo>
                <a:lnTo>
                  <a:pt x="9786" y="19906"/>
                </a:lnTo>
                <a:lnTo>
                  <a:pt x="7814" y="17116"/>
                </a:lnTo>
                <a:lnTo>
                  <a:pt x="6140" y="14623"/>
                </a:lnTo>
                <a:lnTo>
                  <a:pt x="4726" y="12353"/>
                </a:lnTo>
                <a:lnTo>
                  <a:pt x="3536" y="10381"/>
                </a:lnTo>
                <a:lnTo>
                  <a:pt x="2605" y="8633"/>
                </a:lnTo>
                <a:lnTo>
                  <a:pt x="1861" y="7070"/>
                </a:lnTo>
                <a:lnTo>
                  <a:pt x="1564" y="6400"/>
                </a:lnTo>
                <a:lnTo>
                  <a:pt x="1303" y="5730"/>
                </a:lnTo>
                <a:lnTo>
                  <a:pt x="1080" y="5135"/>
                </a:lnTo>
                <a:lnTo>
                  <a:pt x="931" y="4614"/>
                </a:lnTo>
                <a:lnTo>
                  <a:pt x="782" y="4093"/>
                </a:lnTo>
                <a:lnTo>
                  <a:pt x="708" y="3647"/>
                </a:lnTo>
                <a:lnTo>
                  <a:pt x="633" y="3238"/>
                </a:lnTo>
                <a:lnTo>
                  <a:pt x="596" y="2828"/>
                </a:lnTo>
                <a:lnTo>
                  <a:pt x="596" y="2493"/>
                </a:lnTo>
                <a:lnTo>
                  <a:pt x="633" y="2196"/>
                </a:lnTo>
                <a:lnTo>
                  <a:pt x="708" y="1935"/>
                </a:lnTo>
                <a:lnTo>
                  <a:pt x="782" y="1675"/>
                </a:lnTo>
                <a:lnTo>
                  <a:pt x="894" y="1452"/>
                </a:lnTo>
                <a:lnTo>
                  <a:pt x="1043" y="1228"/>
                </a:lnTo>
                <a:lnTo>
                  <a:pt x="1191" y="1080"/>
                </a:lnTo>
                <a:lnTo>
                  <a:pt x="1415" y="931"/>
                </a:lnTo>
                <a:lnTo>
                  <a:pt x="1675" y="782"/>
                </a:lnTo>
                <a:lnTo>
                  <a:pt x="1936" y="708"/>
                </a:lnTo>
                <a:lnTo>
                  <a:pt x="2233" y="633"/>
                </a:lnTo>
                <a:lnTo>
                  <a:pt x="2605" y="596"/>
                </a:lnTo>
                <a:lnTo>
                  <a:pt x="3201" y="596"/>
                </a:lnTo>
                <a:lnTo>
                  <a:pt x="3647" y="670"/>
                </a:lnTo>
                <a:lnTo>
                  <a:pt x="4577" y="819"/>
                </a:lnTo>
                <a:lnTo>
                  <a:pt x="5694" y="1117"/>
                </a:lnTo>
                <a:lnTo>
                  <a:pt x="6959" y="1526"/>
                </a:lnTo>
                <a:lnTo>
                  <a:pt x="8372" y="2010"/>
                </a:lnTo>
                <a:lnTo>
                  <a:pt x="9898" y="2605"/>
                </a:lnTo>
                <a:lnTo>
                  <a:pt x="11572" y="3312"/>
                </a:lnTo>
                <a:lnTo>
                  <a:pt x="13358" y="4093"/>
                </a:lnTo>
                <a:lnTo>
                  <a:pt x="15256" y="4949"/>
                </a:lnTo>
                <a:lnTo>
                  <a:pt x="17302" y="5917"/>
                </a:lnTo>
                <a:lnTo>
                  <a:pt x="19423" y="6958"/>
                </a:lnTo>
                <a:lnTo>
                  <a:pt x="21693" y="8075"/>
                </a:lnTo>
                <a:lnTo>
                  <a:pt x="26455" y="10530"/>
                </a:lnTo>
                <a:lnTo>
                  <a:pt x="31552" y="13246"/>
                </a:lnTo>
                <a:lnTo>
                  <a:pt x="36947" y="16186"/>
                </a:lnTo>
                <a:lnTo>
                  <a:pt x="42603" y="19311"/>
                </a:lnTo>
                <a:lnTo>
                  <a:pt x="48482" y="22660"/>
                </a:lnTo>
                <a:lnTo>
                  <a:pt x="54509" y="26083"/>
                </a:lnTo>
                <a:lnTo>
                  <a:pt x="60648" y="29655"/>
                </a:lnTo>
                <a:lnTo>
                  <a:pt x="66862" y="33301"/>
                </a:lnTo>
                <a:lnTo>
                  <a:pt x="73113" y="36984"/>
                </a:lnTo>
                <a:lnTo>
                  <a:pt x="79326" y="40705"/>
                </a:lnTo>
                <a:lnTo>
                  <a:pt x="80517" y="40705"/>
                </a:lnTo>
                <a:lnTo>
                  <a:pt x="76387" y="38249"/>
                </a:lnTo>
                <a:lnTo>
                  <a:pt x="68499" y="33561"/>
                </a:lnTo>
                <a:lnTo>
                  <a:pt x="61058" y="29208"/>
                </a:lnTo>
                <a:lnTo>
                  <a:pt x="54063" y="25115"/>
                </a:lnTo>
                <a:lnTo>
                  <a:pt x="47477" y="21357"/>
                </a:lnTo>
                <a:lnTo>
                  <a:pt x="41301" y="17897"/>
                </a:lnTo>
                <a:lnTo>
                  <a:pt x="35608" y="14735"/>
                </a:lnTo>
                <a:lnTo>
                  <a:pt x="30325" y="11870"/>
                </a:lnTo>
                <a:lnTo>
                  <a:pt x="25450" y="9340"/>
                </a:lnTo>
                <a:lnTo>
                  <a:pt x="21060" y="7107"/>
                </a:lnTo>
                <a:lnTo>
                  <a:pt x="17079" y="5172"/>
                </a:lnTo>
                <a:lnTo>
                  <a:pt x="15256" y="4317"/>
                </a:lnTo>
                <a:lnTo>
                  <a:pt x="13581" y="3535"/>
                </a:lnTo>
                <a:lnTo>
                  <a:pt x="11982" y="2828"/>
                </a:lnTo>
                <a:lnTo>
                  <a:pt x="10493" y="2196"/>
                </a:lnTo>
                <a:lnTo>
                  <a:pt x="9117" y="1675"/>
                </a:lnTo>
                <a:lnTo>
                  <a:pt x="7814" y="1191"/>
                </a:lnTo>
                <a:lnTo>
                  <a:pt x="6661" y="819"/>
                </a:lnTo>
                <a:lnTo>
                  <a:pt x="5619" y="484"/>
                </a:lnTo>
                <a:lnTo>
                  <a:pt x="4689" y="261"/>
                </a:lnTo>
                <a:lnTo>
                  <a:pt x="3870" y="112"/>
                </a:lnTo>
                <a:lnTo>
                  <a:pt x="31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latin typeface="Nunito Sans"/>
              <a:ea typeface="Nunito Sans"/>
              <a:cs typeface="Nunito Sans"/>
              <a:sym typeface="Nunito Sans"/>
            </a:endParaRPr>
          </a:p>
        </p:txBody>
      </p:sp>
      <p:sp>
        <p:nvSpPr>
          <p:cNvPr id="596" name="Google Shape;596;p55"/>
          <p:cNvSpPr txBox="1"/>
          <p:nvPr/>
        </p:nvSpPr>
        <p:spPr>
          <a:xfrm>
            <a:off x="6720300" y="4800275"/>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dk2"/>
                </a:solidFill>
                <a:latin typeface="Nunito Sans"/>
                <a:ea typeface="Nunito Sans"/>
                <a:cs typeface="Nunito Sans"/>
                <a:sym typeface="Nunito Sans"/>
              </a:rPr>
              <a:t>‹#›</a:t>
            </a:fld>
            <a:endParaRPr sz="700">
              <a:solidFill>
                <a:schemeClr val="dk2"/>
              </a:solidFill>
              <a:latin typeface="Nunito Sans"/>
              <a:ea typeface="Nunito Sans"/>
              <a:cs typeface="Nunito Sans"/>
              <a:sym typeface="Nunito Sans"/>
            </a:endParaRPr>
          </a:p>
        </p:txBody>
      </p:sp>
      <p:sp>
        <p:nvSpPr>
          <p:cNvPr id="597" name="Google Shape;597;p55"/>
          <p:cNvSpPr txBox="1">
            <a:spLocks noGrp="1"/>
          </p:cNvSpPr>
          <p:nvPr>
            <p:ph type="subTitle" idx="3"/>
          </p:nvPr>
        </p:nvSpPr>
        <p:spPr>
          <a:xfrm>
            <a:off x="228600" y="4800275"/>
            <a:ext cx="1115700" cy="311400"/>
          </a:xfrm>
          <a:prstGeom prst="rect">
            <a:avLst/>
          </a:prstGeom>
        </p:spPr>
        <p:txBody>
          <a:bodyPr spcFirstLastPara="1" wrap="square" lIns="91425" tIns="91425" rIns="91425" bIns="91425" anchor="t" anchorCtr="0">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hree big ideas - Alt 1">
  <p:cSld name="BLANK_1_1_1_1_1_1_1_1_1_1_1_1_1_1">
    <p:spTree>
      <p:nvGrpSpPr>
        <p:cNvPr id="1" name="Shape 598"/>
        <p:cNvGrpSpPr/>
        <p:nvPr/>
      </p:nvGrpSpPr>
      <p:grpSpPr>
        <a:xfrm>
          <a:off x="0" y="0"/>
          <a:ext cx="0" cy="0"/>
          <a:chOff x="0" y="0"/>
          <a:chExt cx="0" cy="0"/>
        </a:xfrm>
      </p:grpSpPr>
      <p:sp>
        <p:nvSpPr>
          <p:cNvPr id="599" name="Google Shape;599;p56"/>
          <p:cNvSpPr txBox="1">
            <a:spLocks noGrp="1"/>
          </p:cNvSpPr>
          <p:nvPr>
            <p:ph type="subTitle" idx="1"/>
          </p:nvPr>
        </p:nvSpPr>
        <p:spPr>
          <a:xfrm>
            <a:off x="228600" y="2568175"/>
            <a:ext cx="2834700" cy="400200"/>
          </a:xfrm>
          <a:prstGeom prst="rect">
            <a:avLst/>
          </a:prstGeom>
        </p:spPr>
        <p:txBody>
          <a:bodyPr spcFirstLastPara="1" wrap="square" lIns="274300" tIns="0" rIns="274300" bIns="0" anchor="ctr" anchorCtr="0">
            <a:noAutofit/>
          </a:bodyPr>
          <a:lstStyle>
            <a:lvl1pPr lvl="0">
              <a:lnSpc>
                <a:spcPct val="90000"/>
              </a:lnSpc>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a:endParaRPr/>
          </a:p>
        </p:txBody>
      </p:sp>
      <p:sp>
        <p:nvSpPr>
          <p:cNvPr id="600" name="Google Shape;600;p56"/>
          <p:cNvSpPr txBox="1">
            <a:spLocks noGrp="1"/>
          </p:cNvSpPr>
          <p:nvPr>
            <p:ph type="subTitle" idx="2"/>
          </p:nvPr>
        </p:nvSpPr>
        <p:spPr>
          <a:xfrm>
            <a:off x="3156613" y="2568175"/>
            <a:ext cx="2834700" cy="400200"/>
          </a:xfrm>
          <a:prstGeom prst="rect">
            <a:avLst/>
          </a:prstGeom>
        </p:spPr>
        <p:txBody>
          <a:bodyPr spcFirstLastPara="1" wrap="square" lIns="274300" tIns="0" rIns="274300" bIns="0" anchor="ctr" anchorCtr="0">
            <a:noAutofit/>
          </a:bodyPr>
          <a:lstStyle>
            <a:lvl1pPr lvl="0">
              <a:lnSpc>
                <a:spcPct val="90000"/>
              </a:lnSpc>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a:endParaRPr/>
          </a:p>
        </p:txBody>
      </p:sp>
      <p:sp>
        <p:nvSpPr>
          <p:cNvPr id="601" name="Google Shape;601;p56"/>
          <p:cNvSpPr txBox="1">
            <a:spLocks noGrp="1"/>
          </p:cNvSpPr>
          <p:nvPr>
            <p:ph type="subTitle" idx="3"/>
          </p:nvPr>
        </p:nvSpPr>
        <p:spPr>
          <a:xfrm>
            <a:off x="6084638" y="2568175"/>
            <a:ext cx="2834700" cy="400200"/>
          </a:xfrm>
          <a:prstGeom prst="rect">
            <a:avLst/>
          </a:prstGeom>
        </p:spPr>
        <p:txBody>
          <a:bodyPr spcFirstLastPara="1" wrap="square" lIns="274300" tIns="0" rIns="274300" bIns="0" anchor="ctr" anchorCtr="0">
            <a:noAutofit/>
          </a:bodyPr>
          <a:lstStyle>
            <a:lvl1pPr lvl="0">
              <a:lnSpc>
                <a:spcPct val="90000"/>
              </a:lnSpc>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a:endParaRPr/>
          </a:p>
        </p:txBody>
      </p:sp>
      <p:sp>
        <p:nvSpPr>
          <p:cNvPr id="602" name="Google Shape;602;p56"/>
          <p:cNvSpPr txBox="1">
            <a:spLocks noGrp="1"/>
          </p:cNvSpPr>
          <p:nvPr>
            <p:ph type="body" idx="4"/>
          </p:nvPr>
        </p:nvSpPr>
        <p:spPr>
          <a:xfrm>
            <a:off x="228600" y="3133800"/>
            <a:ext cx="2834700" cy="722100"/>
          </a:xfrm>
          <a:prstGeom prst="rect">
            <a:avLst/>
          </a:prstGeom>
        </p:spPr>
        <p:txBody>
          <a:bodyPr spcFirstLastPara="1" wrap="square" lIns="274300" tIns="91425" rIns="274300" bIns="91425" anchor="t" anchorCtr="0">
            <a:noAutofit/>
          </a:bodyPr>
          <a:lstStyle>
            <a:lvl1pPr marL="457200" lvl="0" indent="-292100">
              <a:spcBef>
                <a:spcPts val="0"/>
              </a:spcBef>
              <a:spcAft>
                <a:spcPts val="0"/>
              </a:spcAft>
              <a:buSzPts val="1000"/>
              <a:buFont typeface="Nunito Sans"/>
              <a:buChar char="●"/>
              <a:defRPr sz="1000"/>
            </a:lvl1pPr>
            <a:lvl2pPr marL="914400" lvl="1" indent="-292100">
              <a:spcBef>
                <a:spcPts val="800"/>
              </a:spcBef>
              <a:spcAft>
                <a:spcPts val="0"/>
              </a:spcAft>
              <a:buSzPts val="1000"/>
              <a:buFont typeface="Nunito Sans"/>
              <a:buChar char="○"/>
              <a:defRPr sz="1000"/>
            </a:lvl2pPr>
            <a:lvl3pPr marL="1371600" lvl="2" indent="-292100">
              <a:spcBef>
                <a:spcPts val="800"/>
              </a:spcBef>
              <a:spcAft>
                <a:spcPts val="0"/>
              </a:spcAft>
              <a:buSzPts val="1000"/>
              <a:buFont typeface="Nunito Sans"/>
              <a:buChar char="■"/>
              <a:defRPr sz="1000"/>
            </a:lvl3pPr>
            <a:lvl4pPr marL="1828800" lvl="3" indent="-292100">
              <a:spcBef>
                <a:spcPts val="800"/>
              </a:spcBef>
              <a:spcAft>
                <a:spcPts val="0"/>
              </a:spcAft>
              <a:buSzPts val="1000"/>
              <a:buFont typeface="Nunito Sans"/>
              <a:buChar char="●"/>
              <a:defRPr sz="1000"/>
            </a:lvl4pPr>
            <a:lvl5pPr marL="2286000" lvl="4" indent="-292100">
              <a:spcBef>
                <a:spcPts val="800"/>
              </a:spcBef>
              <a:spcAft>
                <a:spcPts val="0"/>
              </a:spcAft>
              <a:buSzPts val="1000"/>
              <a:buFont typeface="Nunito Sans"/>
              <a:buChar char="○"/>
              <a:defRPr sz="1000"/>
            </a:lvl5pPr>
            <a:lvl6pPr marL="2743200" lvl="5" indent="-292100">
              <a:spcBef>
                <a:spcPts val="800"/>
              </a:spcBef>
              <a:spcAft>
                <a:spcPts val="0"/>
              </a:spcAft>
              <a:buSzPts val="1000"/>
              <a:buFont typeface="Nunito Sans"/>
              <a:buChar char="■"/>
              <a:defRPr sz="1000"/>
            </a:lvl6pPr>
            <a:lvl7pPr marL="3200400" lvl="6" indent="-292100">
              <a:spcBef>
                <a:spcPts val="800"/>
              </a:spcBef>
              <a:spcAft>
                <a:spcPts val="0"/>
              </a:spcAft>
              <a:buSzPts val="1000"/>
              <a:buFont typeface="Nunito Sans"/>
              <a:buChar char="●"/>
              <a:defRPr sz="1000"/>
            </a:lvl7pPr>
            <a:lvl8pPr marL="3657600" lvl="7" indent="-292100">
              <a:spcBef>
                <a:spcPts val="800"/>
              </a:spcBef>
              <a:spcAft>
                <a:spcPts val="0"/>
              </a:spcAft>
              <a:buSzPts val="1000"/>
              <a:buFont typeface="Nunito Sans"/>
              <a:buChar char="○"/>
              <a:defRPr sz="1000"/>
            </a:lvl8pPr>
            <a:lvl9pPr marL="4114800" lvl="8" indent="-292100">
              <a:spcBef>
                <a:spcPts val="800"/>
              </a:spcBef>
              <a:spcAft>
                <a:spcPts val="800"/>
              </a:spcAft>
              <a:buSzPts val="1000"/>
              <a:buFont typeface="Nunito Sans"/>
              <a:buChar char="■"/>
              <a:defRPr sz="1000"/>
            </a:lvl9pPr>
          </a:lstStyle>
          <a:p>
            <a:endParaRPr/>
          </a:p>
        </p:txBody>
      </p:sp>
      <p:sp>
        <p:nvSpPr>
          <p:cNvPr id="603" name="Google Shape;603;p56"/>
          <p:cNvSpPr txBox="1">
            <a:spLocks noGrp="1"/>
          </p:cNvSpPr>
          <p:nvPr>
            <p:ph type="body" idx="5"/>
          </p:nvPr>
        </p:nvSpPr>
        <p:spPr>
          <a:xfrm>
            <a:off x="3156613" y="3133800"/>
            <a:ext cx="2834700" cy="722100"/>
          </a:xfrm>
          <a:prstGeom prst="rect">
            <a:avLst/>
          </a:prstGeom>
        </p:spPr>
        <p:txBody>
          <a:bodyPr spcFirstLastPara="1" wrap="square" lIns="274300" tIns="91425" rIns="274300" bIns="91425" anchor="t" anchorCtr="0">
            <a:noAutofit/>
          </a:bodyPr>
          <a:lstStyle>
            <a:lvl1pPr marL="457200" lvl="0" indent="-292100">
              <a:lnSpc>
                <a:spcPct val="115000"/>
              </a:lnSpc>
              <a:spcBef>
                <a:spcPts val="0"/>
              </a:spcBef>
              <a:spcAft>
                <a:spcPts val="0"/>
              </a:spcAft>
              <a:buClr>
                <a:schemeClr val="dk1"/>
              </a:buClr>
              <a:buSzPts val="1000"/>
              <a:buFont typeface="Nunito Sans"/>
              <a:buChar char="●"/>
              <a:defRPr sz="1000"/>
            </a:lvl1pPr>
            <a:lvl2pPr marL="914400" lvl="1" indent="-292100">
              <a:lnSpc>
                <a:spcPct val="115000"/>
              </a:lnSpc>
              <a:spcBef>
                <a:spcPts val="800"/>
              </a:spcBef>
              <a:spcAft>
                <a:spcPts val="0"/>
              </a:spcAft>
              <a:buClr>
                <a:schemeClr val="dk1"/>
              </a:buClr>
              <a:buSzPts val="1000"/>
              <a:buFont typeface="Nunito Sans"/>
              <a:buChar char="○"/>
              <a:defRPr sz="1000"/>
            </a:lvl2pPr>
            <a:lvl3pPr marL="1371600" lvl="2" indent="-292100">
              <a:lnSpc>
                <a:spcPct val="115000"/>
              </a:lnSpc>
              <a:spcBef>
                <a:spcPts val="800"/>
              </a:spcBef>
              <a:spcAft>
                <a:spcPts val="0"/>
              </a:spcAft>
              <a:buClr>
                <a:schemeClr val="dk1"/>
              </a:buClr>
              <a:buSzPts val="1000"/>
              <a:buFont typeface="Nunito Sans"/>
              <a:buChar char="■"/>
              <a:defRPr sz="1000"/>
            </a:lvl3pPr>
            <a:lvl4pPr marL="1828800" lvl="3" indent="-292100">
              <a:lnSpc>
                <a:spcPct val="115000"/>
              </a:lnSpc>
              <a:spcBef>
                <a:spcPts val="800"/>
              </a:spcBef>
              <a:spcAft>
                <a:spcPts val="0"/>
              </a:spcAft>
              <a:buClr>
                <a:schemeClr val="dk1"/>
              </a:buClr>
              <a:buSzPts val="1000"/>
              <a:buFont typeface="Nunito Sans"/>
              <a:buChar char="●"/>
              <a:defRPr sz="1000"/>
            </a:lvl4pPr>
            <a:lvl5pPr marL="2286000" lvl="4" indent="-292100">
              <a:lnSpc>
                <a:spcPct val="115000"/>
              </a:lnSpc>
              <a:spcBef>
                <a:spcPts val="800"/>
              </a:spcBef>
              <a:spcAft>
                <a:spcPts val="0"/>
              </a:spcAft>
              <a:buClr>
                <a:schemeClr val="dk1"/>
              </a:buClr>
              <a:buSzPts val="1000"/>
              <a:buFont typeface="Nunito Sans"/>
              <a:buChar char="○"/>
              <a:defRPr sz="1000"/>
            </a:lvl5pPr>
            <a:lvl6pPr marL="2743200" lvl="5" indent="-292100">
              <a:lnSpc>
                <a:spcPct val="115000"/>
              </a:lnSpc>
              <a:spcBef>
                <a:spcPts val="800"/>
              </a:spcBef>
              <a:spcAft>
                <a:spcPts val="0"/>
              </a:spcAft>
              <a:buClr>
                <a:schemeClr val="dk1"/>
              </a:buClr>
              <a:buSzPts val="1000"/>
              <a:buFont typeface="Nunito Sans"/>
              <a:buChar char="■"/>
              <a:defRPr sz="1000"/>
            </a:lvl6pPr>
            <a:lvl7pPr marL="3200400" lvl="6" indent="-292100">
              <a:lnSpc>
                <a:spcPct val="115000"/>
              </a:lnSpc>
              <a:spcBef>
                <a:spcPts val="800"/>
              </a:spcBef>
              <a:spcAft>
                <a:spcPts val="0"/>
              </a:spcAft>
              <a:buClr>
                <a:schemeClr val="dk1"/>
              </a:buClr>
              <a:buSzPts val="1000"/>
              <a:buFont typeface="Nunito Sans"/>
              <a:buChar char="●"/>
              <a:defRPr sz="1000"/>
            </a:lvl7pPr>
            <a:lvl8pPr marL="3657600" lvl="7" indent="-292100">
              <a:lnSpc>
                <a:spcPct val="115000"/>
              </a:lnSpc>
              <a:spcBef>
                <a:spcPts val="800"/>
              </a:spcBef>
              <a:spcAft>
                <a:spcPts val="0"/>
              </a:spcAft>
              <a:buClr>
                <a:schemeClr val="dk1"/>
              </a:buClr>
              <a:buSzPts val="1000"/>
              <a:buFont typeface="Nunito Sans"/>
              <a:buChar char="○"/>
              <a:defRPr sz="1000"/>
            </a:lvl8pPr>
            <a:lvl9pPr marL="4114800" lvl="8" indent="-292100">
              <a:lnSpc>
                <a:spcPct val="115000"/>
              </a:lnSpc>
              <a:spcBef>
                <a:spcPts val="800"/>
              </a:spcBef>
              <a:spcAft>
                <a:spcPts val="800"/>
              </a:spcAft>
              <a:buClr>
                <a:schemeClr val="dk1"/>
              </a:buClr>
              <a:buSzPts val="1000"/>
              <a:buFont typeface="Nunito Sans"/>
              <a:buChar char="■"/>
              <a:defRPr sz="1000"/>
            </a:lvl9pPr>
          </a:lstStyle>
          <a:p>
            <a:endParaRPr/>
          </a:p>
        </p:txBody>
      </p:sp>
      <p:sp>
        <p:nvSpPr>
          <p:cNvPr id="604" name="Google Shape;604;p56"/>
          <p:cNvSpPr txBox="1">
            <a:spLocks noGrp="1"/>
          </p:cNvSpPr>
          <p:nvPr>
            <p:ph type="body" idx="6"/>
          </p:nvPr>
        </p:nvSpPr>
        <p:spPr>
          <a:xfrm>
            <a:off x="6084638" y="3133800"/>
            <a:ext cx="2834700" cy="722100"/>
          </a:xfrm>
          <a:prstGeom prst="rect">
            <a:avLst/>
          </a:prstGeom>
        </p:spPr>
        <p:txBody>
          <a:bodyPr spcFirstLastPara="1" wrap="square" lIns="274300" tIns="91425" rIns="274300" bIns="91425" anchor="t" anchorCtr="0">
            <a:noAutofit/>
          </a:bodyPr>
          <a:lstStyle>
            <a:lvl1pPr marL="457200" lvl="0" indent="-292100">
              <a:lnSpc>
                <a:spcPct val="115000"/>
              </a:lnSpc>
              <a:spcBef>
                <a:spcPts val="0"/>
              </a:spcBef>
              <a:spcAft>
                <a:spcPts val="0"/>
              </a:spcAft>
              <a:buClr>
                <a:schemeClr val="dk1"/>
              </a:buClr>
              <a:buSzPts val="1000"/>
              <a:buFont typeface="Nunito Sans"/>
              <a:buChar char="●"/>
              <a:defRPr sz="1000"/>
            </a:lvl1pPr>
            <a:lvl2pPr marL="914400" lvl="1" indent="-292100">
              <a:lnSpc>
                <a:spcPct val="115000"/>
              </a:lnSpc>
              <a:spcBef>
                <a:spcPts val="800"/>
              </a:spcBef>
              <a:spcAft>
                <a:spcPts val="0"/>
              </a:spcAft>
              <a:buClr>
                <a:schemeClr val="dk1"/>
              </a:buClr>
              <a:buSzPts val="1000"/>
              <a:buFont typeface="Nunito Sans"/>
              <a:buChar char="○"/>
              <a:defRPr sz="1000"/>
            </a:lvl2pPr>
            <a:lvl3pPr marL="1371600" lvl="2" indent="-292100">
              <a:lnSpc>
                <a:spcPct val="115000"/>
              </a:lnSpc>
              <a:spcBef>
                <a:spcPts val="800"/>
              </a:spcBef>
              <a:spcAft>
                <a:spcPts val="0"/>
              </a:spcAft>
              <a:buClr>
                <a:schemeClr val="dk1"/>
              </a:buClr>
              <a:buSzPts val="1000"/>
              <a:buFont typeface="Nunito Sans"/>
              <a:buChar char="■"/>
              <a:defRPr sz="1000"/>
            </a:lvl3pPr>
            <a:lvl4pPr marL="1828800" lvl="3" indent="-292100">
              <a:lnSpc>
                <a:spcPct val="115000"/>
              </a:lnSpc>
              <a:spcBef>
                <a:spcPts val="800"/>
              </a:spcBef>
              <a:spcAft>
                <a:spcPts val="0"/>
              </a:spcAft>
              <a:buClr>
                <a:schemeClr val="dk1"/>
              </a:buClr>
              <a:buSzPts val="1000"/>
              <a:buFont typeface="Nunito Sans"/>
              <a:buChar char="●"/>
              <a:defRPr sz="1000"/>
            </a:lvl4pPr>
            <a:lvl5pPr marL="2286000" lvl="4" indent="-292100">
              <a:lnSpc>
                <a:spcPct val="115000"/>
              </a:lnSpc>
              <a:spcBef>
                <a:spcPts val="800"/>
              </a:spcBef>
              <a:spcAft>
                <a:spcPts val="0"/>
              </a:spcAft>
              <a:buClr>
                <a:schemeClr val="dk1"/>
              </a:buClr>
              <a:buSzPts val="1000"/>
              <a:buFont typeface="Nunito Sans"/>
              <a:buChar char="○"/>
              <a:defRPr sz="1000"/>
            </a:lvl5pPr>
            <a:lvl6pPr marL="2743200" lvl="5" indent="-292100">
              <a:lnSpc>
                <a:spcPct val="115000"/>
              </a:lnSpc>
              <a:spcBef>
                <a:spcPts val="800"/>
              </a:spcBef>
              <a:spcAft>
                <a:spcPts val="0"/>
              </a:spcAft>
              <a:buClr>
                <a:schemeClr val="dk1"/>
              </a:buClr>
              <a:buSzPts val="1000"/>
              <a:buFont typeface="Nunito Sans"/>
              <a:buChar char="■"/>
              <a:defRPr sz="1000"/>
            </a:lvl6pPr>
            <a:lvl7pPr marL="3200400" lvl="6" indent="-292100">
              <a:lnSpc>
                <a:spcPct val="115000"/>
              </a:lnSpc>
              <a:spcBef>
                <a:spcPts val="800"/>
              </a:spcBef>
              <a:spcAft>
                <a:spcPts val="0"/>
              </a:spcAft>
              <a:buClr>
                <a:schemeClr val="dk1"/>
              </a:buClr>
              <a:buSzPts val="1000"/>
              <a:buFont typeface="Nunito Sans"/>
              <a:buChar char="●"/>
              <a:defRPr sz="1000"/>
            </a:lvl7pPr>
            <a:lvl8pPr marL="3657600" lvl="7" indent="-292100">
              <a:lnSpc>
                <a:spcPct val="115000"/>
              </a:lnSpc>
              <a:spcBef>
                <a:spcPts val="800"/>
              </a:spcBef>
              <a:spcAft>
                <a:spcPts val="0"/>
              </a:spcAft>
              <a:buClr>
                <a:schemeClr val="dk1"/>
              </a:buClr>
              <a:buSzPts val="1000"/>
              <a:buFont typeface="Nunito Sans"/>
              <a:buChar char="○"/>
              <a:defRPr sz="1000"/>
            </a:lvl8pPr>
            <a:lvl9pPr marL="4114800" lvl="8" indent="-292100">
              <a:lnSpc>
                <a:spcPct val="115000"/>
              </a:lnSpc>
              <a:spcBef>
                <a:spcPts val="800"/>
              </a:spcBef>
              <a:spcAft>
                <a:spcPts val="800"/>
              </a:spcAft>
              <a:buClr>
                <a:schemeClr val="dk1"/>
              </a:buClr>
              <a:buSzPts val="1000"/>
              <a:buFont typeface="Nunito Sans"/>
              <a:buChar char="■"/>
              <a:defRPr sz="1000"/>
            </a:lvl9pPr>
          </a:lstStyle>
          <a:p>
            <a:endParaRPr/>
          </a:p>
        </p:txBody>
      </p:sp>
      <p:sp>
        <p:nvSpPr>
          <p:cNvPr id="605" name="Google Shape;605;p56"/>
          <p:cNvSpPr txBox="1">
            <a:spLocks noGrp="1"/>
          </p:cNvSpPr>
          <p:nvPr>
            <p:ph type="title"/>
          </p:nvPr>
        </p:nvSpPr>
        <p:spPr>
          <a:xfrm>
            <a:off x="228600" y="228600"/>
            <a:ext cx="5707200" cy="587700"/>
          </a:xfrm>
          <a:prstGeom prst="rect">
            <a:avLst/>
          </a:prstGeom>
        </p:spPr>
        <p:txBody>
          <a:bodyPr spcFirstLastPara="1" wrap="square" lIns="91425" tIns="91425" rIns="91425" bIns="91425" anchor="t" anchorCtr="0">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a:endParaRPr/>
          </a:p>
        </p:txBody>
      </p:sp>
      <p:sp>
        <p:nvSpPr>
          <p:cNvPr id="606" name="Google Shape;606;p56"/>
          <p:cNvSpPr txBox="1"/>
          <p:nvPr/>
        </p:nvSpPr>
        <p:spPr>
          <a:xfrm>
            <a:off x="6720300" y="4800275"/>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607" name="Google Shape;607;p56"/>
          <p:cNvSpPr txBox="1">
            <a:spLocks noGrp="1"/>
          </p:cNvSpPr>
          <p:nvPr>
            <p:ph type="subTitle" idx="7"/>
          </p:nvPr>
        </p:nvSpPr>
        <p:spPr>
          <a:xfrm>
            <a:off x="228600" y="4800275"/>
            <a:ext cx="1115700" cy="311400"/>
          </a:xfrm>
          <a:prstGeom prst="rect">
            <a:avLst/>
          </a:prstGeom>
        </p:spPr>
        <p:txBody>
          <a:bodyPr spcFirstLastPara="1" wrap="square" lIns="91425" tIns="91425" rIns="91425" bIns="91425" anchor="t" anchorCtr="0">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hree big ideas - Alt 2">
  <p:cSld name="BLANK_1_1_1_1_2_1_2">
    <p:spTree>
      <p:nvGrpSpPr>
        <p:cNvPr id="1" name="Shape 608"/>
        <p:cNvGrpSpPr/>
        <p:nvPr/>
      </p:nvGrpSpPr>
      <p:grpSpPr>
        <a:xfrm>
          <a:off x="0" y="0"/>
          <a:ext cx="0" cy="0"/>
          <a:chOff x="0" y="0"/>
          <a:chExt cx="0" cy="0"/>
        </a:xfrm>
      </p:grpSpPr>
      <p:pic>
        <p:nvPicPr>
          <p:cNvPr id="609" name="Google Shape;609;p57"/>
          <p:cNvPicPr preferRelativeResize="0"/>
          <p:nvPr/>
        </p:nvPicPr>
        <p:blipFill rotWithShape="1">
          <a:blip r:embed="rId2">
            <a:alphaModFix/>
          </a:blip>
          <a:srcRect l="533" t="71891" r="13407"/>
          <a:stretch/>
        </p:blipFill>
        <p:spPr>
          <a:xfrm>
            <a:off x="4561500" y="0"/>
            <a:ext cx="4582502" cy="1496699"/>
          </a:xfrm>
          <a:prstGeom prst="rect">
            <a:avLst/>
          </a:prstGeom>
          <a:noFill/>
          <a:ln>
            <a:noFill/>
          </a:ln>
        </p:spPr>
      </p:pic>
      <p:sp>
        <p:nvSpPr>
          <p:cNvPr id="610" name="Google Shape;610;p57"/>
          <p:cNvSpPr txBox="1">
            <a:spLocks noGrp="1"/>
          </p:cNvSpPr>
          <p:nvPr>
            <p:ph type="body" idx="1"/>
          </p:nvPr>
        </p:nvSpPr>
        <p:spPr>
          <a:xfrm>
            <a:off x="3154650" y="3337800"/>
            <a:ext cx="2834700" cy="1346100"/>
          </a:xfrm>
          <a:prstGeom prst="rect">
            <a:avLst/>
          </a:prstGeom>
        </p:spPr>
        <p:txBody>
          <a:bodyPr spcFirstLastPara="1" wrap="square" lIns="91425" tIns="91425" rIns="91425" bIns="91425" anchor="t" anchorCtr="0">
            <a:spAutoFit/>
          </a:bodyPr>
          <a:lstStyle>
            <a:lvl1pPr marL="457200" lvl="0" indent="-285750">
              <a:lnSpc>
                <a:spcPct val="100000"/>
              </a:lnSpc>
              <a:spcBef>
                <a:spcPts val="0"/>
              </a:spcBef>
              <a:spcAft>
                <a:spcPts val="0"/>
              </a:spcAft>
              <a:buSzPts val="900"/>
              <a:buFont typeface="Nunito Sans"/>
              <a:buChar char="●"/>
              <a:defRPr sz="900"/>
            </a:lvl1pPr>
            <a:lvl2pPr marL="914400" lvl="1" indent="-285750">
              <a:lnSpc>
                <a:spcPct val="100000"/>
              </a:lnSpc>
              <a:spcBef>
                <a:spcPts val="0"/>
              </a:spcBef>
              <a:spcAft>
                <a:spcPts val="0"/>
              </a:spcAft>
              <a:buSzPts val="900"/>
              <a:buFont typeface="Nunito Sans"/>
              <a:buChar char="○"/>
              <a:defRPr sz="900"/>
            </a:lvl2pPr>
            <a:lvl3pPr marL="1371600" lvl="2" indent="-285750">
              <a:lnSpc>
                <a:spcPct val="100000"/>
              </a:lnSpc>
              <a:spcBef>
                <a:spcPts val="0"/>
              </a:spcBef>
              <a:spcAft>
                <a:spcPts val="0"/>
              </a:spcAft>
              <a:buSzPts val="900"/>
              <a:buFont typeface="Nunito Sans"/>
              <a:buChar char="■"/>
              <a:defRPr sz="900"/>
            </a:lvl3pPr>
            <a:lvl4pPr marL="1828800" lvl="3" indent="-285750">
              <a:lnSpc>
                <a:spcPct val="100000"/>
              </a:lnSpc>
              <a:spcBef>
                <a:spcPts val="0"/>
              </a:spcBef>
              <a:spcAft>
                <a:spcPts val="0"/>
              </a:spcAft>
              <a:buSzPts val="900"/>
              <a:buFont typeface="Nunito Sans"/>
              <a:buChar char="●"/>
              <a:defRPr sz="900"/>
            </a:lvl4pPr>
            <a:lvl5pPr marL="2286000" lvl="4" indent="-285750">
              <a:lnSpc>
                <a:spcPct val="100000"/>
              </a:lnSpc>
              <a:spcBef>
                <a:spcPts val="0"/>
              </a:spcBef>
              <a:spcAft>
                <a:spcPts val="0"/>
              </a:spcAft>
              <a:buSzPts val="900"/>
              <a:buFont typeface="Nunito Sans"/>
              <a:buChar char="○"/>
              <a:defRPr sz="900"/>
            </a:lvl5pPr>
            <a:lvl6pPr marL="2743200" lvl="5" indent="-285750">
              <a:lnSpc>
                <a:spcPct val="100000"/>
              </a:lnSpc>
              <a:spcBef>
                <a:spcPts val="0"/>
              </a:spcBef>
              <a:spcAft>
                <a:spcPts val="0"/>
              </a:spcAft>
              <a:buSzPts val="900"/>
              <a:buFont typeface="Nunito Sans"/>
              <a:buChar char="■"/>
              <a:defRPr sz="900"/>
            </a:lvl6pPr>
            <a:lvl7pPr marL="3200400" lvl="6" indent="-285750">
              <a:lnSpc>
                <a:spcPct val="100000"/>
              </a:lnSpc>
              <a:spcBef>
                <a:spcPts val="0"/>
              </a:spcBef>
              <a:spcAft>
                <a:spcPts val="0"/>
              </a:spcAft>
              <a:buSzPts val="900"/>
              <a:buFont typeface="Nunito Sans"/>
              <a:buChar char="●"/>
              <a:defRPr sz="900"/>
            </a:lvl7pPr>
            <a:lvl8pPr marL="3657600" lvl="7" indent="-285750">
              <a:lnSpc>
                <a:spcPct val="100000"/>
              </a:lnSpc>
              <a:spcBef>
                <a:spcPts val="0"/>
              </a:spcBef>
              <a:spcAft>
                <a:spcPts val="0"/>
              </a:spcAft>
              <a:buSzPts val="900"/>
              <a:buFont typeface="Nunito Sans"/>
              <a:buChar char="○"/>
              <a:defRPr sz="900"/>
            </a:lvl8pPr>
            <a:lvl9pPr marL="4114800" lvl="8" indent="-285750">
              <a:lnSpc>
                <a:spcPct val="100000"/>
              </a:lnSpc>
              <a:spcBef>
                <a:spcPts val="0"/>
              </a:spcBef>
              <a:spcAft>
                <a:spcPts val="0"/>
              </a:spcAft>
              <a:buSzPts val="900"/>
              <a:buFont typeface="Nunito Sans"/>
              <a:buChar char="■"/>
              <a:defRPr sz="900"/>
            </a:lvl9pPr>
          </a:lstStyle>
          <a:p>
            <a:endParaRPr/>
          </a:p>
        </p:txBody>
      </p:sp>
      <p:sp>
        <p:nvSpPr>
          <p:cNvPr id="611" name="Google Shape;611;p57"/>
          <p:cNvSpPr txBox="1">
            <a:spLocks noGrp="1"/>
          </p:cNvSpPr>
          <p:nvPr>
            <p:ph type="body" idx="2"/>
          </p:nvPr>
        </p:nvSpPr>
        <p:spPr>
          <a:xfrm>
            <a:off x="228600" y="3337800"/>
            <a:ext cx="2834700" cy="1346100"/>
          </a:xfrm>
          <a:prstGeom prst="rect">
            <a:avLst/>
          </a:prstGeom>
        </p:spPr>
        <p:txBody>
          <a:bodyPr spcFirstLastPara="1" wrap="square" lIns="91425" tIns="91425" rIns="91425" bIns="91425" anchor="t" anchorCtr="0">
            <a:spAutoFit/>
          </a:bodyPr>
          <a:lstStyle>
            <a:lvl1pPr marL="457200" lvl="0" indent="-285750">
              <a:spcBef>
                <a:spcPts val="0"/>
              </a:spcBef>
              <a:spcAft>
                <a:spcPts val="0"/>
              </a:spcAft>
              <a:buClr>
                <a:schemeClr val="dk1"/>
              </a:buClr>
              <a:buSzPts val="900"/>
              <a:buFont typeface="Nunito Sans"/>
              <a:buChar char="●"/>
              <a:defRPr sz="900"/>
            </a:lvl1pPr>
            <a:lvl2pPr marL="914400" lvl="1" indent="-285750">
              <a:spcBef>
                <a:spcPts val="0"/>
              </a:spcBef>
              <a:spcAft>
                <a:spcPts val="0"/>
              </a:spcAft>
              <a:buClr>
                <a:schemeClr val="dk1"/>
              </a:buClr>
              <a:buSzPts val="900"/>
              <a:buFont typeface="Nunito Sans"/>
              <a:buChar char="○"/>
              <a:defRPr sz="900"/>
            </a:lvl2pPr>
            <a:lvl3pPr marL="1371600" lvl="2" indent="-285750">
              <a:spcBef>
                <a:spcPts val="0"/>
              </a:spcBef>
              <a:spcAft>
                <a:spcPts val="0"/>
              </a:spcAft>
              <a:buClr>
                <a:schemeClr val="dk1"/>
              </a:buClr>
              <a:buSzPts val="900"/>
              <a:buFont typeface="Nunito Sans"/>
              <a:buChar char="■"/>
              <a:defRPr sz="900"/>
            </a:lvl3pPr>
            <a:lvl4pPr marL="1828800" lvl="3" indent="-285750">
              <a:spcBef>
                <a:spcPts val="0"/>
              </a:spcBef>
              <a:spcAft>
                <a:spcPts val="0"/>
              </a:spcAft>
              <a:buClr>
                <a:schemeClr val="dk1"/>
              </a:buClr>
              <a:buSzPts val="900"/>
              <a:buFont typeface="Nunito Sans"/>
              <a:buChar char="●"/>
              <a:defRPr sz="900"/>
            </a:lvl4pPr>
            <a:lvl5pPr marL="2286000" lvl="4" indent="-285750">
              <a:spcBef>
                <a:spcPts val="0"/>
              </a:spcBef>
              <a:spcAft>
                <a:spcPts val="0"/>
              </a:spcAft>
              <a:buClr>
                <a:schemeClr val="dk1"/>
              </a:buClr>
              <a:buSzPts val="900"/>
              <a:buFont typeface="Nunito Sans"/>
              <a:buChar char="○"/>
              <a:defRPr sz="900"/>
            </a:lvl5pPr>
            <a:lvl6pPr marL="2743200" lvl="5" indent="-285750">
              <a:spcBef>
                <a:spcPts val="0"/>
              </a:spcBef>
              <a:spcAft>
                <a:spcPts val="0"/>
              </a:spcAft>
              <a:buClr>
                <a:schemeClr val="dk1"/>
              </a:buClr>
              <a:buSzPts val="900"/>
              <a:buFont typeface="Nunito Sans"/>
              <a:buChar char="■"/>
              <a:defRPr sz="900"/>
            </a:lvl6pPr>
            <a:lvl7pPr marL="3200400" lvl="6" indent="-285750">
              <a:spcBef>
                <a:spcPts val="0"/>
              </a:spcBef>
              <a:spcAft>
                <a:spcPts val="0"/>
              </a:spcAft>
              <a:buClr>
                <a:schemeClr val="dk1"/>
              </a:buClr>
              <a:buSzPts val="900"/>
              <a:buFont typeface="Nunito Sans"/>
              <a:buChar char="●"/>
              <a:defRPr sz="900"/>
            </a:lvl7pPr>
            <a:lvl8pPr marL="3657600" lvl="7" indent="-285750">
              <a:spcBef>
                <a:spcPts val="0"/>
              </a:spcBef>
              <a:spcAft>
                <a:spcPts val="0"/>
              </a:spcAft>
              <a:buClr>
                <a:schemeClr val="dk1"/>
              </a:buClr>
              <a:buSzPts val="900"/>
              <a:buFont typeface="Nunito Sans"/>
              <a:buChar char="○"/>
              <a:defRPr sz="900"/>
            </a:lvl8pPr>
            <a:lvl9pPr marL="4114800" lvl="8" indent="-285750">
              <a:spcBef>
                <a:spcPts val="0"/>
              </a:spcBef>
              <a:spcAft>
                <a:spcPts val="0"/>
              </a:spcAft>
              <a:buClr>
                <a:schemeClr val="dk1"/>
              </a:buClr>
              <a:buSzPts val="900"/>
              <a:buFont typeface="Nunito Sans"/>
              <a:buChar char="■"/>
              <a:defRPr sz="900"/>
            </a:lvl9pPr>
          </a:lstStyle>
          <a:p>
            <a:endParaRPr/>
          </a:p>
        </p:txBody>
      </p:sp>
      <p:sp>
        <p:nvSpPr>
          <p:cNvPr id="612" name="Google Shape;612;p57"/>
          <p:cNvSpPr txBox="1">
            <a:spLocks noGrp="1"/>
          </p:cNvSpPr>
          <p:nvPr>
            <p:ph type="body" idx="3"/>
          </p:nvPr>
        </p:nvSpPr>
        <p:spPr>
          <a:xfrm>
            <a:off x="6080700" y="3337800"/>
            <a:ext cx="2834700" cy="1346100"/>
          </a:xfrm>
          <a:prstGeom prst="rect">
            <a:avLst/>
          </a:prstGeom>
        </p:spPr>
        <p:txBody>
          <a:bodyPr spcFirstLastPara="1" wrap="square" lIns="91425" tIns="91425" rIns="91425" bIns="91425" anchor="t" anchorCtr="0">
            <a:spAutoFit/>
          </a:bodyPr>
          <a:lstStyle>
            <a:lvl1pPr marL="457200" lvl="0" indent="-285750">
              <a:spcBef>
                <a:spcPts val="0"/>
              </a:spcBef>
              <a:spcAft>
                <a:spcPts val="0"/>
              </a:spcAft>
              <a:buClr>
                <a:schemeClr val="dk1"/>
              </a:buClr>
              <a:buSzPts val="900"/>
              <a:buFont typeface="Nunito Sans"/>
              <a:buChar char="●"/>
              <a:defRPr sz="900"/>
            </a:lvl1pPr>
            <a:lvl2pPr marL="914400" lvl="1" indent="-285750">
              <a:spcBef>
                <a:spcPts val="0"/>
              </a:spcBef>
              <a:spcAft>
                <a:spcPts val="0"/>
              </a:spcAft>
              <a:buClr>
                <a:schemeClr val="dk1"/>
              </a:buClr>
              <a:buSzPts val="900"/>
              <a:buFont typeface="Nunito Sans"/>
              <a:buChar char="○"/>
              <a:defRPr sz="900"/>
            </a:lvl2pPr>
            <a:lvl3pPr marL="1371600" lvl="2" indent="-285750">
              <a:spcBef>
                <a:spcPts val="0"/>
              </a:spcBef>
              <a:spcAft>
                <a:spcPts val="0"/>
              </a:spcAft>
              <a:buClr>
                <a:schemeClr val="dk1"/>
              </a:buClr>
              <a:buSzPts val="900"/>
              <a:buFont typeface="Nunito Sans"/>
              <a:buChar char="■"/>
              <a:defRPr sz="900"/>
            </a:lvl3pPr>
            <a:lvl4pPr marL="1828800" lvl="3" indent="-285750">
              <a:spcBef>
                <a:spcPts val="0"/>
              </a:spcBef>
              <a:spcAft>
                <a:spcPts val="0"/>
              </a:spcAft>
              <a:buClr>
                <a:schemeClr val="dk1"/>
              </a:buClr>
              <a:buSzPts val="900"/>
              <a:buFont typeface="Nunito Sans"/>
              <a:buChar char="●"/>
              <a:defRPr sz="900"/>
            </a:lvl4pPr>
            <a:lvl5pPr marL="2286000" lvl="4" indent="-285750">
              <a:spcBef>
                <a:spcPts val="0"/>
              </a:spcBef>
              <a:spcAft>
                <a:spcPts val="0"/>
              </a:spcAft>
              <a:buClr>
                <a:schemeClr val="dk1"/>
              </a:buClr>
              <a:buSzPts val="900"/>
              <a:buFont typeface="Nunito Sans"/>
              <a:buChar char="○"/>
              <a:defRPr sz="900"/>
            </a:lvl5pPr>
            <a:lvl6pPr marL="2743200" lvl="5" indent="-285750">
              <a:spcBef>
                <a:spcPts val="0"/>
              </a:spcBef>
              <a:spcAft>
                <a:spcPts val="0"/>
              </a:spcAft>
              <a:buClr>
                <a:schemeClr val="dk1"/>
              </a:buClr>
              <a:buSzPts val="900"/>
              <a:buFont typeface="Nunito Sans"/>
              <a:buChar char="■"/>
              <a:defRPr sz="900"/>
            </a:lvl6pPr>
            <a:lvl7pPr marL="3200400" lvl="6" indent="-285750">
              <a:spcBef>
                <a:spcPts val="0"/>
              </a:spcBef>
              <a:spcAft>
                <a:spcPts val="0"/>
              </a:spcAft>
              <a:buClr>
                <a:schemeClr val="dk1"/>
              </a:buClr>
              <a:buSzPts val="900"/>
              <a:buFont typeface="Nunito Sans"/>
              <a:buChar char="●"/>
              <a:defRPr sz="900"/>
            </a:lvl7pPr>
            <a:lvl8pPr marL="3657600" lvl="7" indent="-285750">
              <a:spcBef>
                <a:spcPts val="0"/>
              </a:spcBef>
              <a:spcAft>
                <a:spcPts val="0"/>
              </a:spcAft>
              <a:buClr>
                <a:schemeClr val="dk1"/>
              </a:buClr>
              <a:buSzPts val="900"/>
              <a:buFont typeface="Nunito Sans"/>
              <a:buChar char="○"/>
              <a:defRPr sz="900"/>
            </a:lvl8pPr>
            <a:lvl9pPr marL="4114800" lvl="8" indent="-285750">
              <a:spcBef>
                <a:spcPts val="0"/>
              </a:spcBef>
              <a:spcAft>
                <a:spcPts val="0"/>
              </a:spcAft>
              <a:buClr>
                <a:schemeClr val="dk1"/>
              </a:buClr>
              <a:buSzPts val="900"/>
              <a:buFont typeface="Nunito Sans"/>
              <a:buChar char="■"/>
              <a:defRPr sz="900"/>
            </a:lvl9pPr>
          </a:lstStyle>
          <a:p>
            <a:endParaRPr/>
          </a:p>
        </p:txBody>
      </p:sp>
      <p:sp>
        <p:nvSpPr>
          <p:cNvPr id="613" name="Google Shape;613;p57"/>
          <p:cNvSpPr txBox="1">
            <a:spLocks noGrp="1"/>
          </p:cNvSpPr>
          <p:nvPr>
            <p:ph type="title"/>
          </p:nvPr>
        </p:nvSpPr>
        <p:spPr>
          <a:xfrm>
            <a:off x="1877050" y="1578774"/>
            <a:ext cx="3003000" cy="292500"/>
          </a:xfrm>
          <a:prstGeom prst="rect">
            <a:avLst/>
          </a:prstGeom>
        </p:spPr>
        <p:txBody>
          <a:bodyPr spcFirstLastPara="1" wrap="square" lIns="91425" tIns="91425" rIns="91425" bIns="0" anchor="t" anchorCtr="0">
            <a:spAutoFit/>
          </a:bodyPr>
          <a:lstStyle>
            <a:lvl1pPr lvl="0">
              <a:spcBef>
                <a:spcPts val="0"/>
              </a:spcBef>
              <a:spcAft>
                <a:spcPts val="0"/>
              </a:spcAft>
              <a:buNone/>
              <a:defRPr sz="1400" b="0">
                <a:solidFill>
                  <a:schemeClr val="accent1"/>
                </a:solidFill>
                <a:latin typeface="Poppins SemiBold"/>
                <a:ea typeface="Poppins SemiBold"/>
                <a:cs typeface="Poppins SemiBold"/>
                <a:sym typeface="Poppins SemiBold"/>
              </a:defRPr>
            </a:lvl1pPr>
            <a:lvl2pPr lvl="1">
              <a:spcBef>
                <a:spcPts val="0"/>
              </a:spcBef>
              <a:spcAft>
                <a:spcPts val="0"/>
              </a:spcAft>
              <a:buNone/>
              <a:defRPr sz="2000">
                <a:solidFill>
                  <a:schemeClr val="accent1"/>
                </a:solidFill>
                <a:latin typeface="Poppins SemiBold"/>
                <a:ea typeface="Poppins SemiBold"/>
                <a:cs typeface="Poppins SemiBold"/>
                <a:sym typeface="Poppins SemiBold"/>
              </a:defRPr>
            </a:lvl2pPr>
            <a:lvl3pPr lvl="2">
              <a:spcBef>
                <a:spcPts val="0"/>
              </a:spcBef>
              <a:spcAft>
                <a:spcPts val="0"/>
              </a:spcAft>
              <a:buNone/>
              <a:defRPr sz="2000">
                <a:solidFill>
                  <a:schemeClr val="accent1"/>
                </a:solidFill>
                <a:latin typeface="Poppins SemiBold"/>
                <a:ea typeface="Poppins SemiBold"/>
                <a:cs typeface="Poppins SemiBold"/>
                <a:sym typeface="Poppins SemiBold"/>
              </a:defRPr>
            </a:lvl3pPr>
            <a:lvl4pPr lvl="3">
              <a:spcBef>
                <a:spcPts val="0"/>
              </a:spcBef>
              <a:spcAft>
                <a:spcPts val="0"/>
              </a:spcAft>
              <a:buNone/>
              <a:defRPr sz="2000">
                <a:solidFill>
                  <a:schemeClr val="accent1"/>
                </a:solidFill>
                <a:latin typeface="Poppins SemiBold"/>
                <a:ea typeface="Poppins SemiBold"/>
                <a:cs typeface="Poppins SemiBold"/>
                <a:sym typeface="Poppins SemiBold"/>
              </a:defRPr>
            </a:lvl4pPr>
            <a:lvl5pPr lvl="4">
              <a:spcBef>
                <a:spcPts val="0"/>
              </a:spcBef>
              <a:spcAft>
                <a:spcPts val="0"/>
              </a:spcAft>
              <a:buNone/>
              <a:defRPr sz="2000">
                <a:solidFill>
                  <a:schemeClr val="accent1"/>
                </a:solidFill>
                <a:latin typeface="Poppins SemiBold"/>
                <a:ea typeface="Poppins SemiBold"/>
                <a:cs typeface="Poppins SemiBold"/>
                <a:sym typeface="Poppins SemiBold"/>
              </a:defRPr>
            </a:lvl5pPr>
            <a:lvl6pPr lvl="5">
              <a:spcBef>
                <a:spcPts val="0"/>
              </a:spcBef>
              <a:spcAft>
                <a:spcPts val="0"/>
              </a:spcAft>
              <a:buNone/>
              <a:defRPr sz="2000">
                <a:solidFill>
                  <a:schemeClr val="accent1"/>
                </a:solidFill>
                <a:latin typeface="Poppins SemiBold"/>
                <a:ea typeface="Poppins SemiBold"/>
                <a:cs typeface="Poppins SemiBold"/>
                <a:sym typeface="Poppins SemiBold"/>
              </a:defRPr>
            </a:lvl6pPr>
            <a:lvl7pPr lvl="6">
              <a:spcBef>
                <a:spcPts val="0"/>
              </a:spcBef>
              <a:spcAft>
                <a:spcPts val="0"/>
              </a:spcAft>
              <a:buNone/>
              <a:defRPr sz="2000">
                <a:solidFill>
                  <a:schemeClr val="accent1"/>
                </a:solidFill>
                <a:latin typeface="Poppins SemiBold"/>
                <a:ea typeface="Poppins SemiBold"/>
                <a:cs typeface="Poppins SemiBold"/>
                <a:sym typeface="Poppins SemiBold"/>
              </a:defRPr>
            </a:lvl7pPr>
            <a:lvl8pPr lvl="7">
              <a:spcBef>
                <a:spcPts val="0"/>
              </a:spcBef>
              <a:spcAft>
                <a:spcPts val="0"/>
              </a:spcAft>
              <a:buNone/>
              <a:defRPr sz="2000">
                <a:solidFill>
                  <a:schemeClr val="accent1"/>
                </a:solidFill>
                <a:latin typeface="Poppins SemiBold"/>
                <a:ea typeface="Poppins SemiBold"/>
                <a:cs typeface="Poppins SemiBold"/>
                <a:sym typeface="Poppins SemiBold"/>
              </a:defRPr>
            </a:lvl8pPr>
            <a:lvl9pPr lvl="8">
              <a:spcBef>
                <a:spcPts val="0"/>
              </a:spcBef>
              <a:spcAft>
                <a:spcPts val="0"/>
              </a:spcAft>
              <a:buNone/>
              <a:defRPr sz="2000">
                <a:solidFill>
                  <a:schemeClr val="accent1"/>
                </a:solidFill>
                <a:latin typeface="Poppins SemiBold"/>
                <a:ea typeface="Poppins SemiBold"/>
                <a:cs typeface="Poppins SemiBold"/>
                <a:sym typeface="Poppins SemiBold"/>
              </a:defRPr>
            </a:lvl9pPr>
          </a:lstStyle>
          <a:p>
            <a:endParaRPr/>
          </a:p>
        </p:txBody>
      </p:sp>
      <p:sp>
        <p:nvSpPr>
          <p:cNvPr id="614" name="Google Shape;614;p57"/>
          <p:cNvSpPr txBox="1">
            <a:spLocks noGrp="1"/>
          </p:cNvSpPr>
          <p:nvPr>
            <p:ph type="title" idx="4"/>
          </p:nvPr>
        </p:nvSpPr>
        <p:spPr>
          <a:xfrm>
            <a:off x="1877050" y="1944332"/>
            <a:ext cx="3598500" cy="742200"/>
          </a:xfrm>
          <a:prstGeom prst="rect">
            <a:avLst/>
          </a:prstGeom>
        </p:spPr>
        <p:txBody>
          <a:bodyPr spcFirstLastPara="1" wrap="square" lIns="91425" tIns="91425" rIns="91425" bIns="91425" anchor="t" anchorCtr="0">
            <a:spAutoFit/>
          </a:bodyPr>
          <a:lstStyle>
            <a:lvl1pPr lvl="0">
              <a:spcBef>
                <a:spcPts val="0"/>
              </a:spcBef>
              <a:spcAft>
                <a:spcPts val="0"/>
              </a:spcAft>
              <a:buNone/>
              <a:defRPr sz="1200" b="0">
                <a:latin typeface="Nunito Sans"/>
                <a:ea typeface="Nunito Sans"/>
                <a:cs typeface="Nunito Sans"/>
                <a:sym typeface="Nunito Sans"/>
              </a:defRPr>
            </a:lvl1pPr>
            <a:lvl2pPr lvl="1">
              <a:spcBef>
                <a:spcPts val="0"/>
              </a:spcBef>
              <a:spcAft>
                <a:spcPts val="0"/>
              </a:spcAft>
              <a:buNone/>
              <a:defRPr sz="2000">
                <a:latin typeface="Nunito Sans"/>
                <a:ea typeface="Nunito Sans"/>
                <a:cs typeface="Nunito Sans"/>
                <a:sym typeface="Nunito Sans"/>
              </a:defRPr>
            </a:lvl2pPr>
            <a:lvl3pPr lvl="2">
              <a:spcBef>
                <a:spcPts val="0"/>
              </a:spcBef>
              <a:spcAft>
                <a:spcPts val="0"/>
              </a:spcAft>
              <a:buNone/>
              <a:defRPr sz="2000">
                <a:latin typeface="Nunito Sans"/>
                <a:ea typeface="Nunito Sans"/>
                <a:cs typeface="Nunito Sans"/>
                <a:sym typeface="Nunito Sans"/>
              </a:defRPr>
            </a:lvl3pPr>
            <a:lvl4pPr lvl="3">
              <a:spcBef>
                <a:spcPts val="0"/>
              </a:spcBef>
              <a:spcAft>
                <a:spcPts val="0"/>
              </a:spcAft>
              <a:buNone/>
              <a:defRPr sz="2000">
                <a:latin typeface="Nunito Sans"/>
                <a:ea typeface="Nunito Sans"/>
                <a:cs typeface="Nunito Sans"/>
                <a:sym typeface="Nunito Sans"/>
              </a:defRPr>
            </a:lvl4pPr>
            <a:lvl5pPr lvl="4">
              <a:spcBef>
                <a:spcPts val="0"/>
              </a:spcBef>
              <a:spcAft>
                <a:spcPts val="0"/>
              </a:spcAft>
              <a:buNone/>
              <a:defRPr sz="2000">
                <a:latin typeface="Nunito Sans"/>
                <a:ea typeface="Nunito Sans"/>
                <a:cs typeface="Nunito Sans"/>
                <a:sym typeface="Nunito Sans"/>
              </a:defRPr>
            </a:lvl5pPr>
            <a:lvl6pPr lvl="5">
              <a:spcBef>
                <a:spcPts val="0"/>
              </a:spcBef>
              <a:spcAft>
                <a:spcPts val="0"/>
              </a:spcAft>
              <a:buNone/>
              <a:defRPr sz="2000">
                <a:latin typeface="Nunito Sans"/>
                <a:ea typeface="Nunito Sans"/>
                <a:cs typeface="Nunito Sans"/>
                <a:sym typeface="Nunito Sans"/>
              </a:defRPr>
            </a:lvl6pPr>
            <a:lvl7pPr lvl="6">
              <a:spcBef>
                <a:spcPts val="0"/>
              </a:spcBef>
              <a:spcAft>
                <a:spcPts val="0"/>
              </a:spcAft>
              <a:buNone/>
              <a:defRPr sz="2000">
                <a:latin typeface="Nunito Sans"/>
                <a:ea typeface="Nunito Sans"/>
                <a:cs typeface="Nunito Sans"/>
                <a:sym typeface="Nunito Sans"/>
              </a:defRPr>
            </a:lvl7pPr>
            <a:lvl8pPr lvl="7">
              <a:spcBef>
                <a:spcPts val="0"/>
              </a:spcBef>
              <a:spcAft>
                <a:spcPts val="0"/>
              </a:spcAft>
              <a:buNone/>
              <a:defRPr sz="2000">
                <a:latin typeface="Nunito Sans"/>
                <a:ea typeface="Nunito Sans"/>
                <a:cs typeface="Nunito Sans"/>
                <a:sym typeface="Nunito Sans"/>
              </a:defRPr>
            </a:lvl8pPr>
            <a:lvl9pPr lvl="8">
              <a:spcBef>
                <a:spcPts val="0"/>
              </a:spcBef>
              <a:spcAft>
                <a:spcPts val="0"/>
              </a:spcAft>
              <a:buNone/>
              <a:defRPr sz="2000">
                <a:latin typeface="Nunito Sans"/>
                <a:ea typeface="Nunito Sans"/>
                <a:cs typeface="Nunito Sans"/>
                <a:sym typeface="Nunito Sans"/>
              </a:defRPr>
            </a:lvl9pPr>
          </a:lstStyle>
          <a:p>
            <a:endParaRPr/>
          </a:p>
        </p:txBody>
      </p:sp>
      <p:sp>
        <p:nvSpPr>
          <p:cNvPr id="615" name="Google Shape;615;p57"/>
          <p:cNvSpPr>
            <a:spLocks noGrp="1"/>
          </p:cNvSpPr>
          <p:nvPr>
            <p:ph type="pic" idx="5"/>
          </p:nvPr>
        </p:nvSpPr>
        <p:spPr>
          <a:xfrm>
            <a:off x="309350" y="1425725"/>
            <a:ext cx="1409700" cy="1409700"/>
          </a:xfrm>
          <a:prstGeom prst="roundRect">
            <a:avLst>
              <a:gd name="adj" fmla="val 16667"/>
            </a:avLst>
          </a:prstGeom>
          <a:noFill/>
          <a:ln>
            <a:noFill/>
          </a:ln>
        </p:spPr>
      </p:sp>
      <p:pic>
        <p:nvPicPr>
          <p:cNvPr id="616" name="Google Shape;616;p57"/>
          <p:cNvPicPr preferRelativeResize="0"/>
          <p:nvPr/>
        </p:nvPicPr>
        <p:blipFill rotWithShape="1">
          <a:blip r:embed="rId3">
            <a:alphaModFix/>
          </a:blip>
          <a:srcRect t="49683" r="49117"/>
          <a:stretch/>
        </p:blipFill>
        <p:spPr>
          <a:xfrm>
            <a:off x="7392192" y="-1"/>
            <a:ext cx="1751812" cy="1732300"/>
          </a:xfrm>
          <a:prstGeom prst="rect">
            <a:avLst/>
          </a:prstGeom>
          <a:noFill/>
          <a:ln>
            <a:noFill/>
          </a:ln>
        </p:spPr>
      </p:pic>
      <p:sp>
        <p:nvSpPr>
          <p:cNvPr id="617" name="Google Shape;617;p57"/>
          <p:cNvSpPr txBox="1">
            <a:spLocks noGrp="1"/>
          </p:cNvSpPr>
          <p:nvPr>
            <p:ph type="title" idx="6"/>
          </p:nvPr>
        </p:nvSpPr>
        <p:spPr>
          <a:xfrm>
            <a:off x="228600" y="228600"/>
            <a:ext cx="5760600" cy="587700"/>
          </a:xfrm>
          <a:prstGeom prst="rect">
            <a:avLst/>
          </a:prstGeom>
        </p:spPr>
        <p:txBody>
          <a:bodyPr spcFirstLastPara="1" wrap="square" lIns="91425" tIns="91425" rIns="91425" bIns="91425" anchor="t" anchorCtr="0">
            <a:spAutoFit/>
          </a:bodyPr>
          <a:lstStyle>
            <a:lvl1pPr lvl="0">
              <a:spcBef>
                <a:spcPts val="0"/>
              </a:spcBef>
              <a:spcAft>
                <a:spcPts val="0"/>
              </a:spcAft>
              <a:buNone/>
              <a:defRPr sz="2000"/>
            </a:lvl1pPr>
            <a:lvl2pPr lvl="1">
              <a:spcBef>
                <a:spcPts val="0"/>
              </a:spcBef>
              <a:spcAft>
                <a:spcPts val="0"/>
              </a:spcAft>
              <a:buNone/>
              <a:defRPr sz="2000">
                <a:latin typeface="Poppins SemiBold"/>
                <a:ea typeface="Poppins SemiBold"/>
                <a:cs typeface="Poppins SemiBold"/>
                <a:sym typeface="Poppins SemiBold"/>
              </a:defRPr>
            </a:lvl2pPr>
            <a:lvl3pPr lvl="2">
              <a:spcBef>
                <a:spcPts val="0"/>
              </a:spcBef>
              <a:spcAft>
                <a:spcPts val="0"/>
              </a:spcAft>
              <a:buNone/>
              <a:defRPr sz="2000">
                <a:latin typeface="Poppins SemiBold"/>
                <a:ea typeface="Poppins SemiBold"/>
                <a:cs typeface="Poppins SemiBold"/>
                <a:sym typeface="Poppins SemiBold"/>
              </a:defRPr>
            </a:lvl3pPr>
            <a:lvl4pPr lvl="3">
              <a:spcBef>
                <a:spcPts val="0"/>
              </a:spcBef>
              <a:spcAft>
                <a:spcPts val="0"/>
              </a:spcAft>
              <a:buNone/>
              <a:defRPr sz="2000">
                <a:latin typeface="Poppins SemiBold"/>
                <a:ea typeface="Poppins SemiBold"/>
                <a:cs typeface="Poppins SemiBold"/>
                <a:sym typeface="Poppins SemiBold"/>
              </a:defRPr>
            </a:lvl4pPr>
            <a:lvl5pPr lvl="4">
              <a:spcBef>
                <a:spcPts val="0"/>
              </a:spcBef>
              <a:spcAft>
                <a:spcPts val="0"/>
              </a:spcAft>
              <a:buNone/>
              <a:defRPr sz="2000">
                <a:latin typeface="Poppins SemiBold"/>
                <a:ea typeface="Poppins SemiBold"/>
                <a:cs typeface="Poppins SemiBold"/>
                <a:sym typeface="Poppins SemiBold"/>
              </a:defRPr>
            </a:lvl5pPr>
            <a:lvl6pPr lvl="5">
              <a:spcBef>
                <a:spcPts val="0"/>
              </a:spcBef>
              <a:spcAft>
                <a:spcPts val="0"/>
              </a:spcAft>
              <a:buNone/>
              <a:defRPr sz="2000">
                <a:latin typeface="Poppins SemiBold"/>
                <a:ea typeface="Poppins SemiBold"/>
                <a:cs typeface="Poppins SemiBold"/>
                <a:sym typeface="Poppins SemiBold"/>
              </a:defRPr>
            </a:lvl6pPr>
            <a:lvl7pPr lvl="6">
              <a:spcBef>
                <a:spcPts val="0"/>
              </a:spcBef>
              <a:spcAft>
                <a:spcPts val="0"/>
              </a:spcAft>
              <a:buNone/>
              <a:defRPr sz="2000">
                <a:latin typeface="Poppins SemiBold"/>
                <a:ea typeface="Poppins SemiBold"/>
                <a:cs typeface="Poppins SemiBold"/>
                <a:sym typeface="Poppins SemiBold"/>
              </a:defRPr>
            </a:lvl7pPr>
            <a:lvl8pPr lvl="7">
              <a:spcBef>
                <a:spcPts val="0"/>
              </a:spcBef>
              <a:spcAft>
                <a:spcPts val="0"/>
              </a:spcAft>
              <a:buNone/>
              <a:defRPr sz="2000">
                <a:latin typeface="Poppins SemiBold"/>
                <a:ea typeface="Poppins SemiBold"/>
                <a:cs typeface="Poppins SemiBold"/>
                <a:sym typeface="Poppins SemiBold"/>
              </a:defRPr>
            </a:lvl8pPr>
            <a:lvl9pPr lvl="8">
              <a:spcBef>
                <a:spcPts val="0"/>
              </a:spcBef>
              <a:spcAft>
                <a:spcPts val="0"/>
              </a:spcAft>
              <a:buNone/>
              <a:defRPr sz="2000">
                <a:latin typeface="Poppins SemiBold"/>
                <a:ea typeface="Poppins SemiBold"/>
                <a:cs typeface="Poppins SemiBold"/>
                <a:sym typeface="Poppins SemiBold"/>
              </a:defRPr>
            </a:lvl9pPr>
          </a:lstStyle>
          <a:p>
            <a:endParaRPr/>
          </a:p>
        </p:txBody>
      </p:sp>
      <p:sp>
        <p:nvSpPr>
          <p:cNvPr id="618" name="Google Shape;618;p57"/>
          <p:cNvSpPr/>
          <p:nvPr/>
        </p:nvSpPr>
        <p:spPr>
          <a:xfrm>
            <a:off x="7302102" y="-1"/>
            <a:ext cx="1841902" cy="1572524"/>
          </a:xfrm>
          <a:custGeom>
            <a:avLst/>
            <a:gdLst/>
            <a:ahLst/>
            <a:cxnLst/>
            <a:rect l="l" t="t" r="r" b="b"/>
            <a:pathLst>
              <a:path w="65894" h="56257" extrusionOk="0">
                <a:moveTo>
                  <a:pt x="33226" y="18827"/>
                </a:moveTo>
                <a:lnTo>
                  <a:pt x="33115" y="20538"/>
                </a:lnTo>
                <a:lnTo>
                  <a:pt x="32966" y="22250"/>
                </a:lnTo>
                <a:lnTo>
                  <a:pt x="32743" y="23924"/>
                </a:lnTo>
                <a:lnTo>
                  <a:pt x="32445" y="25561"/>
                </a:lnTo>
                <a:lnTo>
                  <a:pt x="32110" y="27161"/>
                </a:lnTo>
                <a:lnTo>
                  <a:pt x="31701" y="28761"/>
                </a:lnTo>
                <a:lnTo>
                  <a:pt x="31217" y="30324"/>
                </a:lnTo>
                <a:lnTo>
                  <a:pt x="30696" y="31886"/>
                </a:lnTo>
                <a:lnTo>
                  <a:pt x="30212" y="33114"/>
                </a:lnTo>
                <a:lnTo>
                  <a:pt x="29692" y="34379"/>
                </a:lnTo>
                <a:lnTo>
                  <a:pt x="29133" y="35570"/>
                </a:lnTo>
                <a:lnTo>
                  <a:pt x="28538" y="36798"/>
                </a:lnTo>
                <a:lnTo>
                  <a:pt x="27868" y="37951"/>
                </a:lnTo>
                <a:lnTo>
                  <a:pt x="27199" y="39105"/>
                </a:lnTo>
                <a:lnTo>
                  <a:pt x="26455" y="40258"/>
                </a:lnTo>
                <a:lnTo>
                  <a:pt x="25673" y="41374"/>
                </a:lnTo>
                <a:lnTo>
                  <a:pt x="24855" y="42453"/>
                </a:lnTo>
                <a:lnTo>
                  <a:pt x="23999" y="43532"/>
                </a:lnTo>
                <a:lnTo>
                  <a:pt x="23143" y="44574"/>
                </a:lnTo>
                <a:lnTo>
                  <a:pt x="22176" y="45616"/>
                </a:lnTo>
                <a:lnTo>
                  <a:pt x="21208" y="46620"/>
                </a:lnTo>
                <a:lnTo>
                  <a:pt x="20204" y="47588"/>
                </a:lnTo>
                <a:lnTo>
                  <a:pt x="19162" y="48555"/>
                </a:lnTo>
                <a:lnTo>
                  <a:pt x="18083" y="49485"/>
                </a:lnTo>
                <a:lnTo>
                  <a:pt x="16520" y="50750"/>
                </a:lnTo>
                <a:lnTo>
                  <a:pt x="15069" y="51829"/>
                </a:lnTo>
                <a:lnTo>
                  <a:pt x="13693" y="52722"/>
                </a:lnTo>
                <a:lnTo>
                  <a:pt x="12428" y="53504"/>
                </a:lnTo>
                <a:lnTo>
                  <a:pt x="11237" y="54136"/>
                </a:lnTo>
                <a:lnTo>
                  <a:pt x="10158" y="54657"/>
                </a:lnTo>
                <a:lnTo>
                  <a:pt x="9153" y="55029"/>
                </a:lnTo>
                <a:lnTo>
                  <a:pt x="8223" y="55327"/>
                </a:lnTo>
                <a:lnTo>
                  <a:pt x="7367" y="55513"/>
                </a:lnTo>
                <a:lnTo>
                  <a:pt x="6586" y="55624"/>
                </a:lnTo>
                <a:lnTo>
                  <a:pt x="5879" y="55662"/>
                </a:lnTo>
                <a:lnTo>
                  <a:pt x="5247" y="55662"/>
                </a:lnTo>
                <a:lnTo>
                  <a:pt x="4688" y="55550"/>
                </a:lnTo>
                <a:lnTo>
                  <a:pt x="4205" y="55438"/>
                </a:lnTo>
                <a:lnTo>
                  <a:pt x="3758" y="55290"/>
                </a:lnTo>
                <a:lnTo>
                  <a:pt x="3386" y="55141"/>
                </a:lnTo>
                <a:lnTo>
                  <a:pt x="3014" y="54917"/>
                </a:lnTo>
                <a:lnTo>
                  <a:pt x="2679" y="54657"/>
                </a:lnTo>
                <a:lnTo>
                  <a:pt x="2344" y="54359"/>
                </a:lnTo>
                <a:lnTo>
                  <a:pt x="2047" y="54024"/>
                </a:lnTo>
                <a:lnTo>
                  <a:pt x="1786" y="53652"/>
                </a:lnTo>
                <a:lnTo>
                  <a:pt x="1526" y="53280"/>
                </a:lnTo>
                <a:lnTo>
                  <a:pt x="1303" y="52834"/>
                </a:lnTo>
                <a:lnTo>
                  <a:pt x="1117" y="52387"/>
                </a:lnTo>
                <a:lnTo>
                  <a:pt x="968" y="51904"/>
                </a:lnTo>
                <a:lnTo>
                  <a:pt x="819" y="51383"/>
                </a:lnTo>
                <a:lnTo>
                  <a:pt x="744" y="50825"/>
                </a:lnTo>
                <a:lnTo>
                  <a:pt x="670" y="50267"/>
                </a:lnTo>
                <a:lnTo>
                  <a:pt x="596" y="49671"/>
                </a:lnTo>
                <a:lnTo>
                  <a:pt x="596" y="49076"/>
                </a:lnTo>
                <a:lnTo>
                  <a:pt x="596" y="48406"/>
                </a:lnTo>
                <a:lnTo>
                  <a:pt x="633" y="47737"/>
                </a:lnTo>
                <a:lnTo>
                  <a:pt x="744" y="46844"/>
                </a:lnTo>
                <a:lnTo>
                  <a:pt x="893" y="45951"/>
                </a:lnTo>
                <a:lnTo>
                  <a:pt x="1117" y="45020"/>
                </a:lnTo>
                <a:lnTo>
                  <a:pt x="1340" y="44053"/>
                </a:lnTo>
                <a:lnTo>
                  <a:pt x="1637" y="43123"/>
                </a:lnTo>
                <a:lnTo>
                  <a:pt x="1972" y="42155"/>
                </a:lnTo>
                <a:lnTo>
                  <a:pt x="2344" y="41188"/>
                </a:lnTo>
                <a:lnTo>
                  <a:pt x="2754" y="40258"/>
                </a:lnTo>
                <a:lnTo>
                  <a:pt x="3237" y="39291"/>
                </a:lnTo>
                <a:lnTo>
                  <a:pt x="3721" y="38323"/>
                </a:lnTo>
                <a:lnTo>
                  <a:pt x="4279" y="37356"/>
                </a:lnTo>
                <a:lnTo>
                  <a:pt x="4837" y="36426"/>
                </a:lnTo>
                <a:lnTo>
                  <a:pt x="5470" y="35458"/>
                </a:lnTo>
                <a:lnTo>
                  <a:pt x="6102" y="34528"/>
                </a:lnTo>
                <a:lnTo>
                  <a:pt x="6809" y="33635"/>
                </a:lnTo>
                <a:lnTo>
                  <a:pt x="7553" y="32705"/>
                </a:lnTo>
                <a:lnTo>
                  <a:pt x="8186" y="31961"/>
                </a:lnTo>
                <a:lnTo>
                  <a:pt x="8893" y="31142"/>
                </a:lnTo>
                <a:lnTo>
                  <a:pt x="9674" y="30361"/>
                </a:lnTo>
                <a:lnTo>
                  <a:pt x="10530" y="29505"/>
                </a:lnTo>
                <a:lnTo>
                  <a:pt x="11423" y="28687"/>
                </a:lnTo>
                <a:lnTo>
                  <a:pt x="12390" y="27831"/>
                </a:lnTo>
                <a:lnTo>
                  <a:pt x="13432" y="26975"/>
                </a:lnTo>
                <a:lnTo>
                  <a:pt x="14548" y="26156"/>
                </a:lnTo>
                <a:lnTo>
                  <a:pt x="15702" y="25338"/>
                </a:lnTo>
                <a:lnTo>
                  <a:pt x="16967" y="24519"/>
                </a:lnTo>
                <a:lnTo>
                  <a:pt x="18269" y="23738"/>
                </a:lnTo>
                <a:lnTo>
                  <a:pt x="19683" y="22994"/>
                </a:lnTo>
                <a:lnTo>
                  <a:pt x="21134" y="22287"/>
                </a:lnTo>
                <a:lnTo>
                  <a:pt x="22697" y="21580"/>
                </a:lnTo>
                <a:lnTo>
                  <a:pt x="24297" y="20948"/>
                </a:lnTo>
                <a:lnTo>
                  <a:pt x="26008" y="20389"/>
                </a:lnTo>
                <a:lnTo>
                  <a:pt x="26938" y="20092"/>
                </a:lnTo>
                <a:lnTo>
                  <a:pt x="27831" y="19831"/>
                </a:lnTo>
                <a:lnTo>
                  <a:pt x="28761" y="19608"/>
                </a:lnTo>
                <a:lnTo>
                  <a:pt x="29654" y="19422"/>
                </a:lnTo>
                <a:lnTo>
                  <a:pt x="30547" y="19236"/>
                </a:lnTo>
                <a:lnTo>
                  <a:pt x="31440" y="19087"/>
                </a:lnTo>
                <a:lnTo>
                  <a:pt x="32333" y="18938"/>
                </a:lnTo>
                <a:lnTo>
                  <a:pt x="33226" y="18827"/>
                </a:lnTo>
                <a:close/>
                <a:moveTo>
                  <a:pt x="30696" y="0"/>
                </a:moveTo>
                <a:lnTo>
                  <a:pt x="31105" y="1377"/>
                </a:lnTo>
                <a:lnTo>
                  <a:pt x="31515" y="2865"/>
                </a:lnTo>
                <a:lnTo>
                  <a:pt x="31887" y="4502"/>
                </a:lnTo>
                <a:lnTo>
                  <a:pt x="32259" y="6251"/>
                </a:lnTo>
                <a:lnTo>
                  <a:pt x="32557" y="8074"/>
                </a:lnTo>
                <a:lnTo>
                  <a:pt x="32854" y="10009"/>
                </a:lnTo>
                <a:lnTo>
                  <a:pt x="33077" y="12055"/>
                </a:lnTo>
                <a:lnTo>
                  <a:pt x="33226" y="14139"/>
                </a:lnTo>
                <a:lnTo>
                  <a:pt x="33263" y="16222"/>
                </a:lnTo>
                <a:lnTo>
                  <a:pt x="33263" y="18231"/>
                </a:lnTo>
                <a:lnTo>
                  <a:pt x="32333" y="18343"/>
                </a:lnTo>
                <a:lnTo>
                  <a:pt x="31440" y="18492"/>
                </a:lnTo>
                <a:lnTo>
                  <a:pt x="30510" y="18641"/>
                </a:lnTo>
                <a:lnTo>
                  <a:pt x="29580" y="18827"/>
                </a:lnTo>
                <a:lnTo>
                  <a:pt x="28650" y="19013"/>
                </a:lnTo>
                <a:lnTo>
                  <a:pt x="27720" y="19273"/>
                </a:lnTo>
                <a:lnTo>
                  <a:pt x="26789" y="19534"/>
                </a:lnTo>
                <a:lnTo>
                  <a:pt x="25822" y="19831"/>
                </a:lnTo>
                <a:lnTo>
                  <a:pt x="24111" y="20389"/>
                </a:lnTo>
                <a:lnTo>
                  <a:pt x="22436" y="21059"/>
                </a:lnTo>
                <a:lnTo>
                  <a:pt x="20874" y="21729"/>
                </a:lnTo>
                <a:lnTo>
                  <a:pt x="19385" y="22473"/>
                </a:lnTo>
                <a:lnTo>
                  <a:pt x="17971" y="23217"/>
                </a:lnTo>
                <a:lnTo>
                  <a:pt x="16632" y="24036"/>
                </a:lnTo>
                <a:lnTo>
                  <a:pt x="15367" y="24854"/>
                </a:lnTo>
                <a:lnTo>
                  <a:pt x="14176" y="25673"/>
                </a:lnTo>
                <a:lnTo>
                  <a:pt x="13060" y="26529"/>
                </a:lnTo>
                <a:lnTo>
                  <a:pt x="12018" y="27384"/>
                </a:lnTo>
                <a:lnTo>
                  <a:pt x="11014" y="28240"/>
                </a:lnTo>
                <a:lnTo>
                  <a:pt x="10083" y="29096"/>
                </a:lnTo>
                <a:lnTo>
                  <a:pt x="9265" y="29914"/>
                </a:lnTo>
                <a:lnTo>
                  <a:pt x="8446" y="30770"/>
                </a:lnTo>
                <a:lnTo>
                  <a:pt x="7739" y="31551"/>
                </a:lnTo>
                <a:lnTo>
                  <a:pt x="7070" y="32333"/>
                </a:lnTo>
                <a:lnTo>
                  <a:pt x="6326" y="33263"/>
                </a:lnTo>
                <a:lnTo>
                  <a:pt x="5619" y="34193"/>
                </a:lnTo>
                <a:lnTo>
                  <a:pt x="4949" y="35161"/>
                </a:lnTo>
                <a:lnTo>
                  <a:pt x="4354" y="36091"/>
                </a:lnTo>
                <a:lnTo>
                  <a:pt x="3758" y="37095"/>
                </a:lnTo>
                <a:lnTo>
                  <a:pt x="3200" y="38063"/>
                </a:lnTo>
                <a:lnTo>
                  <a:pt x="2679" y="39030"/>
                </a:lnTo>
                <a:lnTo>
                  <a:pt x="2196" y="40035"/>
                </a:lnTo>
                <a:lnTo>
                  <a:pt x="1786" y="41002"/>
                </a:lnTo>
                <a:lnTo>
                  <a:pt x="1414" y="41969"/>
                </a:lnTo>
                <a:lnTo>
                  <a:pt x="1042" y="42974"/>
                </a:lnTo>
                <a:lnTo>
                  <a:pt x="782" y="43941"/>
                </a:lnTo>
                <a:lnTo>
                  <a:pt x="521" y="44872"/>
                </a:lnTo>
                <a:lnTo>
                  <a:pt x="298" y="45839"/>
                </a:lnTo>
                <a:lnTo>
                  <a:pt x="149" y="46769"/>
                </a:lnTo>
                <a:lnTo>
                  <a:pt x="38" y="47699"/>
                </a:lnTo>
                <a:lnTo>
                  <a:pt x="0" y="48406"/>
                </a:lnTo>
                <a:lnTo>
                  <a:pt x="0" y="49113"/>
                </a:lnTo>
                <a:lnTo>
                  <a:pt x="0" y="49746"/>
                </a:lnTo>
                <a:lnTo>
                  <a:pt x="75" y="50415"/>
                </a:lnTo>
                <a:lnTo>
                  <a:pt x="149" y="51011"/>
                </a:lnTo>
                <a:lnTo>
                  <a:pt x="261" y="51606"/>
                </a:lnTo>
                <a:lnTo>
                  <a:pt x="410" y="52164"/>
                </a:lnTo>
                <a:lnTo>
                  <a:pt x="596" y="52685"/>
                </a:lnTo>
                <a:lnTo>
                  <a:pt x="819" y="53169"/>
                </a:lnTo>
                <a:lnTo>
                  <a:pt x="1042" y="53615"/>
                </a:lnTo>
                <a:lnTo>
                  <a:pt x="1340" y="54062"/>
                </a:lnTo>
                <a:lnTo>
                  <a:pt x="1637" y="54434"/>
                </a:lnTo>
                <a:lnTo>
                  <a:pt x="1972" y="54806"/>
                </a:lnTo>
                <a:lnTo>
                  <a:pt x="2307" y="55141"/>
                </a:lnTo>
                <a:lnTo>
                  <a:pt x="2716" y="55401"/>
                </a:lnTo>
                <a:lnTo>
                  <a:pt x="3126" y="55662"/>
                </a:lnTo>
                <a:lnTo>
                  <a:pt x="3721" y="55922"/>
                </a:lnTo>
                <a:lnTo>
                  <a:pt x="4391" y="56108"/>
                </a:lnTo>
                <a:lnTo>
                  <a:pt x="5098" y="56220"/>
                </a:lnTo>
                <a:lnTo>
                  <a:pt x="5842" y="56257"/>
                </a:lnTo>
                <a:lnTo>
                  <a:pt x="6437" y="56257"/>
                </a:lnTo>
                <a:lnTo>
                  <a:pt x="7107" y="56182"/>
                </a:lnTo>
                <a:lnTo>
                  <a:pt x="7777" y="56034"/>
                </a:lnTo>
                <a:lnTo>
                  <a:pt x="8484" y="55885"/>
                </a:lnTo>
                <a:lnTo>
                  <a:pt x="9190" y="55624"/>
                </a:lnTo>
                <a:lnTo>
                  <a:pt x="9935" y="55364"/>
                </a:lnTo>
                <a:lnTo>
                  <a:pt x="10716" y="55029"/>
                </a:lnTo>
                <a:lnTo>
                  <a:pt x="11497" y="54657"/>
                </a:lnTo>
                <a:lnTo>
                  <a:pt x="12316" y="54248"/>
                </a:lnTo>
                <a:lnTo>
                  <a:pt x="13134" y="53764"/>
                </a:lnTo>
                <a:lnTo>
                  <a:pt x="13990" y="53243"/>
                </a:lnTo>
                <a:lnTo>
                  <a:pt x="14846" y="52685"/>
                </a:lnTo>
                <a:lnTo>
                  <a:pt x="15702" y="52090"/>
                </a:lnTo>
                <a:lnTo>
                  <a:pt x="16595" y="51420"/>
                </a:lnTo>
                <a:lnTo>
                  <a:pt x="17525" y="50713"/>
                </a:lnTo>
                <a:lnTo>
                  <a:pt x="18455" y="49969"/>
                </a:lnTo>
                <a:lnTo>
                  <a:pt x="19571" y="49002"/>
                </a:lnTo>
                <a:lnTo>
                  <a:pt x="20613" y="48034"/>
                </a:lnTo>
                <a:lnTo>
                  <a:pt x="21655" y="47030"/>
                </a:lnTo>
                <a:lnTo>
                  <a:pt x="22622" y="46025"/>
                </a:lnTo>
                <a:lnTo>
                  <a:pt x="23590" y="44983"/>
                </a:lnTo>
                <a:lnTo>
                  <a:pt x="24483" y="43904"/>
                </a:lnTo>
                <a:lnTo>
                  <a:pt x="25338" y="42825"/>
                </a:lnTo>
                <a:lnTo>
                  <a:pt x="26157" y="41709"/>
                </a:lnTo>
                <a:lnTo>
                  <a:pt x="26938" y="40593"/>
                </a:lnTo>
                <a:lnTo>
                  <a:pt x="27682" y="39439"/>
                </a:lnTo>
                <a:lnTo>
                  <a:pt x="28389" y="38249"/>
                </a:lnTo>
                <a:lnTo>
                  <a:pt x="29059" y="37058"/>
                </a:lnTo>
                <a:lnTo>
                  <a:pt x="29654" y="35830"/>
                </a:lnTo>
                <a:lnTo>
                  <a:pt x="30250" y="34602"/>
                </a:lnTo>
                <a:lnTo>
                  <a:pt x="30771" y="33337"/>
                </a:lnTo>
                <a:lnTo>
                  <a:pt x="31254" y="32072"/>
                </a:lnTo>
                <a:lnTo>
                  <a:pt x="31812" y="30510"/>
                </a:lnTo>
                <a:lnTo>
                  <a:pt x="32259" y="28910"/>
                </a:lnTo>
                <a:lnTo>
                  <a:pt x="32705" y="27273"/>
                </a:lnTo>
                <a:lnTo>
                  <a:pt x="33040" y="25636"/>
                </a:lnTo>
                <a:lnTo>
                  <a:pt x="33338" y="23961"/>
                </a:lnTo>
                <a:lnTo>
                  <a:pt x="33561" y="22250"/>
                </a:lnTo>
                <a:lnTo>
                  <a:pt x="33710" y="20538"/>
                </a:lnTo>
                <a:lnTo>
                  <a:pt x="33822" y="18790"/>
                </a:lnTo>
                <a:lnTo>
                  <a:pt x="35421" y="18678"/>
                </a:lnTo>
                <a:lnTo>
                  <a:pt x="36947" y="18678"/>
                </a:lnTo>
                <a:lnTo>
                  <a:pt x="38510" y="18752"/>
                </a:lnTo>
                <a:lnTo>
                  <a:pt x="40035" y="18901"/>
                </a:lnTo>
                <a:lnTo>
                  <a:pt x="41523" y="19124"/>
                </a:lnTo>
                <a:lnTo>
                  <a:pt x="43012" y="19422"/>
                </a:lnTo>
                <a:lnTo>
                  <a:pt x="44463" y="19831"/>
                </a:lnTo>
                <a:lnTo>
                  <a:pt x="45877" y="20315"/>
                </a:lnTo>
                <a:lnTo>
                  <a:pt x="46807" y="20650"/>
                </a:lnTo>
                <a:lnTo>
                  <a:pt x="47700" y="21022"/>
                </a:lnTo>
                <a:lnTo>
                  <a:pt x="48556" y="21431"/>
                </a:lnTo>
                <a:lnTo>
                  <a:pt x="49449" y="21878"/>
                </a:lnTo>
                <a:lnTo>
                  <a:pt x="50304" y="22361"/>
                </a:lnTo>
                <a:lnTo>
                  <a:pt x="51160" y="22882"/>
                </a:lnTo>
                <a:lnTo>
                  <a:pt x="52016" y="23440"/>
                </a:lnTo>
                <a:lnTo>
                  <a:pt x="52872" y="24036"/>
                </a:lnTo>
                <a:lnTo>
                  <a:pt x="53690" y="24631"/>
                </a:lnTo>
                <a:lnTo>
                  <a:pt x="54509" y="25264"/>
                </a:lnTo>
                <a:lnTo>
                  <a:pt x="55327" y="25933"/>
                </a:lnTo>
                <a:lnTo>
                  <a:pt x="56109" y="26677"/>
                </a:lnTo>
                <a:lnTo>
                  <a:pt x="56890" y="27384"/>
                </a:lnTo>
                <a:lnTo>
                  <a:pt x="57671" y="28166"/>
                </a:lnTo>
                <a:lnTo>
                  <a:pt x="58415" y="28984"/>
                </a:lnTo>
                <a:lnTo>
                  <a:pt x="59160" y="29803"/>
                </a:lnTo>
                <a:lnTo>
                  <a:pt x="60239" y="31068"/>
                </a:lnTo>
                <a:lnTo>
                  <a:pt x="61243" y="32370"/>
                </a:lnTo>
                <a:lnTo>
                  <a:pt x="62173" y="33635"/>
                </a:lnTo>
                <a:lnTo>
                  <a:pt x="63029" y="34937"/>
                </a:lnTo>
                <a:lnTo>
                  <a:pt x="63848" y="36202"/>
                </a:lnTo>
                <a:lnTo>
                  <a:pt x="64592" y="37430"/>
                </a:lnTo>
                <a:lnTo>
                  <a:pt x="65261" y="38621"/>
                </a:lnTo>
                <a:lnTo>
                  <a:pt x="65894" y="39811"/>
                </a:lnTo>
                <a:lnTo>
                  <a:pt x="65894" y="38546"/>
                </a:lnTo>
                <a:lnTo>
                  <a:pt x="65299" y="37467"/>
                </a:lnTo>
                <a:lnTo>
                  <a:pt x="64629" y="36351"/>
                </a:lnTo>
                <a:lnTo>
                  <a:pt x="63922" y="35198"/>
                </a:lnTo>
                <a:lnTo>
                  <a:pt x="63178" y="34044"/>
                </a:lnTo>
                <a:lnTo>
                  <a:pt x="62359" y="32891"/>
                </a:lnTo>
                <a:lnTo>
                  <a:pt x="61504" y="31738"/>
                </a:lnTo>
                <a:lnTo>
                  <a:pt x="60611" y="30584"/>
                </a:lnTo>
                <a:lnTo>
                  <a:pt x="59643" y="29431"/>
                </a:lnTo>
                <a:lnTo>
                  <a:pt x="58862" y="28575"/>
                </a:lnTo>
                <a:lnTo>
                  <a:pt x="58081" y="27756"/>
                </a:lnTo>
                <a:lnTo>
                  <a:pt x="57299" y="26975"/>
                </a:lnTo>
                <a:lnTo>
                  <a:pt x="56518" y="26231"/>
                </a:lnTo>
                <a:lnTo>
                  <a:pt x="55699" y="25487"/>
                </a:lnTo>
                <a:lnTo>
                  <a:pt x="54881" y="24817"/>
                </a:lnTo>
                <a:lnTo>
                  <a:pt x="54062" y="24147"/>
                </a:lnTo>
                <a:lnTo>
                  <a:pt x="53206" y="23552"/>
                </a:lnTo>
                <a:lnTo>
                  <a:pt x="52351" y="22957"/>
                </a:lnTo>
                <a:lnTo>
                  <a:pt x="51495" y="22399"/>
                </a:lnTo>
                <a:lnTo>
                  <a:pt x="50602" y="21878"/>
                </a:lnTo>
                <a:lnTo>
                  <a:pt x="49746" y="21357"/>
                </a:lnTo>
                <a:lnTo>
                  <a:pt x="48853" y="20910"/>
                </a:lnTo>
                <a:lnTo>
                  <a:pt x="47923" y="20501"/>
                </a:lnTo>
                <a:lnTo>
                  <a:pt x="47030" y="20092"/>
                </a:lnTo>
                <a:lnTo>
                  <a:pt x="46100" y="19757"/>
                </a:lnTo>
                <a:lnTo>
                  <a:pt x="44649" y="19273"/>
                </a:lnTo>
                <a:lnTo>
                  <a:pt x="43161" y="18864"/>
                </a:lnTo>
                <a:lnTo>
                  <a:pt x="41672" y="18529"/>
                </a:lnTo>
                <a:lnTo>
                  <a:pt x="40147" y="18306"/>
                </a:lnTo>
                <a:lnTo>
                  <a:pt x="38584" y="18157"/>
                </a:lnTo>
                <a:lnTo>
                  <a:pt x="37021" y="18083"/>
                </a:lnTo>
                <a:lnTo>
                  <a:pt x="35459" y="18083"/>
                </a:lnTo>
                <a:lnTo>
                  <a:pt x="33859" y="18194"/>
                </a:lnTo>
                <a:lnTo>
                  <a:pt x="33859" y="16148"/>
                </a:lnTo>
                <a:lnTo>
                  <a:pt x="33822" y="14101"/>
                </a:lnTo>
                <a:lnTo>
                  <a:pt x="33673" y="12018"/>
                </a:lnTo>
                <a:lnTo>
                  <a:pt x="33449" y="10009"/>
                </a:lnTo>
                <a:lnTo>
                  <a:pt x="33189" y="8074"/>
                </a:lnTo>
                <a:lnTo>
                  <a:pt x="32854" y="6251"/>
                </a:lnTo>
                <a:lnTo>
                  <a:pt x="32482" y="4502"/>
                </a:lnTo>
                <a:lnTo>
                  <a:pt x="32110" y="2865"/>
                </a:lnTo>
                <a:lnTo>
                  <a:pt x="31738" y="1377"/>
                </a:lnTo>
                <a:lnTo>
                  <a:pt x="313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Nunito Sans"/>
              <a:ea typeface="Nunito Sans"/>
              <a:cs typeface="Nunito Sans"/>
              <a:sym typeface="Nunito Sans"/>
            </a:endParaRPr>
          </a:p>
        </p:txBody>
      </p:sp>
      <p:sp>
        <p:nvSpPr>
          <p:cNvPr id="619" name="Google Shape;619;p57"/>
          <p:cNvSpPr txBox="1"/>
          <p:nvPr/>
        </p:nvSpPr>
        <p:spPr>
          <a:xfrm>
            <a:off x="6720300" y="4800275"/>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620" name="Google Shape;620;p57"/>
          <p:cNvSpPr txBox="1">
            <a:spLocks noGrp="1"/>
          </p:cNvSpPr>
          <p:nvPr>
            <p:ph type="subTitle" idx="7"/>
          </p:nvPr>
        </p:nvSpPr>
        <p:spPr>
          <a:xfrm>
            <a:off x="228600" y="4800275"/>
            <a:ext cx="1115700" cy="311400"/>
          </a:xfrm>
          <a:prstGeom prst="rect">
            <a:avLst/>
          </a:prstGeom>
        </p:spPr>
        <p:txBody>
          <a:bodyPr spcFirstLastPara="1" wrap="square" lIns="91425" tIns="91425" rIns="91425" bIns="91425" anchor="t" anchorCtr="0">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hree big ideas - Alt 3">
  <p:cSld name="BLANK_1_1_1_1_1_1_1_1_1_1_1_1_1_1_2">
    <p:spTree>
      <p:nvGrpSpPr>
        <p:cNvPr id="1" name="Shape 621"/>
        <p:cNvGrpSpPr/>
        <p:nvPr/>
      </p:nvGrpSpPr>
      <p:grpSpPr>
        <a:xfrm>
          <a:off x="0" y="0"/>
          <a:ext cx="0" cy="0"/>
          <a:chOff x="0" y="0"/>
          <a:chExt cx="0" cy="0"/>
        </a:xfrm>
      </p:grpSpPr>
      <p:pic>
        <p:nvPicPr>
          <p:cNvPr id="622" name="Google Shape;622;p58"/>
          <p:cNvPicPr preferRelativeResize="0"/>
          <p:nvPr/>
        </p:nvPicPr>
        <p:blipFill rotWithShape="1">
          <a:blip r:embed="rId2">
            <a:alphaModFix/>
          </a:blip>
          <a:srcRect l="535" t="71891" r="33361"/>
          <a:stretch/>
        </p:blipFill>
        <p:spPr>
          <a:xfrm>
            <a:off x="5624200" y="0"/>
            <a:ext cx="3519800" cy="1496699"/>
          </a:xfrm>
          <a:prstGeom prst="rect">
            <a:avLst/>
          </a:prstGeom>
          <a:noFill/>
          <a:ln>
            <a:noFill/>
          </a:ln>
        </p:spPr>
      </p:pic>
      <p:sp>
        <p:nvSpPr>
          <p:cNvPr id="623" name="Google Shape;623;p58"/>
          <p:cNvSpPr txBox="1">
            <a:spLocks noGrp="1"/>
          </p:cNvSpPr>
          <p:nvPr>
            <p:ph type="body" idx="1"/>
          </p:nvPr>
        </p:nvSpPr>
        <p:spPr>
          <a:xfrm>
            <a:off x="1238400" y="1312275"/>
            <a:ext cx="1204200" cy="514800"/>
          </a:xfrm>
          <a:prstGeom prst="rect">
            <a:avLst/>
          </a:prstGeom>
        </p:spPr>
        <p:txBody>
          <a:bodyPr spcFirstLastPara="1" wrap="square" lIns="91425" tIns="91425" rIns="91425" bIns="91425" anchor="t" anchorCtr="0">
            <a:spAutoFit/>
          </a:bodyPr>
          <a:lstStyle>
            <a:lvl1pPr marL="457200" lvl="0" indent="-269875">
              <a:lnSpc>
                <a:spcPct val="115000"/>
              </a:lnSpc>
              <a:spcBef>
                <a:spcPts val="0"/>
              </a:spcBef>
              <a:spcAft>
                <a:spcPts val="0"/>
              </a:spcAft>
              <a:buClr>
                <a:schemeClr val="dk1"/>
              </a:buClr>
              <a:buSzPts val="650"/>
              <a:buFont typeface="Nunito Sans"/>
              <a:buChar char="●"/>
              <a:defRPr sz="650"/>
            </a:lvl1pPr>
            <a:lvl2pPr marL="914400" lvl="1" indent="-269875">
              <a:lnSpc>
                <a:spcPct val="115000"/>
              </a:lnSpc>
              <a:spcBef>
                <a:spcPts val="0"/>
              </a:spcBef>
              <a:spcAft>
                <a:spcPts val="0"/>
              </a:spcAft>
              <a:buClr>
                <a:schemeClr val="dk1"/>
              </a:buClr>
              <a:buSzPts val="650"/>
              <a:buFont typeface="Nunito Sans"/>
              <a:buChar char="○"/>
              <a:defRPr sz="650"/>
            </a:lvl2pPr>
            <a:lvl3pPr marL="1371600" lvl="2" indent="-269875">
              <a:lnSpc>
                <a:spcPct val="115000"/>
              </a:lnSpc>
              <a:spcBef>
                <a:spcPts val="0"/>
              </a:spcBef>
              <a:spcAft>
                <a:spcPts val="0"/>
              </a:spcAft>
              <a:buClr>
                <a:schemeClr val="dk1"/>
              </a:buClr>
              <a:buSzPts val="650"/>
              <a:buFont typeface="Nunito Sans"/>
              <a:buChar char="■"/>
              <a:defRPr sz="650"/>
            </a:lvl3pPr>
            <a:lvl4pPr marL="1828800" lvl="3" indent="-269875">
              <a:lnSpc>
                <a:spcPct val="115000"/>
              </a:lnSpc>
              <a:spcBef>
                <a:spcPts val="0"/>
              </a:spcBef>
              <a:spcAft>
                <a:spcPts val="0"/>
              </a:spcAft>
              <a:buClr>
                <a:schemeClr val="dk1"/>
              </a:buClr>
              <a:buSzPts val="650"/>
              <a:buFont typeface="Nunito Sans"/>
              <a:buChar char="●"/>
              <a:defRPr sz="650"/>
            </a:lvl4pPr>
            <a:lvl5pPr marL="2286000" lvl="4" indent="-269875">
              <a:lnSpc>
                <a:spcPct val="115000"/>
              </a:lnSpc>
              <a:spcBef>
                <a:spcPts val="0"/>
              </a:spcBef>
              <a:spcAft>
                <a:spcPts val="0"/>
              </a:spcAft>
              <a:buClr>
                <a:schemeClr val="dk1"/>
              </a:buClr>
              <a:buSzPts val="650"/>
              <a:buFont typeface="Nunito Sans"/>
              <a:buChar char="○"/>
              <a:defRPr sz="650"/>
            </a:lvl5pPr>
            <a:lvl6pPr marL="2743200" lvl="5" indent="-269875">
              <a:lnSpc>
                <a:spcPct val="115000"/>
              </a:lnSpc>
              <a:spcBef>
                <a:spcPts val="0"/>
              </a:spcBef>
              <a:spcAft>
                <a:spcPts val="0"/>
              </a:spcAft>
              <a:buClr>
                <a:schemeClr val="dk1"/>
              </a:buClr>
              <a:buSzPts val="650"/>
              <a:buFont typeface="Nunito Sans"/>
              <a:buChar char="■"/>
              <a:defRPr sz="650"/>
            </a:lvl6pPr>
            <a:lvl7pPr marL="3200400" lvl="6" indent="-269875">
              <a:lnSpc>
                <a:spcPct val="115000"/>
              </a:lnSpc>
              <a:spcBef>
                <a:spcPts val="0"/>
              </a:spcBef>
              <a:spcAft>
                <a:spcPts val="0"/>
              </a:spcAft>
              <a:buClr>
                <a:schemeClr val="dk1"/>
              </a:buClr>
              <a:buSzPts val="650"/>
              <a:buFont typeface="Nunito Sans"/>
              <a:buChar char="●"/>
              <a:defRPr sz="650"/>
            </a:lvl7pPr>
            <a:lvl8pPr marL="3657600" lvl="7" indent="-269875">
              <a:lnSpc>
                <a:spcPct val="115000"/>
              </a:lnSpc>
              <a:spcBef>
                <a:spcPts val="0"/>
              </a:spcBef>
              <a:spcAft>
                <a:spcPts val="0"/>
              </a:spcAft>
              <a:buClr>
                <a:schemeClr val="dk1"/>
              </a:buClr>
              <a:buSzPts val="650"/>
              <a:buFont typeface="Nunito Sans"/>
              <a:buChar char="○"/>
              <a:defRPr sz="650"/>
            </a:lvl8pPr>
            <a:lvl9pPr marL="4114800" lvl="8" indent="-269875">
              <a:lnSpc>
                <a:spcPct val="115000"/>
              </a:lnSpc>
              <a:spcBef>
                <a:spcPts val="0"/>
              </a:spcBef>
              <a:spcAft>
                <a:spcPts val="0"/>
              </a:spcAft>
              <a:buClr>
                <a:schemeClr val="dk1"/>
              </a:buClr>
              <a:buSzPts val="650"/>
              <a:buFont typeface="Nunito Sans"/>
              <a:buChar char="■"/>
              <a:defRPr sz="650"/>
            </a:lvl9pPr>
          </a:lstStyle>
          <a:p>
            <a:endParaRPr/>
          </a:p>
        </p:txBody>
      </p:sp>
      <p:sp>
        <p:nvSpPr>
          <p:cNvPr id="624" name="Google Shape;624;p58"/>
          <p:cNvSpPr txBox="1">
            <a:spLocks noGrp="1"/>
          </p:cNvSpPr>
          <p:nvPr>
            <p:ph type="body" idx="2"/>
          </p:nvPr>
        </p:nvSpPr>
        <p:spPr>
          <a:xfrm>
            <a:off x="2459068" y="1312275"/>
            <a:ext cx="1204200" cy="514800"/>
          </a:xfrm>
          <a:prstGeom prst="rect">
            <a:avLst/>
          </a:prstGeom>
        </p:spPr>
        <p:txBody>
          <a:bodyPr spcFirstLastPara="1" wrap="square" lIns="91425" tIns="91425" rIns="91425" bIns="91425" anchor="t" anchorCtr="0">
            <a:spAutoFit/>
          </a:bodyPr>
          <a:lstStyle>
            <a:lvl1pPr marL="457200" lvl="0" indent="-269875">
              <a:lnSpc>
                <a:spcPct val="115000"/>
              </a:lnSpc>
              <a:spcBef>
                <a:spcPts val="0"/>
              </a:spcBef>
              <a:spcAft>
                <a:spcPts val="0"/>
              </a:spcAft>
              <a:buClr>
                <a:schemeClr val="dk1"/>
              </a:buClr>
              <a:buSzPts val="650"/>
              <a:buFont typeface="Nunito Sans"/>
              <a:buChar char="●"/>
              <a:defRPr sz="650"/>
            </a:lvl1pPr>
            <a:lvl2pPr marL="914400" lvl="1" indent="-269875">
              <a:lnSpc>
                <a:spcPct val="115000"/>
              </a:lnSpc>
              <a:spcBef>
                <a:spcPts val="0"/>
              </a:spcBef>
              <a:spcAft>
                <a:spcPts val="0"/>
              </a:spcAft>
              <a:buClr>
                <a:schemeClr val="dk1"/>
              </a:buClr>
              <a:buSzPts val="650"/>
              <a:buFont typeface="Nunito Sans"/>
              <a:buChar char="○"/>
              <a:defRPr sz="650"/>
            </a:lvl2pPr>
            <a:lvl3pPr marL="1371600" lvl="2" indent="-269875">
              <a:lnSpc>
                <a:spcPct val="115000"/>
              </a:lnSpc>
              <a:spcBef>
                <a:spcPts val="0"/>
              </a:spcBef>
              <a:spcAft>
                <a:spcPts val="0"/>
              </a:spcAft>
              <a:buClr>
                <a:schemeClr val="dk1"/>
              </a:buClr>
              <a:buSzPts val="650"/>
              <a:buFont typeface="Nunito Sans"/>
              <a:buChar char="■"/>
              <a:defRPr sz="650"/>
            </a:lvl3pPr>
            <a:lvl4pPr marL="1828800" lvl="3" indent="-269875">
              <a:lnSpc>
                <a:spcPct val="115000"/>
              </a:lnSpc>
              <a:spcBef>
                <a:spcPts val="0"/>
              </a:spcBef>
              <a:spcAft>
                <a:spcPts val="0"/>
              </a:spcAft>
              <a:buClr>
                <a:schemeClr val="dk1"/>
              </a:buClr>
              <a:buSzPts val="650"/>
              <a:buFont typeface="Nunito Sans"/>
              <a:buChar char="●"/>
              <a:defRPr sz="650"/>
            </a:lvl4pPr>
            <a:lvl5pPr marL="2286000" lvl="4" indent="-269875">
              <a:lnSpc>
                <a:spcPct val="115000"/>
              </a:lnSpc>
              <a:spcBef>
                <a:spcPts val="0"/>
              </a:spcBef>
              <a:spcAft>
                <a:spcPts val="0"/>
              </a:spcAft>
              <a:buClr>
                <a:schemeClr val="dk1"/>
              </a:buClr>
              <a:buSzPts val="650"/>
              <a:buFont typeface="Nunito Sans"/>
              <a:buChar char="○"/>
              <a:defRPr sz="650"/>
            </a:lvl5pPr>
            <a:lvl6pPr marL="2743200" lvl="5" indent="-269875">
              <a:lnSpc>
                <a:spcPct val="115000"/>
              </a:lnSpc>
              <a:spcBef>
                <a:spcPts val="0"/>
              </a:spcBef>
              <a:spcAft>
                <a:spcPts val="0"/>
              </a:spcAft>
              <a:buClr>
                <a:schemeClr val="dk1"/>
              </a:buClr>
              <a:buSzPts val="650"/>
              <a:buFont typeface="Nunito Sans"/>
              <a:buChar char="■"/>
              <a:defRPr sz="650"/>
            </a:lvl6pPr>
            <a:lvl7pPr marL="3200400" lvl="6" indent="-269875">
              <a:lnSpc>
                <a:spcPct val="115000"/>
              </a:lnSpc>
              <a:spcBef>
                <a:spcPts val="0"/>
              </a:spcBef>
              <a:spcAft>
                <a:spcPts val="0"/>
              </a:spcAft>
              <a:buClr>
                <a:schemeClr val="dk1"/>
              </a:buClr>
              <a:buSzPts val="650"/>
              <a:buFont typeface="Nunito Sans"/>
              <a:buChar char="●"/>
              <a:defRPr sz="650"/>
            </a:lvl7pPr>
            <a:lvl8pPr marL="3657600" lvl="7" indent="-269875">
              <a:lnSpc>
                <a:spcPct val="115000"/>
              </a:lnSpc>
              <a:spcBef>
                <a:spcPts val="0"/>
              </a:spcBef>
              <a:spcAft>
                <a:spcPts val="0"/>
              </a:spcAft>
              <a:buClr>
                <a:schemeClr val="dk1"/>
              </a:buClr>
              <a:buSzPts val="650"/>
              <a:buFont typeface="Nunito Sans"/>
              <a:buChar char="○"/>
              <a:defRPr sz="650"/>
            </a:lvl8pPr>
            <a:lvl9pPr marL="4114800" lvl="8" indent="-269875">
              <a:lnSpc>
                <a:spcPct val="115000"/>
              </a:lnSpc>
              <a:spcBef>
                <a:spcPts val="0"/>
              </a:spcBef>
              <a:spcAft>
                <a:spcPts val="0"/>
              </a:spcAft>
              <a:buClr>
                <a:schemeClr val="dk1"/>
              </a:buClr>
              <a:buSzPts val="650"/>
              <a:buFont typeface="Nunito Sans"/>
              <a:buChar char="■"/>
              <a:defRPr sz="650"/>
            </a:lvl9pPr>
          </a:lstStyle>
          <a:p>
            <a:endParaRPr/>
          </a:p>
        </p:txBody>
      </p:sp>
      <p:sp>
        <p:nvSpPr>
          <p:cNvPr id="625" name="Google Shape;625;p58"/>
          <p:cNvSpPr txBox="1">
            <a:spLocks noGrp="1"/>
          </p:cNvSpPr>
          <p:nvPr>
            <p:ph type="body" idx="3"/>
          </p:nvPr>
        </p:nvSpPr>
        <p:spPr>
          <a:xfrm>
            <a:off x="3833097" y="1312275"/>
            <a:ext cx="1204200" cy="514800"/>
          </a:xfrm>
          <a:prstGeom prst="rect">
            <a:avLst/>
          </a:prstGeom>
        </p:spPr>
        <p:txBody>
          <a:bodyPr spcFirstLastPara="1" wrap="square" lIns="91425" tIns="91425" rIns="91425" bIns="91425" anchor="t" anchorCtr="0">
            <a:spAutoFit/>
          </a:bodyPr>
          <a:lstStyle>
            <a:lvl1pPr marL="457200" lvl="0" indent="-269875">
              <a:lnSpc>
                <a:spcPct val="115000"/>
              </a:lnSpc>
              <a:spcBef>
                <a:spcPts val="0"/>
              </a:spcBef>
              <a:spcAft>
                <a:spcPts val="0"/>
              </a:spcAft>
              <a:buClr>
                <a:schemeClr val="dk1"/>
              </a:buClr>
              <a:buSzPts val="650"/>
              <a:buFont typeface="Nunito Sans"/>
              <a:buChar char="●"/>
              <a:defRPr sz="650"/>
            </a:lvl1pPr>
            <a:lvl2pPr marL="914400" lvl="1" indent="-269875">
              <a:lnSpc>
                <a:spcPct val="115000"/>
              </a:lnSpc>
              <a:spcBef>
                <a:spcPts val="0"/>
              </a:spcBef>
              <a:spcAft>
                <a:spcPts val="0"/>
              </a:spcAft>
              <a:buClr>
                <a:schemeClr val="dk1"/>
              </a:buClr>
              <a:buSzPts val="650"/>
              <a:buFont typeface="Nunito Sans"/>
              <a:buChar char="○"/>
              <a:defRPr sz="650"/>
            </a:lvl2pPr>
            <a:lvl3pPr marL="1371600" lvl="2" indent="-269875">
              <a:lnSpc>
                <a:spcPct val="115000"/>
              </a:lnSpc>
              <a:spcBef>
                <a:spcPts val="0"/>
              </a:spcBef>
              <a:spcAft>
                <a:spcPts val="0"/>
              </a:spcAft>
              <a:buClr>
                <a:schemeClr val="dk1"/>
              </a:buClr>
              <a:buSzPts val="650"/>
              <a:buFont typeface="Nunito Sans"/>
              <a:buChar char="■"/>
              <a:defRPr sz="650"/>
            </a:lvl3pPr>
            <a:lvl4pPr marL="1828800" lvl="3" indent="-269875">
              <a:lnSpc>
                <a:spcPct val="115000"/>
              </a:lnSpc>
              <a:spcBef>
                <a:spcPts val="0"/>
              </a:spcBef>
              <a:spcAft>
                <a:spcPts val="0"/>
              </a:spcAft>
              <a:buClr>
                <a:schemeClr val="dk1"/>
              </a:buClr>
              <a:buSzPts val="650"/>
              <a:buFont typeface="Nunito Sans"/>
              <a:buChar char="●"/>
              <a:defRPr sz="650"/>
            </a:lvl4pPr>
            <a:lvl5pPr marL="2286000" lvl="4" indent="-269875">
              <a:lnSpc>
                <a:spcPct val="115000"/>
              </a:lnSpc>
              <a:spcBef>
                <a:spcPts val="0"/>
              </a:spcBef>
              <a:spcAft>
                <a:spcPts val="0"/>
              </a:spcAft>
              <a:buClr>
                <a:schemeClr val="dk1"/>
              </a:buClr>
              <a:buSzPts val="650"/>
              <a:buFont typeface="Nunito Sans"/>
              <a:buChar char="○"/>
              <a:defRPr sz="650"/>
            </a:lvl5pPr>
            <a:lvl6pPr marL="2743200" lvl="5" indent="-269875">
              <a:lnSpc>
                <a:spcPct val="115000"/>
              </a:lnSpc>
              <a:spcBef>
                <a:spcPts val="0"/>
              </a:spcBef>
              <a:spcAft>
                <a:spcPts val="0"/>
              </a:spcAft>
              <a:buClr>
                <a:schemeClr val="dk1"/>
              </a:buClr>
              <a:buSzPts val="650"/>
              <a:buFont typeface="Nunito Sans"/>
              <a:buChar char="■"/>
              <a:defRPr sz="650"/>
            </a:lvl6pPr>
            <a:lvl7pPr marL="3200400" lvl="6" indent="-269875">
              <a:lnSpc>
                <a:spcPct val="115000"/>
              </a:lnSpc>
              <a:spcBef>
                <a:spcPts val="0"/>
              </a:spcBef>
              <a:spcAft>
                <a:spcPts val="0"/>
              </a:spcAft>
              <a:buClr>
                <a:schemeClr val="dk1"/>
              </a:buClr>
              <a:buSzPts val="650"/>
              <a:buFont typeface="Nunito Sans"/>
              <a:buChar char="●"/>
              <a:defRPr sz="650"/>
            </a:lvl7pPr>
            <a:lvl8pPr marL="3657600" lvl="7" indent="-269875">
              <a:lnSpc>
                <a:spcPct val="115000"/>
              </a:lnSpc>
              <a:spcBef>
                <a:spcPts val="0"/>
              </a:spcBef>
              <a:spcAft>
                <a:spcPts val="0"/>
              </a:spcAft>
              <a:buClr>
                <a:schemeClr val="dk1"/>
              </a:buClr>
              <a:buSzPts val="650"/>
              <a:buFont typeface="Nunito Sans"/>
              <a:buChar char="○"/>
              <a:defRPr sz="650"/>
            </a:lvl8pPr>
            <a:lvl9pPr marL="4114800" lvl="8" indent="-269875">
              <a:lnSpc>
                <a:spcPct val="115000"/>
              </a:lnSpc>
              <a:spcBef>
                <a:spcPts val="0"/>
              </a:spcBef>
              <a:spcAft>
                <a:spcPts val="0"/>
              </a:spcAft>
              <a:buClr>
                <a:schemeClr val="dk1"/>
              </a:buClr>
              <a:buSzPts val="650"/>
              <a:buFont typeface="Nunito Sans"/>
              <a:buChar char="■"/>
              <a:defRPr sz="650"/>
            </a:lvl9pPr>
          </a:lstStyle>
          <a:p>
            <a:endParaRPr/>
          </a:p>
        </p:txBody>
      </p:sp>
      <p:sp>
        <p:nvSpPr>
          <p:cNvPr id="626" name="Google Shape;626;p58"/>
          <p:cNvSpPr txBox="1">
            <a:spLocks noGrp="1"/>
          </p:cNvSpPr>
          <p:nvPr>
            <p:ph type="body" idx="4"/>
          </p:nvPr>
        </p:nvSpPr>
        <p:spPr>
          <a:xfrm>
            <a:off x="5053765" y="1312275"/>
            <a:ext cx="1204200" cy="514800"/>
          </a:xfrm>
          <a:prstGeom prst="rect">
            <a:avLst/>
          </a:prstGeom>
        </p:spPr>
        <p:txBody>
          <a:bodyPr spcFirstLastPara="1" wrap="square" lIns="91425" tIns="91425" rIns="91425" bIns="91425" anchor="t" anchorCtr="0">
            <a:spAutoFit/>
          </a:bodyPr>
          <a:lstStyle>
            <a:lvl1pPr marL="457200" lvl="0" indent="-269875">
              <a:lnSpc>
                <a:spcPct val="115000"/>
              </a:lnSpc>
              <a:spcBef>
                <a:spcPts val="0"/>
              </a:spcBef>
              <a:spcAft>
                <a:spcPts val="0"/>
              </a:spcAft>
              <a:buClr>
                <a:schemeClr val="dk1"/>
              </a:buClr>
              <a:buSzPts val="650"/>
              <a:buFont typeface="Nunito Sans"/>
              <a:buChar char="●"/>
              <a:defRPr sz="650"/>
            </a:lvl1pPr>
            <a:lvl2pPr marL="914400" lvl="1" indent="-269875">
              <a:lnSpc>
                <a:spcPct val="115000"/>
              </a:lnSpc>
              <a:spcBef>
                <a:spcPts val="0"/>
              </a:spcBef>
              <a:spcAft>
                <a:spcPts val="0"/>
              </a:spcAft>
              <a:buClr>
                <a:schemeClr val="dk1"/>
              </a:buClr>
              <a:buSzPts val="650"/>
              <a:buFont typeface="Nunito Sans"/>
              <a:buChar char="○"/>
              <a:defRPr sz="650"/>
            </a:lvl2pPr>
            <a:lvl3pPr marL="1371600" lvl="2" indent="-269875">
              <a:lnSpc>
                <a:spcPct val="115000"/>
              </a:lnSpc>
              <a:spcBef>
                <a:spcPts val="0"/>
              </a:spcBef>
              <a:spcAft>
                <a:spcPts val="0"/>
              </a:spcAft>
              <a:buClr>
                <a:schemeClr val="dk1"/>
              </a:buClr>
              <a:buSzPts val="650"/>
              <a:buFont typeface="Nunito Sans"/>
              <a:buChar char="■"/>
              <a:defRPr sz="650"/>
            </a:lvl3pPr>
            <a:lvl4pPr marL="1828800" lvl="3" indent="-269875">
              <a:lnSpc>
                <a:spcPct val="115000"/>
              </a:lnSpc>
              <a:spcBef>
                <a:spcPts val="0"/>
              </a:spcBef>
              <a:spcAft>
                <a:spcPts val="0"/>
              </a:spcAft>
              <a:buClr>
                <a:schemeClr val="dk1"/>
              </a:buClr>
              <a:buSzPts val="650"/>
              <a:buFont typeface="Nunito Sans"/>
              <a:buChar char="●"/>
              <a:defRPr sz="650"/>
            </a:lvl4pPr>
            <a:lvl5pPr marL="2286000" lvl="4" indent="-269875">
              <a:lnSpc>
                <a:spcPct val="115000"/>
              </a:lnSpc>
              <a:spcBef>
                <a:spcPts val="0"/>
              </a:spcBef>
              <a:spcAft>
                <a:spcPts val="0"/>
              </a:spcAft>
              <a:buClr>
                <a:schemeClr val="dk1"/>
              </a:buClr>
              <a:buSzPts val="650"/>
              <a:buFont typeface="Nunito Sans"/>
              <a:buChar char="○"/>
              <a:defRPr sz="650"/>
            </a:lvl5pPr>
            <a:lvl6pPr marL="2743200" lvl="5" indent="-269875">
              <a:lnSpc>
                <a:spcPct val="115000"/>
              </a:lnSpc>
              <a:spcBef>
                <a:spcPts val="0"/>
              </a:spcBef>
              <a:spcAft>
                <a:spcPts val="0"/>
              </a:spcAft>
              <a:buClr>
                <a:schemeClr val="dk1"/>
              </a:buClr>
              <a:buSzPts val="650"/>
              <a:buFont typeface="Nunito Sans"/>
              <a:buChar char="■"/>
              <a:defRPr sz="650"/>
            </a:lvl6pPr>
            <a:lvl7pPr marL="3200400" lvl="6" indent="-269875">
              <a:lnSpc>
                <a:spcPct val="115000"/>
              </a:lnSpc>
              <a:spcBef>
                <a:spcPts val="0"/>
              </a:spcBef>
              <a:spcAft>
                <a:spcPts val="0"/>
              </a:spcAft>
              <a:buClr>
                <a:schemeClr val="dk1"/>
              </a:buClr>
              <a:buSzPts val="650"/>
              <a:buFont typeface="Nunito Sans"/>
              <a:buChar char="●"/>
              <a:defRPr sz="650"/>
            </a:lvl7pPr>
            <a:lvl8pPr marL="3657600" lvl="7" indent="-269875">
              <a:lnSpc>
                <a:spcPct val="115000"/>
              </a:lnSpc>
              <a:spcBef>
                <a:spcPts val="0"/>
              </a:spcBef>
              <a:spcAft>
                <a:spcPts val="0"/>
              </a:spcAft>
              <a:buClr>
                <a:schemeClr val="dk1"/>
              </a:buClr>
              <a:buSzPts val="650"/>
              <a:buFont typeface="Nunito Sans"/>
              <a:buChar char="○"/>
              <a:defRPr sz="650"/>
            </a:lvl8pPr>
            <a:lvl9pPr marL="4114800" lvl="8" indent="-269875">
              <a:lnSpc>
                <a:spcPct val="115000"/>
              </a:lnSpc>
              <a:spcBef>
                <a:spcPts val="0"/>
              </a:spcBef>
              <a:spcAft>
                <a:spcPts val="0"/>
              </a:spcAft>
              <a:buClr>
                <a:schemeClr val="dk1"/>
              </a:buClr>
              <a:buSzPts val="650"/>
              <a:buFont typeface="Nunito Sans"/>
              <a:buChar char="■"/>
              <a:defRPr sz="650"/>
            </a:lvl9pPr>
          </a:lstStyle>
          <a:p>
            <a:endParaRPr/>
          </a:p>
        </p:txBody>
      </p:sp>
      <p:sp>
        <p:nvSpPr>
          <p:cNvPr id="627" name="Google Shape;627;p58"/>
          <p:cNvSpPr txBox="1">
            <a:spLocks noGrp="1"/>
          </p:cNvSpPr>
          <p:nvPr>
            <p:ph type="body" idx="5"/>
          </p:nvPr>
        </p:nvSpPr>
        <p:spPr>
          <a:xfrm>
            <a:off x="6427794" y="1312275"/>
            <a:ext cx="1204200" cy="514800"/>
          </a:xfrm>
          <a:prstGeom prst="rect">
            <a:avLst/>
          </a:prstGeom>
        </p:spPr>
        <p:txBody>
          <a:bodyPr spcFirstLastPara="1" wrap="square" lIns="91425" tIns="91425" rIns="91425" bIns="91425" anchor="t" anchorCtr="0">
            <a:spAutoFit/>
          </a:bodyPr>
          <a:lstStyle>
            <a:lvl1pPr marL="457200" lvl="0" indent="-269875">
              <a:lnSpc>
                <a:spcPct val="115000"/>
              </a:lnSpc>
              <a:spcBef>
                <a:spcPts val="0"/>
              </a:spcBef>
              <a:spcAft>
                <a:spcPts val="0"/>
              </a:spcAft>
              <a:buClr>
                <a:schemeClr val="dk1"/>
              </a:buClr>
              <a:buSzPts val="650"/>
              <a:buFont typeface="Nunito Sans"/>
              <a:buChar char="●"/>
              <a:defRPr sz="650"/>
            </a:lvl1pPr>
            <a:lvl2pPr marL="914400" lvl="1" indent="-269875">
              <a:lnSpc>
                <a:spcPct val="115000"/>
              </a:lnSpc>
              <a:spcBef>
                <a:spcPts val="0"/>
              </a:spcBef>
              <a:spcAft>
                <a:spcPts val="0"/>
              </a:spcAft>
              <a:buClr>
                <a:schemeClr val="dk1"/>
              </a:buClr>
              <a:buSzPts val="650"/>
              <a:buFont typeface="Nunito Sans"/>
              <a:buChar char="○"/>
              <a:defRPr sz="650"/>
            </a:lvl2pPr>
            <a:lvl3pPr marL="1371600" lvl="2" indent="-269875">
              <a:lnSpc>
                <a:spcPct val="115000"/>
              </a:lnSpc>
              <a:spcBef>
                <a:spcPts val="0"/>
              </a:spcBef>
              <a:spcAft>
                <a:spcPts val="0"/>
              </a:spcAft>
              <a:buClr>
                <a:schemeClr val="dk1"/>
              </a:buClr>
              <a:buSzPts val="650"/>
              <a:buFont typeface="Nunito Sans"/>
              <a:buChar char="■"/>
              <a:defRPr sz="650"/>
            </a:lvl3pPr>
            <a:lvl4pPr marL="1828800" lvl="3" indent="-269875">
              <a:lnSpc>
                <a:spcPct val="115000"/>
              </a:lnSpc>
              <a:spcBef>
                <a:spcPts val="0"/>
              </a:spcBef>
              <a:spcAft>
                <a:spcPts val="0"/>
              </a:spcAft>
              <a:buClr>
                <a:schemeClr val="dk1"/>
              </a:buClr>
              <a:buSzPts val="650"/>
              <a:buFont typeface="Nunito Sans"/>
              <a:buChar char="●"/>
              <a:defRPr sz="650"/>
            </a:lvl4pPr>
            <a:lvl5pPr marL="2286000" lvl="4" indent="-269875">
              <a:lnSpc>
                <a:spcPct val="115000"/>
              </a:lnSpc>
              <a:spcBef>
                <a:spcPts val="0"/>
              </a:spcBef>
              <a:spcAft>
                <a:spcPts val="0"/>
              </a:spcAft>
              <a:buClr>
                <a:schemeClr val="dk1"/>
              </a:buClr>
              <a:buSzPts val="650"/>
              <a:buFont typeface="Nunito Sans"/>
              <a:buChar char="○"/>
              <a:defRPr sz="650"/>
            </a:lvl5pPr>
            <a:lvl6pPr marL="2743200" lvl="5" indent="-269875">
              <a:lnSpc>
                <a:spcPct val="115000"/>
              </a:lnSpc>
              <a:spcBef>
                <a:spcPts val="0"/>
              </a:spcBef>
              <a:spcAft>
                <a:spcPts val="0"/>
              </a:spcAft>
              <a:buClr>
                <a:schemeClr val="dk1"/>
              </a:buClr>
              <a:buSzPts val="650"/>
              <a:buFont typeface="Nunito Sans"/>
              <a:buChar char="■"/>
              <a:defRPr sz="650"/>
            </a:lvl6pPr>
            <a:lvl7pPr marL="3200400" lvl="6" indent="-269875">
              <a:lnSpc>
                <a:spcPct val="115000"/>
              </a:lnSpc>
              <a:spcBef>
                <a:spcPts val="0"/>
              </a:spcBef>
              <a:spcAft>
                <a:spcPts val="0"/>
              </a:spcAft>
              <a:buClr>
                <a:schemeClr val="dk1"/>
              </a:buClr>
              <a:buSzPts val="650"/>
              <a:buFont typeface="Nunito Sans"/>
              <a:buChar char="●"/>
              <a:defRPr sz="650"/>
            </a:lvl7pPr>
            <a:lvl8pPr marL="3657600" lvl="7" indent="-269875">
              <a:lnSpc>
                <a:spcPct val="115000"/>
              </a:lnSpc>
              <a:spcBef>
                <a:spcPts val="0"/>
              </a:spcBef>
              <a:spcAft>
                <a:spcPts val="0"/>
              </a:spcAft>
              <a:buClr>
                <a:schemeClr val="dk1"/>
              </a:buClr>
              <a:buSzPts val="650"/>
              <a:buFont typeface="Nunito Sans"/>
              <a:buChar char="○"/>
              <a:defRPr sz="650"/>
            </a:lvl8pPr>
            <a:lvl9pPr marL="4114800" lvl="8" indent="-269875">
              <a:lnSpc>
                <a:spcPct val="115000"/>
              </a:lnSpc>
              <a:spcBef>
                <a:spcPts val="0"/>
              </a:spcBef>
              <a:spcAft>
                <a:spcPts val="0"/>
              </a:spcAft>
              <a:buClr>
                <a:schemeClr val="dk1"/>
              </a:buClr>
              <a:buSzPts val="650"/>
              <a:buFont typeface="Nunito Sans"/>
              <a:buChar char="■"/>
              <a:defRPr sz="650"/>
            </a:lvl9pPr>
          </a:lstStyle>
          <a:p>
            <a:endParaRPr/>
          </a:p>
        </p:txBody>
      </p:sp>
      <p:sp>
        <p:nvSpPr>
          <p:cNvPr id="628" name="Google Shape;628;p58"/>
          <p:cNvSpPr txBox="1">
            <a:spLocks noGrp="1"/>
          </p:cNvSpPr>
          <p:nvPr>
            <p:ph type="body" idx="6"/>
          </p:nvPr>
        </p:nvSpPr>
        <p:spPr>
          <a:xfrm>
            <a:off x="7648462" y="1312275"/>
            <a:ext cx="1204200" cy="514800"/>
          </a:xfrm>
          <a:prstGeom prst="rect">
            <a:avLst/>
          </a:prstGeom>
        </p:spPr>
        <p:txBody>
          <a:bodyPr spcFirstLastPara="1" wrap="square" lIns="91425" tIns="91425" rIns="91425" bIns="91425" anchor="t" anchorCtr="0">
            <a:spAutoFit/>
          </a:bodyPr>
          <a:lstStyle>
            <a:lvl1pPr marL="457200" lvl="0" indent="-269875">
              <a:lnSpc>
                <a:spcPct val="115000"/>
              </a:lnSpc>
              <a:spcBef>
                <a:spcPts val="0"/>
              </a:spcBef>
              <a:spcAft>
                <a:spcPts val="0"/>
              </a:spcAft>
              <a:buClr>
                <a:schemeClr val="dk1"/>
              </a:buClr>
              <a:buSzPts val="650"/>
              <a:buFont typeface="Nunito Sans"/>
              <a:buChar char="●"/>
              <a:defRPr sz="650"/>
            </a:lvl1pPr>
            <a:lvl2pPr marL="914400" lvl="1" indent="-269875">
              <a:lnSpc>
                <a:spcPct val="115000"/>
              </a:lnSpc>
              <a:spcBef>
                <a:spcPts val="0"/>
              </a:spcBef>
              <a:spcAft>
                <a:spcPts val="0"/>
              </a:spcAft>
              <a:buClr>
                <a:schemeClr val="dk1"/>
              </a:buClr>
              <a:buSzPts val="650"/>
              <a:buFont typeface="Nunito Sans"/>
              <a:buChar char="○"/>
              <a:defRPr sz="650"/>
            </a:lvl2pPr>
            <a:lvl3pPr marL="1371600" lvl="2" indent="-269875">
              <a:lnSpc>
                <a:spcPct val="115000"/>
              </a:lnSpc>
              <a:spcBef>
                <a:spcPts val="0"/>
              </a:spcBef>
              <a:spcAft>
                <a:spcPts val="0"/>
              </a:spcAft>
              <a:buClr>
                <a:schemeClr val="dk1"/>
              </a:buClr>
              <a:buSzPts val="650"/>
              <a:buFont typeface="Nunito Sans"/>
              <a:buChar char="■"/>
              <a:defRPr sz="650"/>
            </a:lvl3pPr>
            <a:lvl4pPr marL="1828800" lvl="3" indent="-269875">
              <a:lnSpc>
                <a:spcPct val="115000"/>
              </a:lnSpc>
              <a:spcBef>
                <a:spcPts val="0"/>
              </a:spcBef>
              <a:spcAft>
                <a:spcPts val="0"/>
              </a:spcAft>
              <a:buClr>
                <a:schemeClr val="dk1"/>
              </a:buClr>
              <a:buSzPts val="650"/>
              <a:buFont typeface="Nunito Sans"/>
              <a:buChar char="●"/>
              <a:defRPr sz="650"/>
            </a:lvl4pPr>
            <a:lvl5pPr marL="2286000" lvl="4" indent="-269875">
              <a:lnSpc>
                <a:spcPct val="115000"/>
              </a:lnSpc>
              <a:spcBef>
                <a:spcPts val="0"/>
              </a:spcBef>
              <a:spcAft>
                <a:spcPts val="0"/>
              </a:spcAft>
              <a:buClr>
                <a:schemeClr val="dk1"/>
              </a:buClr>
              <a:buSzPts val="650"/>
              <a:buFont typeface="Nunito Sans"/>
              <a:buChar char="○"/>
              <a:defRPr sz="650"/>
            </a:lvl5pPr>
            <a:lvl6pPr marL="2743200" lvl="5" indent="-269875">
              <a:lnSpc>
                <a:spcPct val="115000"/>
              </a:lnSpc>
              <a:spcBef>
                <a:spcPts val="0"/>
              </a:spcBef>
              <a:spcAft>
                <a:spcPts val="0"/>
              </a:spcAft>
              <a:buClr>
                <a:schemeClr val="dk1"/>
              </a:buClr>
              <a:buSzPts val="650"/>
              <a:buFont typeface="Nunito Sans"/>
              <a:buChar char="■"/>
              <a:defRPr sz="650"/>
            </a:lvl6pPr>
            <a:lvl7pPr marL="3200400" lvl="6" indent="-269875">
              <a:lnSpc>
                <a:spcPct val="115000"/>
              </a:lnSpc>
              <a:spcBef>
                <a:spcPts val="0"/>
              </a:spcBef>
              <a:spcAft>
                <a:spcPts val="0"/>
              </a:spcAft>
              <a:buClr>
                <a:schemeClr val="dk1"/>
              </a:buClr>
              <a:buSzPts val="650"/>
              <a:buFont typeface="Nunito Sans"/>
              <a:buChar char="●"/>
              <a:defRPr sz="650"/>
            </a:lvl7pPr>
            <a:lvl8pPr marL="3657600" lvl="7" indent="-269875">
              <a:lnSpc>
                <a:spcPct val="115000"/>
              </a:lnSpc>
              <a:spcBef>
                <a:spcPts val="0"/>
              </a:spcBef>
              <a:spcAft>
                <a:spcPts val="0"/>
              </a:spcAft>
              <a:buClr>
                <a:schemeClr val="dk1"/>
              </a:buClr>
              <a:buSzPts val="650"/>
              <a:buFont typeface="Nunito Sans"/>
              <a:buChar char="○"/>
              <a:defRPr sz="650"/>
            </a:lvl8pPr>
            <a:lvl9pPr marL="4114800" lvl="8" indent="-269875">
              <a:lnSpc>
                <a:spcPct val="115000"/>
              </a:lnSpc>
              <a:spcBef>
                <a:spcPts val="0"/>
              </a:spcBef>
              <a:spcAft>
                <a:spcPts val="0"/>
              </a:spcAft>
              <a:buClr>
                <a:schemeClr val="dk1"/>
              </a:buClr>
              <a:buSzPts val="650"/>
              <a:buFont typeface="Nunito Sans"/>
              <a:buChar char="■"/>
              <a:defRPr sz="650"/>
            </a:lvl9pPr>
          </a:lstStyle>
          <a:p>
            <a:endParaRPr/>
          </a:p>
        </p:txBody>
      </p:sp>
      <p:sp>
        <p:nvSpPr>
          <p:cNvPr id="629" name="Google Shape;629;p58"/>
          <p:cNvSpPr txBox="1">
            <a:spLocks noGrp="1"/>
          </p:cNvSpPr>
          <p:nvPr>
            <p:ph type="body" idx="7"/>
          </p:nvPr>
        </p:nvSpPr>
        <p:spPr>
          <a:xfrm>
            <a:off x="6399275" y="3502850"/>
            <a:ext cx="2463900" cy="658800"/>
          </a:xfrm>
          <a:prstGeom prst="rect">
            <a:avLst/>
          </a:prstGeom>
        </p:spPr>
        <p:txBody>
          <a:bodyPr spcFirstLastPara="1" wrap="square" lIns="91425" tIns="91425" rIns="91425" bIns="91425" anchor="t" anchorCtr="0">
            <a:spAutoFit/>
          </a:bodyPr>
          <a:lstStyle>
            <a:lvl1pPr marL="457200" lvl="0" indent="-269875">
              <a:lnSpc>
                <a:spcPct val="115000"/>
              </a:lnSpc>
              <a:spcBef>
                <a:spcPts val="0"/>
              </a:spcBef>
              <a:spcAft>
                <a:spcPts val="0"/>
              </a:spcAft>
              <a:buClr>
                <a:schemeClr val="dk1"/>
              </a:buClr>
              <a:buSzPts val="650"/>
              <a:buFont typeface="Nunito Sans"/>
              <a:buChar char="●"/>
              <a:defRPr sz="650"/>
            </a:lvl1pPr>
            <a:lvl2pPr marL="914400" lvl="1" indent="-269875">
              <a:lnSpc>
                <a:spcPct val="115000"/>
              </a:lnSpc>
              <a:spcBef>
                <a:spcPts val="0"/>
              </a:spcBef>
              <a:spcAft>
                <a:spcPts val="0"/>
              </a:spcAft>
              <a:buClr>
                <a:schemeClr val="dk1"/>
              </a:buClr>
              <a:buSzPts val="650"/>
              <a:buFont typeface="Nunito Sans"/>
              <a:buChar char="○"/>
              <a:defRPr sz="650"/>
            </a:lvl2pPr>
            <a:lvl3pPr marL="1371600" lvl="2" indent="-269875">
              <a:lnSpc>
                <a:spcPct val="115000"/>
              </a:lnSpc>
              <a:spcBef>
                <a:spcPts val="0"/>
              </a:spcBef>
              <a:spcAft>
                <a:spcPts val="0"/>
              </a:spcAft>
              <a:buClr>
                <a:schemeClr val="dk1"/>
              </a:buClr>
              <a:buSzPts val="650"/>
              <a:buFont typeface="Nunito Sans"/>
              <a:buChar char="■"/>
              <a:defRPr sz="650"/>
            </a:lvl3pPr>
            <a:lvl4pPr marL="1828800" lvl="3" indent="-269875">
              <a:lnSpc>
                <a:spcPct val="115000"/>
              </a:lnSpc>
              <a:spcBef>
                <a:spcPts val="0"/>
              </a:spcBef>
              <a:spcAft>
                <a:spcPts val="0"/>
              </a:spcAft>
              <a:buClr>
                <a:schemeClr val="dk1"/>
              </a:buClr>
              <a:buSzPts val="650"/>
              <a:buFont typeface="Nunito Sans"/>
              <a:buChar char="●"/>
              <a:defRPr sz="650"/>
            </a:lvl4pPr>
            <a:lvl5pPr marL="2286000" lvl="4" indent="-269875">
              <a:lnSpc>
                <a:spcPct val="115000"/>
              </a:lnSpc>
              <a:spcBef>
                <a:spcPts val="0"/>
              </a:spcBef>
              <a:spcAft>
                <a:spcPts val="0"/>
              </a:spcAft>
              <a:buClr>
                <a:schemeClr val="dk1"/>
              </a:buClr>
              <a:buSzPts val="650"/>
              <a:buFont typeface="Nunito Sans"/>
              <a:buChar char="○"/>
              <a:defRPr sz="650"/>
            </a:lvl5pPr>
            <a:lvl6pPr marL="2743200" lvl="5" indent="-269875">
              <a:lnSpc>
                <a:spcPct val="115000"/>
              </a:lnSpc>
              <a:spcBef>
                <a:spcPts val="0"/>
              </a:spcBef>
              <a:spcAft>
                <a:spcPts val="0"/>
              </a:spcAft>
              <a:buClr>
                <a:schemeClr val="dk1"/>
              </a:buClr>
              <a:buSzPts val="650"/>
              <a:buFont typeface="Nunito Sans"/>
              <a:buChar char="■"/>
              <a:defRPr sz="650"/>
            </a:lvl6pPr>
            <a:lvl7pPr marL="3200400" lvl="6" indent="-269875">
              <a:lnSpc>
                <a:spcPct val="115000"/>
              </a:lnSpc>
              <a:spcBef>
                <a:spcPts val="0"/>
              </a:spcBef>
              <a:spcAft>
                <a:spcPts val="0"/>
              </a:spcAft>
              <a:buClr>
                <a:schemeClr val="dk1"/>
              </a:buClr>
              <a:buSzPts val="650"/>
              <a:buFont typeface="Nunito Sans"/>
              <a:buChar char="●"/>
              <a:defRPr sz="650"/>
            </a:lvl7pPr>
            <a:lvl8pPr marL="3657600" lvl="7" indent="-269875">
              <a:lnSpc>
                <a:spcPct val="115000"/>
              </a:lnSpc>
              <a:spcBef>
                <a:spcPts val="0"/>
              </a:spcBef>
              <a:spcAft>
                <a:spcPts val="0"/>
              </a:spcAft>
              <a:buClr>
                <a:schemeClr val="dk1"/>
              </a:buClr>
              <a:buSzPts val="650"/>
              <a:buFont typeface="Nunito Sans"/>
              <a:buChar char="○"/>
              <a:defRPr sz="650"/>
            </a:lvl8pPr>
            <a:lvl9pPr marL="4114800" lvl="8" indent="-269875">
              <a:lnSpc>
                <a:spcPct val="115000"/>
              </a:lnSpc>
              <a:spcBef>
                <a:spcPts val="0"/>
              </a:spcBef>
              <a:spcAft>
                <a:spcPts val="0"/>
              </a:spcAft>
              <a:buClr>
                <a:schemeClr val="dk1"/>
              </a:buClr>
              <a:buSzPts val="650"/>
              <a:buFont typeface="Nunito Sans"/>
              <a:buChar char="■"/>
              <a:defRPr sz="650"/>
            </a:lvl9pPr>
          </a:lstStyle>
          <a:p>
            <a:endParaRPr/>
          </a:p>
        </p:txBody>
      </p:sp>
      <p:sp>
        <p:nvSpPr>
          <p:cNvPr id="630" name="Google Shape;630;p58"/>
          <p:cNvSpPr txBox="1">
            <a:spLocks noGrp="1"/>
          </p:cNvSpPr>
          <p:nvPr>
            <p:ph type="body" idx="8"/>
          </p:nvPr>
        </p:nvSpPr>
        <p:spPr>
          <a:xfrm>
            <a:off x="6399275" y="2816000"/>
            <a:ext cx="2463900" cy="658800"/>
          </a:xfrm>
          <a:prstGeom prst="rect">
            <a:avLst/>
          </a:prstGeom>
        </p:spPr>
        <p:txBody>
          <a:bodyPr spcFirstLastPara="1" wrap="square" lIns="91425" tIns="91425" rIns="91425" bIns="91425" anchor="t" anchorCtr="0">
            <a:spAutoFit/>
          </a:bodyPr>
          <a:lstStyle>
            <a:lvl1pPr marL="457200" lvl="0" indent="-269875">
              <a:lnSpc>
                <a:spcPct val="115000"/>
              </a:lnSpc>
              <a:spcBef>
                <a:spcPts val="0"/>
              </a:spcBef>
              <a:spcAft>
                <a:spcPts val="0"/>
              </a:spcAft>
              <a:buClr>
                <a:schemeClr val="dk1"/>
              </a:buClr>
              <a:buSzPts val="650"/>
              <a:buFont typeface="Nunito Sans"/>
              <a:buChar char="●"/>
              <a:defRPr sz="650"/>
            </a:lvl1pPr>
            <a:lvl2pPr marL="914400" lvl="1" indent="-269875">
              <a:lnSpc>
                <a:spcPct val="115000"/>
              </a:lnSpc>
              <a:spcBef>
                <a:spcPts val="0"/>
              </a:spcBef>
              <a:spcAft>
                <a:spcPts val="0"/>
              </a:spcAft>
              <a:buClr>
                <a:schemeClr val="dk1"/>
              </a:buClr>
              <a:buSzPts val="650"/>
              <a:buFont typeface="Nunito Sans"/>
              <a:buChar char="○"/>
              <a:defRPr sz="650"/>
            </a:lvl2pPr>
            <a:lvl3pPr marL="1371600" lvl="2" indent="-269875">
              <a:lnSpc>
                <a:spcPct val="115000"/>
              </a:lnSpc>
              <a:spcBef>
                <a:spcPts val="0"/>
              </a:spcBef>
              <a:spcAft>
                <a:spcPts val="0"/>
              </a:spcAft>
              <a:buClr>
                <a:schemeClr val="dk1"/>
              </a:buClr>
              <a:buSzPts val="650"/>
              <a:buFont typeface="Nunito Sans"/>
              <a:buChar char="■"/>
              <a:defRPr sz="650"/>
            </a:lvl3pPr>
            <a:lvl4pPr marL="1828800" lvl="3" indent="-269875">
              <a:lnSpc>
                <a:spcPct val="115000"/>
              </a:lnSpc>
              <a:spcBef>
                <a:spcPts val="0"/>
              </a:spcBef>
              <a:spcAft>
                <a:spcPts val="0"/>
              </a:spcAft>
              <a:buClr>
                <a:schemeClr val="dk1"/>
              </a:buClr>
              <a:buSzPts val="650"/>
              <a:buFont typeface="Nunito Sans"/>
              <a:buChar char="●"/>
              <a:defRPr sz="650"/>
            </a:lvl4pPr>
            <a:lvl5pPr marL="2286000" lvl="4" indent="-269875">
              <a:lnSpc>
                <a:spcPct val="115000"/>
              </a:lnSpc>
              <a:spcBef>
                <a:spcPts val="0"/>
              </a:spcBef>
              <a:spcAft>
                <a:spcPts val="0"/>
              </a:spcAft>
              <a:buClr>
                <a:schemeClr val="dk1"/>
              </a:buClr>
              <a:buSzPts val="650"/>
              <a:buFont typeface="Nunito Sans"/>
              <a:buChar char="○"/>
              <a:defRPr sz="650"/>
            </a:lvl5pPr>
            <a:lvl6pPr marL="2743200" lvl="5" indent="-269875">
              <a:lnSpc>
                <a:spcPct val="115000"/>
              </a:lnSpc>
              <a:spcBef>
                <a:spcPts val="0"/>
              </a:spcBef>
              <a:spcAft>
                <a:spcPts val="0"/>
              </a:spcAft>
              <a:buClr>
                <a:schemeClr val="dk1"/>
              </a:buClr>
              <a:buSzPts val="650"/>
              <a:buFont typeface="Nunito Sans"/>
              <a:buChar char="■"/>
              <a:defRPr sz="650"/>
            </a:lvl6pPr>
            <a:lvl7pPr marL="3200400" lvl="6" indent="-269875">
              <a:lnSpc>
                <a:spcPct val="115000"/>
              </a:lnSpc>
              <a:spcBef>
                <a:spcPts val="0"/>
              </a:spcBef>
              <a:spcAft>
                <a:spcPts val="0"/>
              </a:spcAft>
              <a:buClr>
                <a:schemeClr val="dk1"/>
              </a:buClr>
              <a:buSzPts val="650"/>
              <a:buFont typeface="Nunito Sans"/>
              <a:buChar char="●"/>
              <a:defRPr sz="650"/>
            </a:lvl7pPr>
            <a:lvl8pPr marL="3657600" lvl="7" indent="-269875">
              <a:lnSpc>
                <a:spcPct val="115000"/>
              </a:lnSpc>
              <a:spcBef>
                <a:spcPts val="0"/>
              </a:spcBef>
              <a:spcAft>
                <a:spcPts val="0"/>
              </a:spcAft>
              <a:buClr>
                <a:schemeClr val="dk1"/>
              </a:buClr>
              <a:buSzPts val="650"/>
              <a:buFont typeface="Nunito Sans"/>
              <a:buChar char="○"/>
              <a:defRPr sz="650"/>
            </a:lvl8pPr>
            <a:lvl9pPr marL="4114800" lvl="8" indent="-269875">
              <a:lnSpc>
                <a:spcPct val="115000"/>
              </a:lnSpc>
              <a:spcBef>
                <a:spcPts val="0"/>
              </a:spcBef>
              <a:spcAft>
                <a:spcPts val="0"/>
              </a:spcAft>
              <a:buClr>
                <a:schemeClr val="dk1"/>
              </a:buClr>
              <a:buSzPts val="650"/>
              <a:buFont typeface="Nunito Sans"/>
              <a:buChar char="■"/>
              <a:defRPr sz="650"/>
            </a:lvl9pPr>
          </a:lstStyle>
          <a:p>
            <a:endParaRPr/>
          </a:p>
        </p:txBody>
      </p:sp>
      <p:sp>
        <p:nvSpPr>
          <p:cNvPr id="631" name="Google Shape;631;p58"/>
          <p:cNvSpPr txBox="1">
            <a:spLocks noGrp="1"/>
          </p:cNvSpPr>
          <p:nvPr>
            <p:ph type="body" idx="9"/>
          </p:nvPr>
        </p:nvSpPr>
        <p:spPr>
          <a:xfrm>
            <a:off x="3833097" y="4189700"/>
            <a:ext cx="2463900" cy="658800"/>
          </a:xfrm>
          <a:prstGeom prst="rect">
            <a:avLst/>
          </a:prstGeom>
        </p:spPr>
        <p:txBody>
          <a:bodyPr spcFirstLastPara="1" wrap="square" lIns="91425" tIns="91425" rIns="91425" bIns="91425" anchor="t" anchorCtr="0">
            <a:spAutoFit/>
          </a:bodyPr>
          <a:lstStyle>
            <a:lvl1pPr marL="457200" lvl="0" indent="-269875">
              <a:lnSpc>
                <a:spcPct val="115000"/>
              </a:lnSpc>
              <a:spcBef>
                <a:spcPts val="0"/>
              </a:spcBef>
              <a:spcAft>
                <a:spcPts val="0"/>
              </a:spcAft>
              <a:buClr>
                <a:schemeClr val="dk1"/>
              </a:buClr>
              <a:buSzPts val="650"/>
              <a:buFont typeface="Nunito Sans"/>
              <a:buChar char="●"/>
              <a:defRPr sz="650"/>
            </a:lvl1pPr>
            <a:lvl2pPr marL="914400" lvl="1" indent="-269875">
              <a:lnSpc>
                <a:spcPct val="115000"/>
              </a:lnSpc>
              <a:spcBef>
                <a:spcPts val="0"/>
              </a:spcBef>
              <a:spcAft>
                <a:spcPts val="0"/>
              </a:spcAft>
              <a:buClr>
                <a:schemeClr val="dk1"/>
              </a:buClr>
              <a:buSzPts val="650"/>
              <a:buFont typeface="Nunito Sans"/>
              <a:buChar char="○"/>
              <a:defRPr sz="650"/>
            </a:lvl2pPr>
            <a:lvl3pPr marL="1371600" lvl="2" indent="-269875">
              <a:lnSpc>
                <a:spcPct val="115000"/>
              </a:lnSpc>
              <a:spcBef>
                <a:spcPts val="0"/>
              </a:spcBef>
              <a:spcAft>
                <a:spcPts val="0"/>
              </a:spcAft>
              <a:buClr>
                <a:schemeClr val="dk1"/>
              </a:buClr>
              <a:buSzPts val="650"/>
              <a:buFont typeface="Nunito Sans"/>
              <a:buChar char="■"/>
              <a:defRPr sz="650"/>
            </a:lvl3pPr>
            <a:lvl4pPr marL="1828800" lvl="3" indent="-269875">
              <a:lnSpc>
                <a:spcPct val="115000"/>
              </a:lnSpc>
              <a:spcBef>
                <a:spcPts val="0"/>
              </a:spcBef>
              <a:spcAft>
                <a:spcPts val="0"/>
              </a:spcAft>
              <a:buClr>
                <a:schemeClr val="dk1"/>
              </a:buClr>
              <a:buSzPts val="650"/>
              <a:buFont typeface="Nunito Sans"/>
              <a:buChar char="●"/>
              <a:defRPr sz="650"/>
            </a:lvl4pPr>
            <a:lvl5pPr marL="2286000" lvl="4" indent="-269875">
              <a:lnSpc>
                <a:spcPct val="115000"/>
              </a:lnSpc>
              <a:spcBef>
                <a:spcPts val="0"/>
              </a:spcBef>
              <a:spcAft>
                <a:spcPts val="0"/>
              </a:spcAft>
              <a:buClr>
                <a:schemeClr val="dk1"/>
              </a:buClr>
              <a:buSzPts val="650"/>
              <a:buFont typeface="Nunito Sans"/>
              <a:buChar char="○"/>
              <a:defRPr sz="650"/>
            </a:lvl5pPr>
            <a:lvl6pPr marL="2743200" lvl="5" indent="-269875">
              <a:lnSpc>
                <a:spcPct val="115000"/>
              </a:lnSpc>
              <a:spcBef>
                <a:spcPts val="0"/>
              </a:spcBef>
              <a:spcAft>
                <a:spcPts val="0"/>
              </a:spcAft>
              <a:buClr>
                <a:schemeClr val="dk1"/>
              </a:buClr>
              <a:buSzPts val="650"/>
              <a:buFont typeface="Nunito Sans"/>
              <a:buChar char="■"/>
              <a:defRPr sz="650"/>
            </a:lvl6pPr>
            <a:lvl7pPr marL="3200400" lvl="6" indent="-269875">
              <a:lnSpc>
                <a:spcPct val="115000"/>
              </a:lnSpc>
              <a:spcBef>
                <a:spcPts val="0"/>
              </a:spcBef>
              <a:spcAft>
                <a:spcPts val="0"/>
              </a:spcAft>
              <a:buClr>
                <a:schemeClr val="dk1"/>
              </a:buClr>
              <a:buSzPts val="650"/>
              <a:buFont typeface="Nunito Sans"/>
              <a:buChar char="●"/>
              <a:defRPr sz="650"/>
            </a:lvl7pPr>
            <a:lvl8pPr marL="3657600" lvl="7" indent="-269875">
              <a:lnSpc>
                <a:spcPct val="115000"/>
              </a:lnSpc>
              <a:spcBef>
                <a:spcPts val="0"/>
              </a:spcBef>
              <a:spcAft>
                <a:spcPts val="0"/>
              </a:spcAft>
              <a:buClr>
                <a:schemeClr val="dk1"/>
              </a:buClr>
              <a:buSzPts val="650"/>
              <a:buFont typeface="Nunito Sans"/>
              <a:buChar char="○"/>
              <a:defRPr sz="650"/>
            </a:lvl8pPr>
            <a:lvl9pPr marL="4114800" lvl="8" indent="-269875">
              <a:lnSpc>
                <a:spcPct val="115000"/>
              </a:lnSpc>
              <a:spcBef>
                <a:spcPts val="0"/>
              </a:spcBef>
              <a:spcAft>
                <a:spcPts val="0"/>
              </a:spcAft>
              <a:buClr>
                <a:schemeClr val="dk1"/>
              </a:buClr>
              <a:buSzPts val="650"/>
              <a:buFont typeface="Nunito Sans"/>
              <a:buChar char="■"/>
              <a:defRPr sz="650"/>
            </a:lvl9pPr>
          </a:lstStyle>
          <a:p>
            <a:endParaRPr/>
          </a:p>
        </p:txBody>
      </p:sp>
      <p:sp>
        <p:nvSpPr>
          <p:cNvPr id="632" name="Google Shape;632;p58"/>
          <p:cNvSpPr txBox="1">
            <a:spLocks noGrp="1"/>
          </p:cNvSpPr>
          <p:nvPr>
            <p:ph type="body" idx="13"/>
          </p:nvPr>
        </p:nvSpPr>
        <p:spPr>
          <a:xfrm>
            <a:off x="3833097" y="3502850"/>
            <a:ext cx="2463900" cy="658800"/>
          </a:xfrm>
          <a:prstGeom prst="rect">
            <a:avLst/>
          </a:prstGeom>
        </p:spPr>
        <p:txBody>
          <a:bodyPr spcFirstLastPara="1" wrap="square" lIns="91425" tIns="91425" rIns="91425" bIns="91425" anchor="t" anchorCtr="0">
            <a:spAutoFit/>
          </a:bodyPr>
          <a:lstStyle>
            <a:lvl1pPr marL="457200" lvl="0" indent="-269875">
              <a:spcBef>
                <a:spcPts val="0"/>
              </a:spcBef>
              <a:spcAft>
                <a:spcPts val="0"/>
              </a:spcAft>
              <a:buSzPts val="650"/>
              <a:buFont typeface="Nunito Sans"/>
              <a:buChar char="●"/>
              <a:defRPr sz="650"/>
            </a:lvl1pPr>
            <a:lvl2pPr marL="914400" lvl="1" indent="-269875">
              <a:spcBef>
                <a:spcPts val="0"/>
              </a:spcBef>
              <a:spcAft>
                <a:spcPts val="0"/>
              </a:spcAft>
              <a:buSzPts val="650"/>
              <a:buFont typeface="Nunito Sans"/>
              <a:buChar char="○"/>
              <a:defRPr sz="650"/>
            </a:lvl2pPr>
            <a:lvl3pPr marL="1371600" lvl="2" indent="-269875">
              <a:spcBef>
                <a:spcPts val="0"/>
              </a:spcBef>
              <a:spcAft>
                <a:spcPts val="0"/>
              </a:spcAft>
              <a:buSzPts val="650"/>
              <a:buFont typeface="Nunito Sans"/>
              <a:buChar char="■"/>
              <a:defRPr sz="650"/>
            </a:lvl3pPr>
            <a:lvl4pPr marL="1828800" lvl="3" indent="-269875">
              <a:spcBef>
                <a:spcPts val="0"/>
              </a:spcBef>
              <a:spcAft>
                <a:spcPts val="0"/>
              </a:spcAft>
              <a:buSzPts val="650"/>
              <a:buFont typeface="Nunito Sans"/>
              <a:buChar char="●"/>
              <a:defRPr sz="650"/>
            </a:lvl4pPr>
            <a:lvl5pPr marL="2286000" lvl="4" indent="-269875">
              <a:spcBef>
                <a:spcPts val="0"/>
              </a:spcBef>
              <a:spcAft>
                <a:spcPts val="0"/>
              </a:spcAft>
              <a:buSzPts val="650"/>
              <a:buFont typeface="Nunito Sans"/>
              <a:buChar char="○"/>
              <a:defRPr sz="650"/>
            </a:lvl5pPr>
            <a:lvl6pPr marL="2743200" lvl="5" indent="-269875">
              <a:spcBef>
                <a:spcPts val="0"/>
              </a:spcBef>
              <a:spcAft>
                <a:spcPts val="0"/>
              </a:spcAft>
              <a:buSzPts val="650"/>
              <a:buFont typeface="Nunito Sans"/>
              <a:buChar char="■"/>
              <a:defRPr sz="650"/>
            </a:lvl6pPr>
            <a:lvl7pPr marL="3200400" lvl="6" indent="-269875">
              <a:spcBef>
                <a:spcPts val="0"/>
              </a:spcBef>
              <a:spcAft>
                <a:spcPts val="0"/>
              </a:spcAft>
              <a:buSzPts val="650"/>
              <a:buFont typeface="Nunito Sans"/>
              <a:buChar char="●"/>
              <a:defRPr sz="650"/>
            </a:lvl7pPr>
            <a:lvl8pPr marL="3657600" lvl="7" indent="-269875">
              <a:spcBef>
                <a:spcPts val="0"/>
              </a:spcBef>
              <a:spcAft>
                <a:spcPts val="0"/>
              </a:spcAft>
              <a:buSzPts val="650"/>
              <a:buFont typeface="Nunito Sans"/>
              <a:buChar char="○"/>
              <a:defRPr sz="650"/>
            </a:lvl8pPr>
            <a:lvl9pPr marL="4114800" lvl="8" indent="-269875">
              <a:spcBef>
                <a:spcPts val="0"/>
              </a:spcBef>
              <a:spcAft>
                <a:spcPts val="0"/>
              </a:spcAft>
              <a:buSzPts val="650"/>
              <a:buFont typeface="Nunito Sans"/>
              <a:buChar char="■"/>
              <a:defRPr sz="650"/>
            </a:lvl9pPr>
          </a:lstStyle>
          <a:p>
            <a:endParaRPr/>
          </a:p>
        </p:txBody>
      </p:sp>
      <p:sp>
        <p:nvSpPr>
          <p:cNvPr id="633" name="Google Shape;633;p58"/>
          <p:cNvSpPr txBox="1">
            <a:spLocks noGrp="1"/>
          </p:cNvSpPr>
          <p:nvPr>
            <p:ph type="body" idx="14"/>
          </p:nvPr>
        </p:nvSpPr>
        <p:spPr>
          <a:xfrm>
            <a:off x="3833097" y="2816000"/>
            <a:ext cx="2463900" cy="658800"/>
          </a:xfrm>
          <a:prstGeom prst="rect">
            <a:avLst/>
          </a:prstGeom>
        </p:spPr>
        <p:txBody>
          <a:bodyPr spcFirstLastPara="1" wrap="square" lIns="91425" tIns="91425" rIns="91425" bIns="91425" anchor="t" anchorCtr="0">
            <a:spAutoFit/>
          </a:bodyPr>
          <a:lstStyle>
            <a:lvl1pPr marL="457200" lvl="0" indent="-269875">
              <a:lnSpc>
                <a:spcPct val="115000"/>
              </a:lnSpc>
              <a:spcBef>
                <a:spcPts val="0"/>
              </a:spcBef>
              <a:spcAft>
                <a:spcPts val="0"/>
              </a:spcAft>
              <a:buClr>
                <a:schemeClr val="dk1"/>
              </a:buClr>
              <a:buSzPts val="650"/>
              <a:buFont typeface="Nunito Sans"/>
              <a:buChar char="●"/>
              <a:defRPr sz="650"/>
            </a:lvl1pPr>
            <a:lvl2pPr marL="914400" lvl="1" indent="-269875">
              <a:lnSpc>
                <a:spcPct val="115000"/>
              </a:lnSpc>
              <a:spcBef>
                <a:spcPts val="0"/>
              </a:spcBef>
              <a:spcAft>
                <a:spcPts val="0"/>
              </a:spcAft>
              <a:buClr>
                <a:schemeClr val="dk1"/>
              </a:buClr>
              <a:buSzPts val="650"/>
              <a:buFont typeface="Nunito Sans"/>
              <a:buChar char="○"/>
              <a:defRPr sz="650"/>
            </a:lvl2pPr>
            <a:lvl3pPr marL="1371600" lvl="2" indent="-269875">
              <a:lnSpc>
                <a:spcPct val="115000"/>
              </a:lnSpc>
              <a:spcBef>
                <a:spcPts val="0"/>
              </a:spcBef>
              <a:spcAft>
                <a:spcPts val="0"/>
              </a:spcAft>
              <a:buClr>
                <a:schemeClr val="dk1"/>
              </a:buClr>
              <a:buSzPts val="650"/>
              <a:buFont typeface="Nunito Sans"/>
              <a:buChar char="■"/>
              <a:defRPr sz="650"/>
            </a:lvl3pPr>
            <a:lvl4pPr marL="1828800" lvl="3" indent="-269875">
              <a:lnSpc>
                <a:spcPct val="115000"/>
              </a:lnSpc>
              <a:spcBef>
                <a:spcPts val="0"/>
              </a:spcBef>
              <a:spcAft>
                <a:spcPts val="0"/>
              </a:spcAft>
              <a:buClr>
                <a:schemeClr val="dk1"/>
              </a:buClr>
              <a:buSzPts val="650"/>
              <a:buFont typeface="Nunito Sans"/>
              <a:buChar char="●"/>
              <a:defRPr sz="650"/>
            </a:lvl4pPr>
            <a:lvl5pPr marL="2286000" lvl="4" indent="-269875">
              <a:lnSpc>
                <a:spcPct val="115000"/>
              </a:lnSpc>
              <a:spcBef>
                <a:spcPts val="0"/>
              </a:spcBef>
              <a:spcAft>
                <a:spcPts val="0"/>
              </a:spcAft>
              <a:buClr>
                <a:schemeClr val="dk1"/>
              </a:buClr>
              <a:buSzPts val="650"/>
              <a:buFont typeface="Nunito Sans"/>
              <a:buChar char="○"/>
              <a:defRPr sz="650"/>
            </a:lvl5pPr>
            <a:lvl6pPr marL="2743200" lvl="5" indent="-269875">
              <a:lnSpc>
                <a:spcPct val="115000"/>
              </a:lnSpc>
              <a:spcBef>
                <a:spcPts val="0"/>
              </a:spcBef>
              <a:spcAft>
                <a:spcPts val="0"/>
              </a:spcAft>
              <a:buClr>
                <a:schemeClr val="dk1"/>
              </a:buClr>
              <a:buSzPts val="650"/>
              <a:buFont typeface="Nunito Sans"/>
              <a:buChar char="■"/>
              <a:defRPr sz="650"/>
            </a:lvl6pPr>
            <a:lvl7pPr marL="3200400" lvl="6" indent="-269875">
              <a:lnSpc>
                <a:spcPct val="115000"/>
              </a:lnSpc>
              <a:spcBef>
                <a:spcPts val="0"/>
              </a:spcBef>
              <a:spcAft>
                <a:spcPts val="0"/>
              </a:spcAft>
              <a:buClr>
                <a:schemeClr val="dk1"/>
              </a:buClr>
              <a:buSzPts val="650"/>
              <a:buFont typeface="Nunito Sans"/>
              <a:buChar char="●"/>
              <a:defRPr sz="650"/>
            </a:lvl7pPr>
            <a:lvl8pPr marL="3657600" lvl="7" indent="-269875">
              <a:lnSpc>
                <a:spcPct val="115000"/>
              </a:lnSpc>
              <a:spcBef>
                <a:spcPts val="0"/>
              </a:spcBef>
              <a:spcAft>
                <a:spcPts val="0"/>
              </a:spcAft>
              <a:buClr>
                <a:schemeClr val="dk1"/>
              </a:buClr>
              <a:buSzPts val="650"/>
              <a:buFont typeface="Nunito Sans"/>
              <a:buChar char="○"/>
              <a:defRPr sz="650"/>
            </a:lvl8pPr>
            <a:lvl9pPr marL="4114800" lvl="8" indent="-269875">
              <a:lnSpc>
                <a:spcPct val="115000"/>
              </a:lnSpc>
              <a:spcBef>
                <a:spcPts val="0"/>
              </a:spcBef>
              <a:spcAft>
                <a:spcPts val="0"/>
              </a:spcAft>
              <a:buClr>
                <a:schemeClr val="dk1"/>
              </a:buClr>
              <a:buSzPts val="650"/>
              <a:buFont typeface="Nunito Sans"/>
              <a:buChar char="■"/>
              <a:defRPr sz="650"/>
            </a:lvl9pPr>
          </a:lstStyle>
          <a:p>
            <a:endParaRPr/>
          </a:p>
        </p:txBody>
      </p:sp>
      <p:sp>
        <p:nvSpPr>
          <p:cNvPr id="634" name="Google Shape;634;p58"/>
          <p:cNvSpPr txBox="1">
            <a:spLocks noGrp="1"/>
          </p:cNvSpPr>
          <p:nvPr>
            <p:ph type="body" idx="15"/>
          </p:nvPr>
        </p:nvSpPr>
        <p:spPr>
          <a:xfrm>
            <a:off x="1238400" y="4189700"/>
            <a:ext cx="2463900" cy="658800"/>
          </a:xfrm>
          <a:prstGeom prst="rect">
            <a:avLst/>
          </a:prstGeom>
        </p:spPr>
        <p:txBody>
          <a:bodyPr spcFirstLastPara="1" wrap="square" lIns="91425" tIns="91425" rIns="91425" bIns="91425" anchor="t" anchorCtr="0">
            <a:spAutoFit/>
          </a:bodyPr>
          <a:lstStyle>
            <a:lvl1pPr marL="457200" lvl="0" indent="-269875">
              <a:lnSpc>
                <a:spcPct val="115000"/>
              </a:lnSpc>
              <a:spcBef>
                <a:spcPts val="0"/>
              </a:spcBef>
              <a:spcAft>
                <a:spcPts val="0"/>
              </a:spcAft>
              <a:buClr>
                <a:schemeClr val="dk1"/>
              </a:buClr>
              <a:buSzPts val="650"/>
              <a:buFont typeface="Nunito Sans"/>
              <a:buChar char="●"/>
              <a:defRPr sz="650"/>
            </a:lvl1pPr>
            <a:lvl2pPr marL="914400" lvl="1" indent="-269875">
              <a:lnSpc>
                <a:spcPct val="115000"/>
              </a:lnSpc>
              <a:spcBef>
                <a:spcPts val="0"/>
              </a:spcBef>
              <a:spcAft>
                <a:spcPts val="0"/>
              </a:spcAft>
              <a:buClr>
                <a:schemeClr val="dk1"/>
              </a:buClr>
              <a:buSzPts val="650"/>
              <a:buFont typeface="Nunito Sans"/>
              <a:buChar char="○"/>
              <a:defRPr sz="650"/>
            </a:lvl2pPr>
            <a:lvl3pPr marL="1371600" lvl="2" indent="-269875">
              <a:lnSpc>
                <a:spcPct val="115000"/>
              </a:lnSpc>
              <a:spcBef>
                <a:spcPts val="0"/>
              </a:spcBef>
              <a:spcAft>
                <a:spcPts val="0"/>
              </a:spcAft>
              <a:buClr>
                <a:schemeClr val="dk1"/>
              </a:buClr>
              <a:buSzPts val="650"/>
              <a:buFont typeface="Nunito Sans"/>
              <a:buChar char="■"/>
              <a:defRPr sz="650"/>
            </a:lvl3pPr>
            <a:lvl4pPr marL="1828800" lvl="3" indent="-269875">
              <a:lnSpc>
                <a:spcPct val="115000"/>
              </a:lnSpc>
              <a:spcBef>
                <a:spcPts val="0"/>
              </a:spcBef>
              <a:spcAft>
                <a:spcPts val="0"/>
              </a:spcAft>
              <a:buClr>
                <a:schemeClr val="dk1"/>
              </a:buClr>
              <a:buSzPts val="650"/>
              <a:buFont typeface="Nunito Sans"/>
              <a:buChar char="●"/>
              <a:defRPr sz="650"/>
            </a:lvl4pPr>
            <a:lvl5pPr marL="2286000" lvl="4" indent="-269875">
              <a:lnSpc>
                <a:spcPct val="115000"/>
              </a:lnSpc>
              <a:spcBef>
                <a:spcPts val="0"/>
              </a:spcBef>
              <a:spcAft>
                <a:spcPts val="0"/>
              </a:spcAft>
              <a:buClr>
                <a:schemeClr val="dk1"/>
              </a:buClr>
              <a:buSzPts val="650"/>
              <a:buFont typeface="Nunito Sans"/>
              <a:buChar char="○"/>
              <a:defRPr sz="650"/>
            </a:lvl5pPr>
            <a:lvl6pPr marL="2743200" lvl="5" indent="-269875">
              <a:lnSpc>
                <a:spcPct val="115000"/>
              </a:lnSpc>
              <a:spcBef>
                <a:spcPts val="0"/>
              </a:spcBef>
              <a:spcAft>
                <a:spcPts val="0"/>
              </a:spcAft>
              <a:buClr>
                <a:schemeClr val="dk1"/>
              </a:buClr>
              <a:buSzPts val="650"/>
              <a:buFont typeface="Nunito Sans"/>
              <a:buChar char="■"/>
              <a:defRPr sz="650"/>
            </a:lvl6pPr>
            <a:lvl7pPr marL="3200400" lvl="6" indent="-269875">
              <a:lnSpc>
                <a:spcPct val="115000"/>
              </a:lnSpc>
              <a:spcBef>
                <a:spcPts val="0"/>
              </a:spcBef>
              <a:spcAft>
                <a:spcPts val="0"/>
              </a:spcAft>
              <a:buClr>
                <a:schemeClr val="dk1"/>
              </a:buClr>
              <a:buSzPts val="650"/>
              <a:buFont typeface="Nunito Sans"/>
              <a:buChar char="●"/>
              <a:defRPr sz="650"/>
            </a:lvl7pPr>
            <a:lvl8pPr marL="3657600" lvl="7" indent="-269875">
              <a:lnSpc>
                <a:spcPct val="115000"/>
              </a:lnSpc>
              <a:spcBef>
                <a:spcPts val="0"/>
              </a:spcBef>
              <a:spcAft>
                <a:spcPts val="0"/>
              </a:spcAft>
              <a:buClr>
                <a:schemeClr val="dk1"/>
              </a:buClr>
              <a:buSzPts val="650"/>
              <a:buFont typeface="Nunito Sans"/>
              <a:buChar char="○"/>
              <a:defRPr sz="650"/>
            </a:lvl8pPr>
            <a:lvl9pPr marL="4114800" lvl="8" indent="-269875">
              <a:lnSpc>
                <a:spcPct val="115000"/>
              </a:lnSpc>
              <a:spcBef>
                <a:spcPts val="0"/>
              </a:spcBef>
              <a:spcAft>
                <a:spcPts val="0"/>
              </a:spcAft>
              <a:buClr>
                <a:schemeClr val="dk1"/>
              </a:buClr>
              <a:buSzPts val="650"/>
              <a:buFont typeface="Nunito Sans"/>
              <a:buChar char="■"/>
              <a:defRPr sz="650"/>
            </a:lvl9pPr>
          </a:lstStyle>
          <a:p>
            <a:endParaRPr/>
          </a:p>
        </p:txBody>
      </p:sp>
      <p:sp>
        <p:nvSpPr>
          <p:cNvPr id="635" name="Google Shape;635;p58"/>
          <p:cNvSpPr txBox="1">
            <a:spLocks noGrp="1"/>
          </p:cNvSpPr>
          <p:nvPr>
            <p:ph type="body" idx="16"/>
          </p:nvPr>
        </p:nvSpPr>
        <p:spPr>
          <a:xfrm>
            <a:off x="1238400" y="3502850"/>
            <a:ext cx="2463900" cy="658800"/>
          </a:xfrm>
          <a:prstGeom prst="rect">
            <a:avLst/>
          </a:prstGeom>
        </p:spPr>
        <p:txBody>
          <a:bodyPr spcFirstLastPara="1" wrap="square" lIns="91425" tIns="91425" rIns="91425" bIns="91425" anchor="t" anchorCtr="0">
            <a:spAutoFit/>
          </a:bodyPr>
          <a:lstStyle>
            <a:lvl1pPr marL="457200" lvl="0" indent="-269875">
              <a:lnSpc>
                <a:spcPct val="115000"/>
              </a:lnSpc>
              <a:spcBef>
                <a:spcPts val="0"/>
              </a:spcBef>
              <a:spcAft>
                <a:spcPts val="0"/>
              </a:spcAft>
              <a:buClr>
                <a:schemeClr val="dk1"/>
              </a:buClr>
              <a:buSzPts val="650"/>
              <a:buFont typeface="Nunito Sans"/>
              <a:buChar char="●"/>
              <a:defRPr sz="650"/>
            </a:lvl1pPr>
            <a:lvl2pPr marL="914400" lvl="1" indent="-269875">
              <a:lnSpc>
                <a:spcPct val="115000"/>
              </a:lnSpc>
              <a:spcBef>
                <a:spcPts val="0"/>
              </a:spcBef>
              <a:spcAft>
                <a:spcPts val="0"/>
              </a:spcAft>
              <a:buClr>
                <a:schemeClr val="dk1"/>
              </a:buClr>
              <a:buSzPts val="650"/>
              <a:buFont typeface="Nunito Sans"/>
              <a:buChar char="○"/>
              <a:defRPr sz="650"/>
            </a:lvl2pPr>
            <a:lvl3pPr marL="1371600" lvl="2" indent="-269875">
              <a:lnSpc>
                <a:spcPct val="115000"/>
              </a:lnSpc>
              <a:spcBef>
                <a:spcPts val="0"/>
              </a:spcBef>
              <a:spcAft>
                <a:spcPts val="0"/>
              </a:spcAft>
              <a:buClr>
                <a:schemeClr val="dk1"/>
              </a:buClr>
              <a:buSzPts val="650"/>
              <a:buFont typeface="Nunito Sans"/>
              <a:buChar char="■"/>
              <a:defRPr sz="650"/>
            </a:lvl3pPr>
            <a:lvl4pPr marL="1828800" lvl="3" indent="-269875">
              <a:lnSpc>
                <a:spcPct val="115000"/>
              </a:lnSpc>
              <a:spcBef>
                <a:spcPts val="0"/>
              </a:spcBef>
              <a:spcAft>
                <a:spcPts val="0"/>
              </a:spcAft>
              <a:buClr>
                <a:schemeClr val="dk1"/>
              </a:buClr>
              <a:buSzPts val="650"/>
              <a:buFont typeface="Nunito Sans"/>
              <a:buChar char="●"/>
              <a:defRPr sz="650"/>
            </a:lvl4pPr>
            <a:lvl5pPr marL="2286000" lvl="4" indent="-269875">
              <a:lnSpc>
                <a:spcPct val="115000"/>
              </a:lnSpc>
              <a:spcBef>
                <a:spcPts val="0"/>
              </a:spcBef>
              <a:spcAft>
                <a:spcPts val="0"/>
              </a:spcAft>
              <a:buClr>
                <a:schemeClr val="dk1"/>
              </a:buClr>
              <a:buSzPts val="650"/>
              <a:buFont typeface="Nunito Sans"/>
              <a:buChar char="○"/>
              <a:defRPr sz="650"/>
            </a:lvl5pPr>
            <a:lvl6pPr marL="2743200" lvl="5" indent="-269875">
              <a:lnSpc>
                <a:spcPct val="115000"/>
              </a:lnSpc>
              <a:spcBef>
                <a:spcPts val="0"/>
              </a:spcBef>
              <a:spcAft>
                <a:spcPts val="0"/>
              </a:spcAft>
              <a:buClr>
                <a:schemeClr val="dk1"/>
              </a:buClr>
              <a:buSzPts val="650"/>
              <a:buFont typeface="Nunito Sans"/>
              <a:buChar char="■"/>
              <a:defRPr sz="650"/>
            </a:lvl6pPr>
            <a:lvl7pPr marL="3200400" lvl="6" indent="-269875">
              <a:lnSpc>
                <a:spcPct val="115000"/>
              </a:lnSpc>
              <a:spcBef>
                <a:spcPts val="0"/>
              </a:spcBef>
              <a:spcAft>
                <a:spcPts val="0"/>
              </a:spcAft>
              <a:buClr>
                <a:schemeClr val="dk1"/>
              </a:buClr>
              <a:buSzPts val="650"/>
              <a:buFont typeface="Nunito Sans"/>
              <a:buChar char="●"/>
              <a:defRPr sz="650"/>
            </a:lvl7pPr>
            <a:lvl8pPr marL="3657600" lvl="7" indent="-269875">
              <a:lnSpc>
                <a:spcPct val="115000"/>
              </a:lnSpc>
              <a:spcBef>
                <a:spcPts val="0"/>
              </a:spcBef>
              <a:spcAft>
                <a:spcPts val="0"/>
              </a:spcAft>
              <a:buClr>
                <a:schemeClr val="dk1"/>
              </a:buClr>
              <a:buSzPts val="650"/>
              <a:buFont typeface="Nunito Sans"/>
              <a:buChar char="○"/>
              <a:defRPr sz="650"/>
            </a:lvl8pPr>
            <a:lvl9pPr marL="4114800" lvl="8" indent="-269875">
              <a:lnSpc>
                <a:spcPct val="115000"/>
              </a:lnSpc>
              <a:spcBef>
                <a:spcPts val="0"/>
              </a:spcBef>
              <a:spcAft>
                <a:spcPts val="0"/>
              </a:spcAft>
              <a:buClr>
                <a:schemeClr val="dk1"/>
              </a:buClr>
              <a:buSzPts val="650"/>
              <a:buFont typeface="Nunito Sans"/>
              <a:buChar char="■"/>
              <a:defRPr sz="650"/>
            </a:lvl9pPr>
          </a:lstStyle>
          <a:p>
            <a:endParaRPr/>
          </a:p>
        </p:txBody>
      </p:sp>
      <p:sp>
        <p:nvSpPr>
          <p:cNvPr id="636" name="Google Shape;636;p58"/>
          <p:cNvSpPr txBox="1">
            <a:spLocks noGrp="1"/>
          </p:cNvSpPr>
          <p:nvPr>
            <p:ph type="body" idx="17"/>
          </p:nvPr>
        </p:nvSpPr>
        <p:spPr>
          <a:xfrm>
            <a:off x="1238400" y="2816000"/>
            <a:ext cx="2463900" cy="658800"/>
          </a:xfrm>
          <a:prstGeom prst="rect">
            <a:avLst/>
          </a:prstGeom>
        </p:spPr>
        <p:txBody>
          <a:bodyPr spcFirstLastPara="1" wrap="square" lIns="91425" tIns="91425" rIns="91425" bIns="91425" anchor="t" anchorCtr="0">
            <a:spAutoFit/>
          </a:bodyPr>
          <a:lstStyle>
            <a:lvl1pPr marL="457200" lvl="0" indent="-269875">
              <a:lnSpc>
                <a:spcPct val="115000"/>
              </a:lnSpc>
              <a:spcBef>
                <a:spcPts val="0"/>
              </a:spcBef>
              <a:spcAft>
                <a:spcPts val="0"/>
              </a:spcAft>
              <a:buClr>
                <a:schemeClr val="dk1"/>
              </a:buClr>
              <a:buSzPts val="650"/>
              <a:buFont typeface="Nunito Sans"/>
              <a:buChar char="●"/>
              <a:defRPr sz="650"/>
            </a:lvl1pPr>
            <a:lvl2pPr marL="914400" lvl="1" indent="-269875">
              <a:lnSpc>
                <a:spcPct val="115000"/>
              </a:lnSpc>
              <a:spcBef>
                <a:spcPts val="0"/>
              </a:spcBef>
              <a:spcAft>
                <a:spcPts val="0"/>
              </a:spcAft>
              <a:buClr>
                <a:schemeClr val="dk1"/>
              </a:buClr>
              <a:buSzPts val="650"/>
              <a:buFont typeface="Nunito Sans"/>
              <a:buChar char="○"/>
              <a:defRPr sz="650"/>
            </a:lvl2pPr>
            <a:lvl3pPr marL="1371600" lvl="2" indent="-269875">
              <a:lnSpc>
                <a:spcPct val="115000"/>
              </a:lnSpc>
              <a:spcBef>
                <a:spcPts val="0"/>
              </a:spcBef>
              <a:spcAft>
                <a:spcPts val="0"/>
              </a:spcAft>
              <a:buClr>
                <a:schemeClr val="dk1"/>
              </a:buClr>
              <a:buSzPts val="650"/>
              <a:buFont typeface="Nunito Sans"/>
              <a:buChar char="■"/>
              <a:defRPr sz="650"/>
            </a:lvl3pPr>
            <a:lvl4pPr marL="1828800" lvl="3" indent="-269875">
              <a:lnSpc>
                <a:spcPct val="115000"/>
              </a:lnSpc>
              <a:spcBef>
                <a:spcPts val="0"/>
              </a:spcBef>
              <a:spcAft>
                <a:spcPts val="0"/>
              </a:spcAft>
              <a:buClr>
                <a:schemeClr val="dk1"/>
              </a:buClr>
              <a:buSzPts val="650"/>
              <a:buFont typeface="Nunito Sans"/>
              <a:buChar char="●"/>
              <a:defRPr sz="650"/>
            </a:lvl4pPr>
            <a:lvl5pPr marL="2286000" lvl="4" indent="-269875">
              <a:lnSpc>
                <a:spcPct val="115000"/>
              </a:lnSpc>
              <a:spcBef>
                <a:spcPts val="0"/>
              </a:spcBef>
              <a:spcAft>
                <a:spcPts val="0"/>
              </a:spcAft>
              <a:buClr>
                <a:schemeClr val="dk1"/>
              </a:buClr>
              <a:buSzPts val="650"/>
              <a:buFont typeface="Nunito Sans"/>
              <a:buChar char="○"/>
              <a:defRPr sz="650"/>
            </a:lvl5pPr>
            <a:lvl6pPr marL="2743200" lvl="5" indent="-269875">
              <a:lnSpc>
                <a:spcPct val="115000"/>
              </a:lnSpc>
              <a:spcBef>
                <a:spcPts val="0"/>
              </a:spcBef>
              <a:spcAft>
                <a:spcPts val="0"/>
              </a:spcAft>
              <a:buClr>
                <a:schemeClr val="dk1"/>
              </a:buClr>
              <a:buSzPts val="650"/>
              <a:buFont typeface="Nunito Sans"/>
              <a:buChar char="■"/>
              <a:defRPr sz="650"/>
            </a:lvl6pPr>
            <a:lvl7pPr marL="3200400" lvl="6" indent="-269875">
              <a:lnSpc>
                <a:spcPct val="115000"/>
              </a:lnSpc>
              <a:spcBef>
                <a:spcPts val="0"/>
              </a:spcBef>
              <a:spcAft>
                <a:spcPts val="0"/>
              </a:spcAft>
              <a:buClr>
                <a:schemeClr val="dk1"/>
              </a:buClr>
              <a:buSzPts val="650"/>
              <a:buFont typeface="Nunito Sans"/>
              <a:buChar char="●"/>
              <a:defRPr sz="650"/>
            </a:lvl7pPr>
            <a:lvl8pPr marL="3657600" lvl="7" indent="-269875">
              <a:lnSpc>
                <a:spcPct val="115000"/>
              </a:lnSpc>
              <a:spcBef>
                <a:spcPts val="0"/>
              </a:spcBef>
              <a:spcAft>
                <a:spcPts val="0"/>
              </a:spcAft>
              <a:buClr>
                <a:schemeClr val="dk1"/>
              </a:buClr>
              <a:buSzPts val="650"/>
              <a:buFont typeface="Nunito Sans"/>
              <a:buChar char="○"/>
              <a:defRPr sz="650"/>
            </a:lvl8pPr>
            <a:lvl9pPr marL="4114800" lvl="8" indent="-269875">
              <a:lnSpc>
                <a:spcPct val="115000"/>
              </a:lnSpc>
              <a:spcBef>
                <a:spcPts val="0"/>
              </a:spcBef>
              <a:spcAft>
                <a:spcPts val="0"/>
              </a:spcAft>
              <a:buClr>
                <a:schemeClr val="dk1"/>
              </a:buClr>
              <a:buSzPts val="650"/>
              <a:buFont typeface="Nunito Sans"/>
              <a:buChar char="■"/>
              <a:defRPr sz="650"/>
            </a:lvl9pPr>
          </a:lstStyle>
          <a:p>
            <a:endParaRPr/>
          </a:p>
        </p:txBody>
      </p:sp>
      <p:sp>
        <p:nvSpPr>
          <p:cNvPr id="637" name="Google Shape;637;p58"/>
          <p:cNvSpPr txBox="1">
            <a:spLocks noGrp="1"/>
          </p:cNvSpPr>
          <p:nvPr>
            <p:ph type="title"/>
          </p:nvPr>
        </p:nvSpPr>
        <p:spPr>
          <a:xfrm>
            <a:off x="228600" y="228600"/>
            <a:ext cx="5707200" cy="587700"/>
          </a:xfrm>
          <a:prstGeom prst="rect">
            <a:avLst/>
          </a:prstGeom>
        </p:spPr>
        <p:txBody>
          <a:bodyPr spcFirstLastPara="1" wrap="square" lIns="91425" tIns="91425" rIns="91425" bIns="91425" anchor="t" anchorCtr="0">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a:endParaRPr/>
          </a:p>
        </p:txBody>
      </p:sp>
      <p:sp>
        <p:nvSpPr>
          <p:cNvPr id="638" name="Google Shape;638;p58"/>
          <p:cNvSpPr txBox="1">
            <a:spLocks noGrp="1"/>
          </p:cNvSpPr>
          <p:nvPr>
            <p:ph type="title" idx="18"/>
          </p:nvPr>
        </p:nvSpPr>
        <p:spPr>
          <a:xfrm>
            <a:off x="228600" y="2817305"/>
            <a:ext cx="1009800" cy="307800"/>
          </a:xfrm>
          <a:prstGeom prst="rect">
            <a:avLst/>
          </a:prstGeom>
        </p:spPr>
        <p:txBody>
          <a:bodyPr spcFirstLastPara="1" wrap="square" lIns="91425" tIns="91425" rIns="91425" bIns="91425" anchor="t" anchorCtr="0">
            <a:spAutoFit/>
          </a:bodyPr>
          <a:lstStyle>
            <a:lvl1pPr lvl="0">
              <a:spcBef>
                <a:spcPts val="0"/>
              </a:spcBef>
              <a:spcAft>
                <a:spcPts val="0"/>
              </a:spcAft>
              <a:buNone/>
              <a:defRPr sz="8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a:endParaRPr/>
          </a:p>
        </p:txBody>
      </p:sp>
      <p:sp>
        <p:nvSpPr>
          <p:cNvPr id="639" name="Google Shape;639;p58"/>
          <p:cNvSpPr txBox="1">
            <a:spLocks noGrp="1"/>
          </p:cNvSpPr>
          <p:nvPr>
            <p:ph type="title" idx="19"/>
          </p:nvPr>
        </p:nvSpPr>
        <p:spPr>
          <a:xfrm>
            <a:off x="228600" y="1887327"/>
            <a:ext cx="1009800" cy="307800"/>
          </a:xfrm>
          <a:prstGeom prst="rect">
            <a:avLst/>
          </a:prstGeom>
        </p:spPr>
        <p:txBody>
          <a:bodyPr spcFirstLastPara="1" wrap="square" lIns="91425" tIns="91425" rIns="91425" bIns="91425" anchor="t" anchorCtr="0">
            <a:spAutoFit/>
          </a:bodyPr>
          <a:lstStyle>
            <a:lvl1pPr lvl="0">
              <a:spcBef>
                <a:spcPts val="0"/>
              </a:spcBef>
              <a:spcAft>
                <a:spcPts val="0"/>
              </a:spcAft>
              <a:buNone/>
              <a:defRPr sz="8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a:endParaRPr/>
          </a:p>
        </p:txBody>
      </p:sp>
      <p:sp>
        <p:nvSpPr>
          <p:cNvPr id="640" name="Google Shape;640;p58"/>
          <p:cNvSpPr txBox="1">
            <a:spLocks noGrp="1"/>
          </p:cNvSpPr>
          <p:nvPr>
            <p:ph type="title" idx="20"/>
          </p:nvPr>
        </p:nvSpPr>
        <p:spPr>
          <a:xfrm>
            <a:off x="228600" y="1312276"/>
            <a:ext cx="1009800" cy="307800"/>
          </a:xfrm>
          <a:prstGeom prst="rect">
            <a:avLst/>
          </a:prstGeom>
        </p:spPr>
        <p:txBody>
          <a:bodyPr spcFirstLastPara="1" wrap="square" lIns="91425" tIns="91425" rIns="91425" bIns="91425" anchor="t" anchorCtr="0">
            <a:spAutoFit/>
          </a:bodyPr>
          <a:lstStyle>
            <a:lvl1pPr lvl="0">
              <a:spcBef>
                <a:spcPts val="0"/>
              </a:spcBef>
              <a:spcAft>
                <a:spcPts val="0"/>
              </a:spcAft>
              <a:buNone/>
              <a:defRPr sz="8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a:endParaRPr/>
          </a:p>
        </p:txBody>
      </p:sp>
      <p:sp>
        <p:nvSpPr>
          <p:cNvPr id="641" name="Google Shape;641;p58"/>
          <p:cNvSpPr txBox="1">
            <a:spLocks noGrp="1"/>
          </p:cNvSpPr>
          <p:nvPr>
            <p:ph type="title" idx="21"/>
          </p:nvPr>
        </p:nvSpPr>
        <p:spPr>
          <a:xfrm>
            <a:off x="228600" y="924550"/>
            <a:ext cx="1009800" cy="307800"/>
          </a:xfrm>
          <a:prstGeom prst="rect">
            <a:avLst/>
          </a:prstGeom>
        </p:spPr>
        <p:txBody>
          <a:bodyPr spcFirstLastPara="1" wrap="square" lIns="91425" tIns="91425" rIns="91425" bIns="91425" anchor="t" anchorCtr="0">
            <a:spAutoFit/>
          </a:bodyPr>
          <a:lstStyle>
            <a:lvl1pPr lvl="0">
              <a:spcBef>
                <a:spcPts val="0"/>
              </a:spcBef>
              <a:spcAft>
                <a:spcPts val="0"/>
              </a:spcAft>
              <a:buNone/>
              <a:defRPr sz="8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a:endParaRPr/>
          </a:p>
        </p:txBody>
      </p:sp>
      <p:sp>
        <p:nvSpPr>
          <p:cNvPr id="642" name="Google Shape;642;p58"/>
          <p:cNvSpPr txBox="1">
            <a:spLocks noGrp="1"/>
          </p:cNvSpPr>
          <p:nvPr>
            <p:ph type="title" idx="22"/>
          </p:nvPr>
        </p:nvSpPr>
        <p:spPr>
          <a:xfrm>
            <a:off x="228600" y="3509306"/>
            <a:ext cx="1009800" cy="307800"/>
          </a:xfrm>
          <a:prstGeom prst="rect">
            <a:avLst/>
          </a:prstGeom>
        </p:spPr>
        <p:txBody>
          <a:bodyPr spcFirstLastPara="1" wrap="square" lIns="91425" tIns="91425" rIns="91425" bIns="91425" anchor="t" anchorCtr="0">
            <a:spAutoFit/>
          </a:bodyPr>
          <a:lstStyle>
            <a:lvl1pPr lvl="0">
              <a:spcBef>
                <a:spcPts val="0"/>
              </a:spcBef>
              <a:spcAft>
                <a:spcPts val="0"/>
              </a:spcAft>
              <a:buNone/>
              <a:defRPr sz="8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a:endParaRPr/>
          </a:p>
        </p:txBody>
      </p:sp>
      <p:sp>
        <p:nvSpPr>
          <p:cNvPr id="643" name="Google Shape;643;p58"/>
          <p:cNvSpPr txBox="1">
            <a:spLocks noGrp="1"/>
          </p:cNvSpPr>
          <p:nvPr>
            <p:ph type="title" idx="23"/>
          </p:nvPr>
        </p:nvSpPr>
        <p:spPr>
          <a:xfrm>
            <a:off x="228600" y="4189724"/>
            <a:ext cx="1009800" cy="307800"/>
          </a:xfrm>
          <a:prstGeom prst="rect">
            <a:avLst/>
          </a:prstGeom>
        </p:spPr>
        <p:txBody>
          <a:bodyPr spcFirstLastPara="1" wrap="square" lIns="91425" tIns="91425" rIns="91425" bIns="91425" anchor="t" anchorCtr="0">
            <a:spAutoFit/>
          </a:bodyPr>
          <a:lstStyle>
            <a:lvl1pPr lvl="0">
              <a:spcBef>
                <a:spcPts val="0"/>
              </a:spcBef>
              <a:spcAft>
                <a:spcPts val="0"/>
              </a:spcAft>
              <a:buNone/>
              <a:defRPr sz="8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a:endParaRPr/>
          </a:p>
        </p:txBody>
      </p:sp>
      <p:sp>
        <p:nvSpPr>
          <p:cNvPr id="644" name="Google Shape;644;p58"/>
          <p:cNvSpPr txBox="1">
            <a:spLocks noGrp="1"/>
          </p:cNvSpPr>
          <p:nvPr>
            <p:ph type="subTitle" idx="24"/>
          </p:nvPr>
        </p:nvSpPr>
        <p:spPr>
          <a:xfrm>
            <a:off x="1430832" y="957275"/>
            <a:ext cx="2040000" cy="241500"/>
          </a:xfrm>
          <a:prstGeom prst="rect">
            <a:avLst/>
          </a:prstGeom>
        </p:spPr>
        <p:txBody>
          <a:bodyPr spcFirstLastPara="1" wrap="square" lIns="274300" tIns="0" rIns="274300" bIns="0" anchor="ctr" anchorCtr="0">
            <a:noAutofit/>
          </a:bodyPr>
          <a:lstStyle>
            <a:lvl1pPr lvl="0" algn="ctr">
              <a:spcBef>
                <a:spcPts val="0"/>
              </a:spcBef>
              <a:spcAft>
                <a:spcPts val="0"/>
              </a:spcAft>
              <a:buNone/>
              <a:defRPr sz="800">
                <a:solidFill>
                  <a:schemeClr val="dk2"/>
                </a:solidFill>
                <a:latin typeface="Poppins SemiBold"/>
                <a:ea typeface="Poppins SemiBold"/>
                <a:cs typeface="Poppins SemiBold"/>
                <a:sym typeface="Poppins SemiBold"/>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a:endParaRPr/>
          </a:p>
        </p:txBody>
      </p:sp>
      <p:sp>
        <p:nvSpPr>
          <p:cNvPr id="645" name="Google Shape;645;p58"/>
          <p:cNvSpPr txBox="1">
            <a:spLocks noGrp="1"/>
          </p:cNvSpPr>
          <p:nvPr>
            <p:ph type="subTitle" idx="25"/>
          </p:nvPr>
        </p:nvSpPr>
        <p:spPr>
          <a:xfrm>
            <a:off x="4025506" y="957275"/>
            <a:ext cx="2040000" cy="241500"/>
          </a:xfrm>
          <a:prstGeom prst="rect">
            <a:avLst/>
          </a:prstGeom>
        </p:spPr>
        <p:txBody>
          <a:bodyPr spcFirstLastPara="1" wrap="square" lIns="274300" tIns="0" rIns="274300" bIns="0" anchor="ctr" anchorCtr="0">
            <a:noAutofit/>
          </a:bodyPr>
          <a:lstStyle>
            <a:lvl1pPr lvl="0" algn="ctr">
              <a:spcBef>
                <a:spcPts val="0"/>
              </a:spcBef>
              <a:spcAft>
                <a:spcPts val="0"/>
              </a:spcAft>
              <a:buNone/>
              <a:defRPr sz="800">
                <a:solidFill>
                  <a:schemeClr val="dk2"/>
                </a:solidFill>
                <a:latin typeface="Poppins SemiBold"/>
                <a:ea typeface="Poppins SemiBold"/>
                <a:cs typeface="Poppins SemiBold"/>
                <a:sym typeface="Poppins SemiBold"/>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a:endParaRPr/>
          </a:p>
        </p:txBody>
      </p:sp>
      <p:sp>
        <p:nvSpPr>
          <p:cNvPr id="646" name="Google Shape;646;p58"/>
          <p:cNvSpPr txBox="1">
            <a:spLocks noGrp="1"/>
          </p:cNvSpPr>
          <p:nvPr>
            <p:ph type="body" idx="26"/>
          </p:nvPr>
        </p:nvSpPr>
        <p:spPr>
          <a:xfrm>
            <a:off x="6399275" y="4189700"/>
            <a:ext cx="2463900" cy="658800"/>
          </a:xfrm>
          <a:prstGeom prst="rect">
            <a:avLst/>
          </a:prstGeom>
        </p:spPr>
        <p:txBody>
          <a:bodyPr spcFirstLastPara="1" wrap="square" lIns="91425" tIns="91425" rIns="91425" bIns="91425" anchor="t" anchorCtr="0">
            <a:spAutoFit/>
          </a:bodyPr>
          <a:lstStyle>
            <a:lvl1pPr marL="457200" lvl="0" indent="-269875">
              <a:lnSpc>
                <a:spcPct val="115000"/>
              </a:lnSpc>
              <a:spcBef>
                <a:spcPts val="0"/>
              </a:spcBef>
              <a:spcAft>
                <a:spcPts val="0"/>
              </a:spcAft>
              <a:buClr>
                <a:schemeClr val="dk1"/>
              </a:buClr>
              <a:buSzPts val="650"/>
              <a:buFont typeface="Nunito Sans"/>
              <a:buChar char="●"/>
              <a:defRPr sz="650"/>
            </a:lvl1pPr>
            <a:lvl2pPr marL="914400" lvl="1" indent="-269875">
              <a:lnSpc>
                <a:spcPct val="115000"/>
              </a:lnSpc>
              <a:spcBef>
                <a:spcPts val="0"/>
              </a:spcBef>
              <a:spcAft>
                <a:spcPts val="0"/>
              </a:spcAft>
              <a:buClr>
                <a:schemeClr val="dk1"/>
              </a:buClr>
              <a:buSzPts val="650"/>
              <a:buFont typeface="Nunito Sans"/>
              <a:buChar char="○"/>
              <a:defRPr sz="650"/>
            </a:lvl2pPr>
            <a:lvl3pPr marL="1371600" lvl="2" indent="-269875">
              <a:lnSpc>
                <a:spcPct val="115000"/>
              </a:lnSpc>
              <a:spcBef>
                <a:spcPts val="0"/>
              </a:spcBef>
              <a:spcAft>
                <a:spcPts val="0"/>
              </a:spcAft>
              <a:buClr>
                <a:schemeClr val="dk1"/>
              </a:buClr>
              <a:buSzPts val="650"/>
              <a:buFont typeface="Nunito Sans"/>
              <a:buChar char="■"/>
              <a:defRPr sz="650"/>
            </a:lvl3pPr>
            <a:lvl4pPr marL="1828800" lvl="3" indent="-269875">
              <a:lnSpc>
                <a:spcPct val="115000"/>
              </a:lnSpc>
              <a:spcBef>
                <a:spcPts val="0"/>
              </a:spcBef>
              <a:spcAft>
                <a:spcPts val="0"/>
              </a:spcAft>
              <a:buClr>
                <a:schemeClr val="dk1"/>
              </a:buClr>
              <a:buSzPts val="650"/>
              <a:buFont typeface="Nunito Sans"/>
              <a:buChar char="●"/>
              <a:defRPr sz="650"/>
            </a:lvl4pPr>
            <a:lvl5pPr marL="2286000" lvl="4" indent="-269875">
              <a:lnSpc>
                <a:spcPct val="115000"/>
              </a:lnSpc>
              <a:spcBef>
                <a:spcPts val="0"/>
              </a:spcBef>
              <a:spcAft>
                <a:spcPts val="0"/>
              </a:spcAft>
              <a:buClr>
                <a:schemeClr val="dk1"/>
              </a:buClr>
              <a:buSzPts val="650"/>
              <a:buFont typeface="Nunito Sans"/>
              <a:buChar char="○"/>
              <a:defRPr sz="650"/>
            </a:lvl5pPr>
            <a:lvl6pPr marL="2743200" lvl="5" indent="-269875">
              <a:lnSpc>
                <a:spcPct val="115000"/>
              </a:lnSpc>
              <a:spcBef>
                <a:spcPts val="0"/>
              </a:spcBef>
              <a:spcAft>
                <a:spcPts val="0"/>
              </a:spcAft>
              <a:buClr>
                <a:schemeClr val="dk1"/>
              </a:buClr>
              <a:buSzPts val="650"/>
              <a:buFont typeface="Nunito Sans"/>
              <a:buChar char="■"/>
              <a:defRPr sz="650"/>
            </a:lvl6pPr>
            <a:lvl7pPr marL="3200400" lvl="6" indent="-269875">
              <a:lnSpc>
                <a:spcPct val="115000"/>
              </a:lnSpc>
              <a:spcBef>
                <a:spcPts val="0"/>
              </a:spcBef>
              <a:spcAft>
                <a:spcPts val="0"/>
              </a:spcAft>
              <a:buClr>
                <a:schemeClr val="dk1"/>
              </a:buClr>
              <a:buSzPts val="650"/>
              <a:buFont typeface="Nunito Sans"/>
              <a:buChar char="●"/>
              <a:defRPr sz="650"/>
            </a:lvl7pPr>
            <a:lvl8pPr marL="3657600" lvl="7" indent="-269875">
              <a:lnSpc>
                <a:spcPct val="115000"/>
              </a:lnSpc>
              <a:spcBef>
                <a:spcPts val="0"/>
              </a:spcBef>
              <a:spcAft>
                <a:spcPts val="0"/>
              </a:spcAft>
              <a:buClr>
                <a:schemeClr val="dk1"/>
              </a:buClr>
              <a:buSzPts val="650"/>
              <a:buFont typeface="Nunito Sans"/>
              <a:buChar char="○"/>
              <a:defRPr sz="650"/>
            </a:lvl8pPr>
            <a:lvl9pPr marL="4114800" lvl="8" indent="-269875">
              <a:lnSpc>
                <a:spcPct val="115000"/>
              </a:lnSpc>
              <a:spcBef>
                <a:spcPts val="0"/>
              </a:spcBef>
              <a:spcAft>
                <a:spcPts val="0"/>
              </a:spcAft>
              <a:buClr>
                <a:schemeClr val="dk1"/>
              </a:buClr>
              <a:buSzPts val="650"/>
              <a:buFont typeface="Nunito Sans"/>
              <a:buChar char="■"/>
              <a:defRPr sz="650"/>
            </a:lvl9pPr>
          </a:lstStyle>
          <a:p>
            <a:endParaRPr/>
          </a:p>
        </p:txBody>
      </p:sp>
      <p:sp>
        <p:nvSpPr>
          <p:cNvPr id="647" name="Google Shape;647;p58"/>
          <p:cNvSpPr txBox="1">
            <a:spLocks noGrp="1"/>
          </p:cNvSpPr>
          <p:nvPr>
            <p:ph type="subTitle" idx="27"/>
          </p:nvPr>
        </p:nvSpPr>
        <p:spPr>
          <a:xfrm>
            <a:off x="6620203" y="957275"/>
            <a:ext cx="2040000" cy="241500"/>
          </a:xfrm>
          <a:prstGeom prst="rect">
            <a:avLst/>
          </a:prstGeom>
        </p:spPr>
        <p:txBody>
          <a:bodyPr spcFirstLastPara="1" wrap="square" lIns="274300" tIns="0" rIns="274300" bIns="0" anchor="ctr" anchorCtr="0">
            <a:noAutofit/>
          </a:bodyPr>
          <a:lstStyle>
            <a:lvl1pPr lvl="0" algn="ctr">
              <a:spcBef>
                <a:spcPts val="0"/>
              </a:spcBef>
              <a:spcAft>
                <a:spcPts val="0"/>
              </a:spcAft>
              <a:buNone/>
              <a:defRPr sz="800">
                <a:solidFill>
                  <a:schemeClr val="dk2"/>
                </a:solidFill>
                <a:latin typeface="Poppins SemiBold"/>
                <a:ea typeface="Poppins SemiBold"/>
                <a:cs typeface="Poppins SemiBold"/>
                <a:sym typeface="Poppins SemiBold"/>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a:endParaRPr/>
          </a:p>
        </p:txBody>
      </p:sp>
      <p:sp>
        <p:nvSpPr>
          <p:cNvPr id="648" name="Google Shape;648;p58"/>
          <p:cNvSpPr txBox="1"/>
          <p:nvPr/>
        </p:nvSpPr>
        <p:spPr>
          <a:xfrm>
            <a:off x="6720300" y="4800275"/>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649" name="Google Shape;649;p58"/>
          <p:cNvSpPr txBox="1">
            <a:spLocks noGrp="1"/>
          </p:cNvSpPr>
          <p:nvPr>
            <p:ph type="subTitle" idx="28"/>
          </p:nvPr>
        </p:nvSpPr>
        <p:spPr>
          <a:xfrm>
            <a:off x="228600" y="4800275"/>
            <a:ext cx="1115700" cy="311400"/>
          </a:xfrm>
          <a:prstGeom prst="rect">
            <a:avLst/>
          </a:prstGeom>
        </p:spPr>
        <p:txBody>
          <a:bodyPr spcFirstLastPara="1" wrap="square" lIns="91425" tIns="91425" rIns="91425" bIns="91425" anchor="t" anchorCtr="0">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Persona">
  <p:cSld name="BLANK_1_1_1_1_2_1_2_1">
    <p:spTree>
      <p:nvGrpSpPr>
        <p:cNvPr id="1" name="Shape 650"/>
        <p:cNvGrpSpPr/>
        <p:nvPr/>
      </p:nvGrpSpPr>
      <p:grpSpPr>
        <a:xfrm>
          <a:off x="0" y="0"/>
          <a:ext cx="0" cy="0"/>
          <a:chOff x="0" y="0"/>
          <a:chExt cx="0" cy="0"/>
        </a:xfrm>
      </p:grpSpPr>
      <p:pic>
        <p:nvPicPr>
          <p:cNvPr id="651" name="Google Shape;651;p59"/>
          <p:cNvPicPr preferRelativeResize="0"/>
          <p:nvPr/>
        </p:nvPicPr>
        <p:blipFill rotWithShape="1">
          <a:blip r:embed="rId2">
            <a:alphaModFix/>
          </a:blip>
          <a:srcRect l="535" t="71891" r="33361"/>
          <a:stretch/>
        </p:blipFill>
        <p:spPr>
          <a:xfrm>
            <a:off x="5624200" y="0"/>
            <a:ext cx="3519800" cy="1496699"/>
          </a:xfrm>
          <a:prstGeom prst="rect">
            <a:avLst/>
          </a:prstGeom>
          <a:noFill/>
          <a:ln>
            <a:noFill/>
          </a:ln>
        </p:spPr>
      </p:pic>
      <p:sp>
        <p:nvSpPr>
          <p:cNvPr id="652" name="Google Shape;652;p59"/>
          <p:cNvSpPr txBox="1">
            <a:spLocks noGrp="1"/>
          </p:cNvSpPr>
          <p:nvPr>
            <p:ph type="body" idx="1"/>
          </p:nvPr>
        </p:nvSpPr>
        <p:spPr>
          <a:xfrm>
            <a:off x="6080825" y="2545247"/>
            <a:ext cx="2834700" cy="703800"/>
          </a:xfrm>
          <a:prstGeom prst="rect">
            <a:avLst/>
          </a:prstGeom>
        </p:spPr>
        <p:txBody>
          <a:bodyPr spcFirstLastPara="1" wrap="square" lIns="91425" tIns="91425" rIns="91425" bIns="91425" anchor="t" anchorCtr="0">
            <a:spAutoFit/>
          </a:bodyPr>
          <a:lstStyle>
            <a:lvl1pPr marL="457200" lvl="0" indent="-292100">
              <a:lnSpc>
                <a:spcPct val="115000"/>
              </a:lnSpc>
              <a:spcBef>
                <a:spcPts val="0"/>
              </a:spcBef>
              <a:spcAft>
                <a:spcPts val="0"/>
              </a:spcAft>
              <a:buClr>
                <a:schemeClr val="dk1"/>
              </a:buClr>
              <a:buSzPts val="1000"/>
              <a:buFont typeface="Nunito Sans"/>
              <a:buChar char="●"/>
              <a:defRPr sz="1000"/>
            </a:lvl1pPr>
            <a:lvl2pPr marL="914400" lvl="1" indent="-292100">
              <a:lnSpc>
                <a:spcPct val="115000"/>
              </a:lnSpc>
              <a:spcBef>
                <a:spcPts val="0"/>
              </a:spcBef>
              <a:spcAft>
                <a:spcPts val="0"/>
              </a:spcAft>
              <a:buClr>
                <a:schemeClr val="dk1"/>
              </a:buClr>
              <a:buSzPts val="1000"/>
              <a:buFont typeface="Nunito Sans"/>
              <a:buChar char="○"/>
              <a:defRPr sz="1000"/>
            </a:lvl2pPr>
            <a:lvl3pPr marL="1371600" lvl="2" indent="-292100">
              <a:lnSpc>
                <a:spcPct val="115000"/>
              </a:lnSpc>
              <a:spcBef>
                <a:spcPts val="0"/>
              </a:spcBef>
              <a:spcAft>
                <a:spcPts val="0"/>
              </a:spcAft>
              <a:buClr>
                <a:schemeClr val="dk1"/>
              </a:buClr>
              <a:buSzPts val="1000"/>
              <a:buFont typeface="Nunito Sans"/>
              <a:buChar char="■"/>
              <a:defRPr sz="1000"/>
            </a:lvl3pPr>
            <a:lvl4pPr marL="1828800" lvl="3" indent="-292100">
              <a:lnSpc>
                <a:spcPct val="115000"/>
              </a:lnSpc>
              <a:spcBef>
                <a:spcPts val="0"/>
              </a:spcBef>
              <a:spcAft>
                <a:spcPts val="0"/>
              </a:spcAft>
              <a:buClr>
                <a:schemeClr val="dk1"/>
              </a:buClr>
              <a:buSzPts val="1000"/>
              <a:buFont typeface="Nunito Sans"/>
              <a:buChar char="●"/>
              <a:defRPr sz="1000"/>
            </a:lvl4pPr>
            <a:lvl5pPr marL="2286000" lvl="4" indent="-292100">
              <a:lnSpc>
                <a:spcPct val="115000"/>
              </a:lnSpc>
              <a:spcBef>
                <a:spcPts val="0"/>
              </a:spcBef>
              <a:spcAft>
                <a:spcPts val="0"/>
              </a:spcAft>
              <a:buClr>
                <a:schemeClr val="dk1"/>
              </a:buClr>
              <a:buSzPts val="1000"/>
              <a:buFont typeface="Nunito Sans"/>
              <a:buChar char="○"/>
              <a:defRPr sz="1000"/>
            </a:lvl5pPr>
            <a:lvl6pPr marL="2743200" lvl="5" indent="-292100">
              <a:lnSpc>
                <a:spcPct val="115000"/>
              </a:lnSpc>
              <a:spcBef>
                <a:spcPts val="0"/>
              </a:spcBef>
              <a:spcAft>
                <a:spcPts val="0"/>
              </a:spcAft>
              <a:buClr>
                <a:schemeClr val="dk1"/>
              </a:buClr>
              <a:buSzPts val="1000"/>
              <a:buFont typeface="Nunito Sans"/>
              <a:buChar char="■"/>
              <a:defRPr sz="1000"/>
            </a:lvl6pPr>
            <a:lvl7pPr marL="3200400" lvl="6" indent="-292100">
              <a:lnSpc>
                <a:spcPct val="115000"/>
              </a:lnSpc>
              <a:spcBef>
                <a:spcPts val="0"/>
              </a:spcBef>
              <a:spcAft>
                <a:spcPts val="0"/>
              </a:spcAft>
              <a:buClr>
                <a:schemeClr val="dk1"/>
              </a:buClr>
              <a:buSzPts val="1000"/>
              <a:buFont typeface="Nunito Sans"/>
              <a:buChar char="●"/>
              <a:defRPr sz="1000"/>
            </a:lvl7pPr>
            <a:lvl8pPr marL="3657600" lvl="7" indent="-292100">
              <a:lnSpc>
                <a:spcPct val="115000"/>
              </a:lnSpc>
              <a:spcBef>
                <a:spcPts val="0"/>
              </a:spcBef>
              <a:spcAft>
                <a:spcPts val="0"/>
              </a:spcAft>
              <a:buClr>
                <a:schemeClr val="dk1"/>
              </a:buClr>
              <a:buSzPts val="1000"/>
              <a:buFont typeface="Nunito Sans"/>
              <a:buChar char="○"/>
              <a:defRPr sz="1000"/>
            </a:lvl8pPr>
            <a:lvl9pPr marL="4114800" lvl="8" indent="-292100">
              <a:lnSpc>
                <a:spcPct val="115000"/>
              </a:lnSpc>
              <a:spcBef>
                <a:spcPts val="0"/>
              </a:spcBef>
              <a:spcAft>
                <a:spcPts val="0"/>
              </a:spcAft>
              <a:buClr>
                <a:schemeClr val="dk1"/>
              </a:buClr>
              <a:buSzPts val="1000"/>
              <a:buFont typeface="Nunito Sans"/>
              <a:buChar char="■"/>
              <a:defRPr sz="1000"/>
            </a:lvl9pPr>
          </a:lstStyle>
          <a:p>
            <a:endParaRPr/>
          </a:p>
        </p:txBody>
      </p:sp>
      <p:sp>
        <p:nvSpPr>
          <p:cNvPr id="653" name="Google Shape;653;p59"/>
          <p:cNvSpPr txBox="1">
            <a:spLocks noGrp="1"/>
          </p:cNvSpPr>
          <p:nvPr>
            <p:ph type="title"/>
          </p:nvPr>
        </p:nvSpPr>
        <p:spPr>
          <a:xfrm>
            <a:off x="6080825" y="2228204"/>
            <a:ext cx="2834700" cy="292500"/>
          </a:xfrm>
          <a:prstGeom prst="rect">
            <a:avLst/>
          </a:prstGeom>
        </p:spPr>
        <p:txBody>
          <a:bodyPr spcFirstLastPara="1" wrap="square" lIns="91425" tIns="91425" rIns="91425" bIns="0" anchor="t" anchorCtr="0">
            <a:spAutoFit/>
          </a:bodyPr>
          <a:lstStyle>
            <a:lvl1pPr lvl="0">
              <a:spcBef>
                <a:spcPts val="0"/>
              </a:spcBef>
              <a:spcAft>
                <a:spcPts val="0"/>
              </a:spcAft>
              <a:buNone/>
              <a:defRPr sz="9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a:endParaRPr/>
          </a:p>
        </p:txBody>
      </p:sp>
      <p:sp>
        <p:nvSpPr>
          <p:cNvPr id="654" name="Google Shape;654;p59"/>
          <p:cNvSpPr txBox="1">
            <a:spLocks noGrp="1"/>
          </p:cNvSpPr>
          <p:nvPr>
            <p:ph type="body" idx="2"/>
          </p:nvPr>
        </p:nvSpPr>
        <p:spPr>
          <a:xfrm>
            <a:off x="6080825" y="3561500"/>
            <a:ext cx="2834700" cy="703800"/>
          </a:xfrm>
          <a:prstGeom prst="rect">
            <a:avLst/>
          </a:prstGeom>
        </p:spPr>
        <p:txBody>
          <a:bodyPr spcFirstLastPara="1" wrap="square" lIns="91425" tIns="91425" rIns="91425" bIns="91425" anchor="t" anchorCtr="0">
            <a:spAutoFit/>
          </a:bodyPr>
          <a:lstStyle>
            <a:lvl1pPr marL="457200" lvl="0" indent="-292100">
              <a:spcBef>
                <a:spcPts val="0"/>
              </a:spcBef>
              <a:spcAft>
                <a:spcPts val="0"/>
              </a:spcAft>
              <a:buClr>
                <a:schemeClr val="dk1"/>
              </a:buClr>
              <a:buSzPts val="1000"/>
              <a:buFont typeface="Nunito Sans"/>
              <a:buChar char="●"/>
              <a:defRPr sz="1000"/>
            </a:lvl1pPr>
            <a:lvl2pPr marL="914400" lvl="1" indent="-292100">
              <a:spcBef>
                <a:spcPts val="0"/>
              </a:spcBef>
              <a:spcAft>
                <a:spcPts val="0"/>
              </a:spcAft>
              <a:buClr>
                <a:schemeClr val="dk1"/>
              </a:buClr>
              <a:buSzPts val="1000"/>
              <a:buFont typeface="Nunito Sans"/>
              <a:buChar char="○"/>
              <a:defRPr sz="1000"/>
            </a:lvl2pPr>
            <a:lvl3pPr marL="1371600" lvl="2" indent="-292100">
              <a:spcBef>
                <a:spcPts val="0"/>
              </a:spcBef>
              <a:spcAft>
                <a:spcPts val="0"/>
              </a:spcAft>
              <a:buClr>
                <a:schemeClr val="dk1"/>
              </a:buClr>
              <a:buSzPts val="1000"/>
              <a:buFont typeface="Nunito Sans"/>
              <a:buChar char="■"/>
              <a:defRPr sz="1000"/>
            </a:lvl3pPr>
            <a:lvl4pPr marL="1828800" lvl="3" indent="-292100">
              <a:spcBef>
                <a:spcPts val="0"/>
              </a:spcBef>
              <a:spcAft>
                <a:spcPts val="0"/>
              </a:spcAft>
              <a:buClr>
                <a:schemeClr val="dk1"/>
              </a:buClr>
              <a:buSzPts val="1000"/>
              <a:buFont typeface="Nunito Sans"/>
              <a:buChar char="●"/>
              <a:defRPr sz="1000"/>
            </a:lvl4pPr>
            <a:lvl5pPr marL="2286000" lvl="4" indent="-292100">
              <a:spcBef>
                <a:spcPts val="0"/>
              </a:spcBef>
              <a:spcAft>
                <a:spcPts val="0"/>
              </a:spcAft>
              <a:buClr>
                <a:schemeClr val="dk1"/>
              </a:buClr>
              <a:buSzPts val="1000"/>
              <a:buFont typeface="Nunito Sans"/>
              <a:buChar char="○"/>
              <a:defRPr sz="1000"/>
            </a:lvl5pPr>
            <a:lvl6pPr marL="2743200" lvl="5" indent="-292100">
              <a:spcBef>
                <a:spcPts val="0"/>
              </a:spcBef>
              <a:spcAft>
                <a:spcPts val="0"/>
              </a:spcAft>
              <a:buClr>
                <a:schemeClr val="dk1"/>
              </a:buClr>
              <a:buSzPts val="1000"/>
              <a:buFont typeface="Nunito Sans"/>
              <a:buChar char="■"/>
              <a:defRPr sz="1000"/>
            </a:lvl6pPr>
            <a:lvl7pPr marL="3200400" lvl="6" indent="-292100">
              <a:spcBef>
                <a:spcPts val="0"/>
              </a:spcBef>
              <a:spcAft>
                <a:spcPts val="0"/>
              </a:spcAft>
              <a:buClr>
                <a:schemeClr val="dk1"/>
              </a:buClr>
              <a:buSzPts val="1000"/>
              <a:buFont typeface="Nunito Sans"/>
              <a:buChar char="●"/>
              <a:defRPr sz="1000"/>
            </a:lvl7pPr>
            <a:lvl8pPr marL="3657600" lvl="7" indent="-292100">
              <a:spcBef>
                <a:spcPts val="0"/>
              </a:spcBef>
              <a:spcAft>
                <a:spcPts val="0"/>
              </a:spcAft>
              <a:buClr>
                <a:schemeClr val="dk1"/>
              </a:buClr>
              <a:buSzPts val="1000"/>
              <a:buFont typeface="Nunito Sans"/>
              <a:buChar char="○"/>
              <a:defRPr sz="1000"/>
            </a:lvl8pPr>
            <a:lvl9pPr marL="4114800" lvl="8" indent="-292100">
              <a:spcBef>
                <a:spcPts val="0"/>
              </a:spcBef>
              <a:spcAft>
                <a:spcPts val="0"/>
              </a:spcAft>
              <a:buClr>
                <a:schemeClr val="dk1"/>
              </a:buClr>
              <a:buSzPts val="1000"/>
              <a:buFont typeface="Nunito Sans"/>
              <a:buChar char="■"/>
              <a:defRPr sz="1000"/>
            </a:lvl9pPr>
          </a:lstStyle>
          <a:p>
            <a:endParaRPr/>
          </a:p>
        </p:txBody>
      </p:sp>
      <p:sp>
        <p:nvSpPr>
          <p:cNvPr id="655" name="Google Shape;655;p59"/>
          <p:cNvSpPr txBox="1">
            <a:spLocks noGrp="1"/>
          </p:cNvSpPr>
          <p:nvPr>
            <p:ph type="title" idx="3"/>
          </p:nvPr>
        </p:nvSpPr>
        <p:spPr>
          <a:xfrm>
            <a:off x="6080825" y="3244458"/>
            <a:ext cx="2834700" cy="292500"/>
          </a:xfrm>
          <a:prstGeom prst="rect">
            <a:avLst/>
          </a:prstGeom>
        </p:spPr>
        <p:txBody>
          <a:bodyPr spcFirstLastPara="1" wrap="square" lIns="91425" tIns="91425" rIns="91425" bIns="0" anchor="t" anchorCtr="0">
            <a:spAutoFit/>
          </a:bodyPr>
          <a:lstStyle>
            <a:lvl1pPr lvl="0">
              <a:spcBef>
                <a:spcPts val="0"/>
              </a:spcBef>
              <a:spcAft>
                <a:spcPts val="0"/>
              </a:spcAft>
              <a:buNone/>
              <a:defRPr sz="9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a:endParaRPr/>
          </a:p>
        </p:txBody>
      </p:sp>
      <p:sp>
        <p:nvSpPr>
          <p:cNvPr id="656" name="Google Shape;656;p59"/>
          <p:cNvSpPr txBox="1">
            <a:spLocks noGrp="1"/>
          </p:cNvSpPr>
          <p:nvPr>
            <p:ph type="body" idx="4"/>
          </p:nvPr>
        </p:nvSpPr>
        <p:spPr>
          <a:xfrm>
            <a:off x="3154650" y="3026423"/>
            <a:ext cx="2834700" cy="1346100"/>
          </a:xfrm>
          <a:prstGeom prst="rect">
            <a:avLst/>
          </a:prstGeom>
        </p:spPr>
        <p:txBody>
          <a:bodyPr spcFirstLastPara="1" wrap="square" lIns="91425" tIns="91425" rIns="91425" bIns="91425" anchor="t" anchorCtr="0">
            <a:spAutoFit/>
          </a:bodyPr>
          <a:lstStyle>
            <a:lvl1pPr marL="457200" lvl="0" indent="-292100">
              <a:lnSpc>
                <a:spcPct val="115000"/>
              </a:lnSpc>
              <a:spcBef>
                <a:spcPts val="0"/>
              </a:spcBef>
              <a:spcAft>
                <a:spcPts val="0"/>
              </a:spcAft>
              <a:buClr>
                <a:schemeClr val="dk1"/>
              </a:buClr>
              <a:buSzPts val="1000"/>
              <a:buFont typeface="Nunito Sans"/>
              <a:buChar char="●"/>
              <a:defRPr sz="1000"/>
            </a:lvl1pPr>
            <a:lvl2pPr marL="914400" lvl="1" indent="-292100">
              <a:lnSpc>
                <a:spcPct val="115000"/>
              </a:lnSpc>
              <a:spcBef>
                <a:spcPts val="0"/>
              </a:spcBef>
              <a:spcAft>
                <a:spcPts val="0"/>
              </a:spcAft>
              <a:buClr>
                <a:schemeClr val="dk1"/>
              </a:buClr>
              <a:buSzPts val="1000"/>
              <a:buFont typeface="Nunito Sans"/>
              <a:buChar char="○"/>
              <a:defRPr sz="1000"/>
            </a:lvl2pPr>
            <a:lvl3pPr marL="1371600" lvl="2" indent="-292100">
              <a:lnSpc>
                <a:spcPct val="115000"/>
              </a:lnSpc>
              <a:spcBef>
                <a:spcPts val="0"/>
              </a:spcBef>
              <a:spcAft>
                <a:spcPts val="0"/>
              </a:spcAft>
              <a:buClr>
                <a:schemeClr val="dk1"/>
              </a:buClr>
              <a:buSzPts val="1000"/>
              <a:buFont typeface="Nunito Sans"/>
              <a:buChar char="■"/>
              <a:defRPr sz="1000"/>
            </a:lvl3pPr>
            <a:lvl4pPr marL="1828800" lvl="3" indent="-292100">
              <a:lnSpc>
                <a:spcPct val="115000"/>
              </a:lnSpc>
              <a:spcBef>
                <a:spcPts val="0"/>
              </a:spcBef>
              <a:spcAft>
                <a:spcPts val="0"/>
              </a:spcAft>
              <a:buClr>
                <a:schemeClr val="dk1"/>
              </a:buClr>
              <a:buSzPts val="1000"/>
              <a:buFont typeface="Nunito Sans"/>
              <a:buChar char="●"/>
              <a:defRPr sz="1000"/>
            </a:lvl4pPr>
            <a:lvl5pPr marL="2286000" lvl="4" indent="-292100">
              <a:lnSpc>
                <a:spcPct val="115000"/>
              </a:lnSpc>
              <a:spcBef>
                <a:spcPts val="0"/>
              </a:spcBef>
              <a:spcAft>
                <a:spcPts val="0"/>
              </a:spcAft>
              <a:buClr>
                <a:schemeClr val="dk1"/>
              </a:buClr>
              <a:buSzPts val="1000"/>
              <a:buFont typeface="Nunito Sans"/>
              <a:buChar char="○"/>
              <a:defRPr sz="1000"/>
            </a:lvl5pPr>
            <a:lvl6pPr marL="2743200" lvl="5" indent="-292100">
              <a:lnSpc>
                <a:spcPct val="115000"/>
              </a:lnSpc>
              <a:spcBef>
                <a:spcPts val="0"/>
              </a:spcBef>
              <a:spcAft>
                <a:spcPts val="0"/>
              </a:spcAft>
              <a:buClr>
                <a:schemeClr val="dk1"/>
              </a:buClr>
              <a:buSzPts val="1000"/>
              <a:buFont typeface="Nunito Sans"/>
              <a:buChar char="■"/>
              <a:defRPr sz="1000"/>
            </a:lvl6pPr>
            <a:lvl7pPr marL="3200400" lvl="6" indent="-292100">
              <a:lnSpc>
                <a:spcPct val="115000"/>
              </a:lnSpc>
              <a:spcBef>
                <a:spcPts val="0"/>
              </a:spcBef>
              <a:spcAft>
                <a:spcPts val="0"/>
              </a:spcAft>
              <a:buClr>
                <a:schemeClr val="dk1"/>
              </a:buClr>
              <a:buSzPts val="1000"/>
              <a:buFont typeface="Nunito Sans"/>
              <a:buChar char="●"/>
              <a:defRPr sz="1000"/>
            </a:lvl7pPr>
            <a:lvl8pPr marL="3657600" lvl="7" indent="-292100">
              <a:lnSpc>
                <a:spcPct val="115000"/>
              </a:lnSpc>
              <a:spcBef>
                <a:spcPts val="0"/>
              </a:spcBef>
              <a:spcAft>
                <a:spcPts val="0"/>
              </a:spcAft>
              <a:buClr>
                <a:schemeClr val="dk1"/>
              </a:buClr>
              <a:buSzPts val="1000"/>
              <a:buFont typeface="Nunito Sans"/>
              <a:buChar char="○"/>
              <a:defRPr sz="1000"/>
            </a:lvl8pPr>
            <a:lvl9pPr marL="4114800" lvl="8" indent="-292100">
              <a:lnSpc>
                <a:spcPct val="115000"/>
              </a:lnSpc>
              <a:spcBef>
                <a:spcPts val="0"/>
              </a:spcBef>
              <a:spcAft>
                <a:spcPts val="0"/>
              </a:spcAft>
              <a:buClr>
                <a:schemeClr val="dk1"/>
              </a:buClr>
              <a:buSzPts val="1000"/>
              <a:buFont typeface="Nunito Sans"/>
              <a:buChar char="■"/>
              <a:defRPr sz="1000"/>
            </a:lvl9pPr>
          </a:lstStyle>
          <a:p>
            <a:endParaRPr/>
          </a:p>
        </p:txBody>
      </p:sp>
      <p:sp>
        <p:nvSpPr>
          <p:cNvPr id="657" name="Google Shape;657;p59"/>
          <p:cNvSpPr>
            <a:spLocks noGrp="1"/>
          </p:cNvSpPr>
          <p:nvPr>
            <p:ph type="pic" idx="5"/>
          </p:nvPr>
        </p:nvSpPr>
        <p:spPr>
          <a:xfrm>
            <a:off x="309350" y="952800"/>
            <a:ext cx="2754000" cy="1634100"/>
          </a:xfrm>
          <a:prstGeom prst="roundRect">
            <a:avLst>
              <a:gd name="adj" fmla="val 16667"/>
            </a:avLst>
          </a:prstGeom>
          <a:noFill/>
          <a:ln>
            <a:noFill/>
          </a:ln>
        </p:spPr>
      </p:sp>
      <p:sp>
        <p:nvSpPr>
          <p:cNvPr id="658" name="Google Shape;658;p59"/>
          <p:cNvSpPr txBox="1">
            <a:spLocks noGrp="1"/>
          </p:cNvSpPr>
          <p:nvPr>
            <p:ph type="title" idx="6"/>
          </p:nvPr>
        </p:nvSpPr>
        <p:spPr>
          <a:xfrm>
            <a:off x="3154650" y="2709375"/>
            <a:ext cx="2834700" cy="292500"/>
          </a:xfrm>
          <a:prstGeom prst="rect">
            <a:avLst/>
          </a:prstGeom>
        </p:spPr>
        <p:txBody>
          <a:bodyPr spcFirstLastPara="1" wrap="square" lIns="91425" tIns="91425" rIns="91425" bIns="0" anchor="t" anchorCtr="0">
            <a:spAutoFit/>
          </a:bodyPr>
          <a:lstStyle>
            <a:lvl1pPr lvl="0">
              <a:spcBef>
                <a:spcPts val="0"/>
              </a:spcBef>
              <a:spcAft>
                <a:spcPts val="0"/>
              </a:spcAft>
              <a:buNone/>
              <a:defRPr sz="9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a:endParaRPr/>
          </a:p>
        </p:txBody>
      </p:sp>
      <p:sp>
        <p:nvSpPr>
          <p:cNvPr id="659" name="Google Shape;659;p59"/>
          <p:cNvSpPr txBox="1">
            <a:spLocks noGrp="1"/>
          </p:cNvSpPr>
          <p:nvPr>
            <p:ph type="title" idx="7"/>
          </p:nvPr>
        </p:nvSpPr>
        <p:spPr>
          <a:xfrm>
            <a:off x="3154650" y="858000"/>
            <a:ext cx="2834700" cy="742200"/>
          </a:xfrm>
          <a:prstGeom prst="rect">
            <a:avLst/>
          </a:prstGeom>
        </p:spPr>
        <p:txBody>
          <a:bodyPr spcFirstLastPara="1" wrap="square" lIns="91425" tIns="91425" rIns="91425" bIns="91425" anchor="t" anchorCtr="0">
            <a:spAutoFit/>
          </a:bodyPr>
          <a:lstStyle>
            <a:lvl1pPr lvl="0">
              <a:lnSpc>
                <a:spcPct val="115000"/>
              </a:lnSpc>
              <a:spcBef>
                <a:spcPts val="0"/>
              </a:spcBef>
              <a:spcAft>
                <a:spcPts val="0"/>
              </a:spcAft>
              <a:buNone/>
              <a:defRPr sz="1400" b="0">
                <a:latin typeface="Poppins Medium"/>
                <a:ea typeface="Poppins Medium"/>
                <a:cs typeface="Poppins Medium"/>
                <a:sym typeface="Poppins Medium"/>
              </a:defRPr>
            </a:lvl1pPr>
            <a:lvl2pPr lvl="1">
              <a:spcBef>
                <a:spcPts val="0"/>
              </a:spcBef>
              <a:spcAft>
                <a:spcPts val="0"/>
              </a:spcAft>
              <a:buNone/>
              <a:defRPr sz="2000">
                <a:latin typeface="Nunito Sans"/>
                <a:ea typeface="Nunito Sans"/>
                <a:cs typeface="Nunito Sans"/>
                <a:sym typeface="Nunito Sans"/>
              </a:defRPr>
            </a:lvl2pPr>
            <a:lvl3pPr lvl="2">
              <a:spcBef>
                <a:spcPts val="0"/>
              </a:spcBef>
              <a:spcAft>
                <a:spcPts val="0"/>
              </a:spcAft>
              <a:buNone/>
              <a:defRPr sz="2000">
                <a:latin typeface="Nunito Sans"/>
                <a:ea typeface="Nunito Sans"/>
                <a:cs typeface="Nunito Sans"/>
                <a:sym typeface="Nunito Sans"/>
              </a:defRPr>
            </a:lvl3pPr>
            <a:lvl4pPr lvl="3">
              <a:spcBef>
                <a:spcPts val="0"/>
              </a:spcBef>
              <a:spcAft>
                <a:spcPts val="0"/>
              </a:spcAft>
              <a:buNone/>
              <a:defRPr sz="2000">
                <a:latin typeface="Nunito Sans"/>
                <a:ea typeface="Nunito Sans"/>
                <a:cs typeface="Nunito Sans"/>
                <a:sym typeface="Nunito Sans"/>
              </a:defRPr>
            </a:lvl4pPr>
            <a:lvl5pPr lvl="4">
              <a:spcBef>
                <a:spcPts val="0"/>
              </a:spcBef>
              <a:spcAft>
                <a:spcPts val="0"/>
              </a:spcAft>
              <a:buNone/>
              <a:defRPr sz="2000">
                <a:latin typeface="Nunito Sans"/>
                <a:ea typeface="Nunito Sans"/>
                <a:cs typeface="Nunito Sans"/>
                <a:sym typeface="Nunito Sans"/>
              </a:defRPr>
            </a:lvl5pPr>
            <a:lvl6pPr lvl="5">
              <a:spcBef>
                <a:spcPts val="0"/>
              </a:spcBef>
              <a:spcAft>
                <a:spcPts val="0"/>
              </a:spcAft>
              <a:buNone/>
              <a:defRPr sz="2000">
                <a:latin typeface="Nunito Sans"/>
                <a:ea typeface="Nunito Sans"/>
                <a:cs typeface="Nunito Sans"/>
                <a:sym typeface="Nunito Sans"/>
              </a:defRPr>
            </a:lvl6pPr>
            <a:lvl7pPr lvl="6">
              <a:spcBef>
                <a:spcPts val="0"/>
              </a:spcBef>
              <a:spcAft>
                <a:spcPts val="0"/>
              </a:spcAft>
              <a:buNone/>
              <a:defRPr sz="2000">
                <a:latin typeface="Nunito Sans"/>
                <a:ea typeface="Nunito Sans"/>
                <a:cs typeface="Nunito Sans"/>
                <a:sym typeface="Nunito Sans"/>
              </a:defRPr>
            </a:lvl7pPr>
            <a:lvl8pPr lvl="7">
              <a:spcBef>
                <a:spcPts val="0"/>
              </a:spcBef>
              <a:spcAft>
                <a:spcPts val="0"/>
              </a:spcAft>
              <a:buNone/>
              <a:defRPr sz="2000">
                <a:latin typeface="Nunito Sans"/>
                <a:ea typeface="Nunito Sans"/>
                <a:cs typeface="Nunito Sans"/>
                <a:sym typeface="Nunito Sans"/>
              </a:defRPr>
            </a:lvl8pPr>
            <a:lvl9pPr lvl="8">
              <a:spcBef>
                <a:spcPts val="0"/>
              </a:spcBef>
              <a:spcAft>
                <a:spcPts val="0"/>
              </a:spcAft>
              <a:buNone/>
              <a:defRPr sz="2000">
                <a:latin typeface="Nunito Sans"/>
                <a:ea typeface="Nunito Sans"/>
                <a:cs typeface="Nunito Sans"/>
                <a:sym typeface="Nunito Sans"/>
              </a:defRPr>
            </a:lvl9pPr>
          </a:lstStyle>
          <a:p>
            <a:endParaRPr/>
          </a:p>
        </p:txBody>
      </p:sp>
      <p:sp>
        <p:nvSpPr>
          <p:cNvPr id="660" name="Google Shape;660;p59"/>
          <p:cNvSpPr txBox="1">
            <a:spLocks noGrp="1"/>
          </p:cNvSpPr>
          <p:nvPr>
            <p:ph type="title" idx="8"/>
          </p:nvPr>
        </p:nvSpPr>
        <p:spPr>
          <a:xfrm>
            <a:off x="228600" y="228600"/>
            <a:ext cx="5760600" cy="652200"/>
          </a:xfrm>
          <a:prstGeom prst="rect">
            <a:avLst/>
          </a:prstGeom>
        </p:spPr>
        <p:txBody>
          <a:bodyPr spcFirstLastPara="1" wrap="square" lIns="91425" tIns="91425" rIns="91425" bIns="91425" anchor="t" anchorCtr="0">
            <a:spAutoFit/>
          </a:bodyPr>
          <a:lstStyle>
            <a:lvl1pPr lvl="0">
              <a:spcBef>
                <a:spcPts val="0"/>
              </a:spcBef>
              <a:spcAft>
                <a:spcPts val="0"/>
              </a:spcAft>
              <a:buNone/>
              <a:defRPr sz="2400">
                <a:solidFill>
                  <a:schemeClr val="accent1"/>
                </a:solidFill>
              </a:defRPr>
            </a:lvl1pPr>
            <a:lvl2pPr lvl="1">
              <a:spcBef>
                <a:spcPts val="0"/>
              </a:spcBef>
              <a:spcAft>
                <a:spcPts val="0"/>
              </a:spcAft>
              <a:buNone/>
              <a:defRPr sz="2400">
                <a:solidFill>
                  <a:schemeClr val="accent1"/>
                </a:solidFill>
                <a:latin typeface="Poppins SemiBold"/>
                <a:ea typeface="Poppins SemiBold"/>
                <a:cs typeface="Poppins SemiBold"/>
                <a:sym typeface="Poppins SemiBold"/>
              </a:defRPr>
            </a:lvl2pPr>
            <a:lvl3pPr lvl="2">
              <a:spcBef>
                <a:spcPts val="0"/>
              </a:spcBef>
              <a:spcAft>
                <a:spcPts val="0"/>
              </a:spcAft>
              <a:buNone/>
              <a:defRPr sz="2400">
                <a:solidFill>
                  <a:schemeClr val="accent1"/>
                </a:solidFill>
                <a:latin typeface="Poppins SemiBold"/>
                <a:ea typeface="Poppins SemiBold"/>
                <a:cs typeface="Poppins SemiBold"/>
                <a:sym typeface="Poppins SemiBold"/>
              </a:defRPr>
            </a:lvl3pPr>
            <a:lvl4pPr lvl="3">
              <a:spcBef>
                <a:spcPts val="0"/>
              </a:spcBef>
              <a:spcAft>
                <a:spcPts val="0"/>
              </a:spcAft>
              <a:buNone/>
              <a:defRPr sz="2400">
                <a:solidFill>
                  <a:schemeClr val="accent1"/>
                </a:solidFill>
                <a:latin typeface="Poppins SemiBold"/>
                <a:ea typeface="Poppins SemiBold"/>
                <a:cs typeface="Poppins SemiBold"/>
                <a:sym typeface="Poppins SemiBold"/>
              </a:defRPr>
            </a:lvl4pPr>
            <a:lvl5pPr lvl="4">
              <a:spcBef>
                <a:spcPts val="0"/>
              </a:spcBef>
              <a:spcAft>
                <a:spcPts val="0"/>
              </a:spcAft>
              <a:buNone/>
              <a:defRPr sz="2400">
                <a:solidFill>
                  <a:schemeClr val="accent1"/>
                </a:solidFill>
                <a:latin typeface="Poppins SemiBold"/>
                <a:ea typeface="Poppins SemiBold"/>
                <a:cs typeface="Poppins SemiBold"/>
                <a:sym typeface="Poppins SemiBold"/>
              </a:defRPr>
            </a:lvl5pPr>
            <a:lvl6pPr lvl="5">
              <a:spcBef>
                <a:spcPts val="0"/>
              </a:spcBef>
              <a:spcAft>
                <a:spcPts val="0"/>
              </a:spcAft>
              <a:buNone/>
              <a:defRPr sz="2400">
                <a:solidFill>
                  <a:schemeClr val="accent1"/>
                </a:solidFill>
                <a:latin typeface="Poppins SemiBold"/>
                <a:ea typeface="Poppins SemiBold"/>
                <a:cs typeface="Poppins SemiBold"/>
                <a:sym typeface="Poppins SemiBold"/>
              </a:defRPr>
            </a:lvl6pPr>
            <a:lvl7pPr lvl="6">
              <a:spcBef>
                <a:spcPts val="0"/>
              </a:spcBef>
              <a:spcAft>
                <a:spcPts val="0"/>
              </a:spcAft>
              <a:buNone/>
              <a:defRPr sz="2400">
                <a:solidFill>
                  <a:schemeClr val="accent1"/>
                </a:solidFill>
                <a:latin typeface="Poppins SemiBold"/>
                <a:ea typeface="Poppins SemiBold"/>
                <a:cs typeface="Poppins SemiBold"/>
                <a:sym typeface="Poppins SemiBold"/>
              </a:defRPr>
            </a:lvl7pPr>
            <a:lvl8pPr lvl="7">
              <a:spcBef>
                <a:spcPts val="0"/>
              </a:spcBef>
              <a:spcAft>
                <a:spcPts val="0"/>
              </a:spcAft>
              <a:buNone/>
              <a:defRPr sz="2400">
                <a:solidFill>
                  <a:schemeClr val="accent1"/>
                </a:solidFill>
                <a:latin typeface="Poppins SemiBold"/>
                <a:ea typeface="Poppins SemiBold"/>
                <a:cs typeface="Poppins SemiBold"/>
                <a:sym typeface="Poppins SemiBold"/>
              </a:defRPr>
            </a:lvl8pPr>
            <a:lvl9pPr lvl="8">
              <a:spcBef>
                <a:spcPts val="0"/>
              </a:spcBef>
              <a:spcAft>
                <a:spcPts val="0"/>
              </a:spcAft>
              <a:buNone/>
              <a:defRPr sz="2400">
                <a:solidFill>
                  <a:schemeClr val="accent1"/>
                </a:solidFill>
                <a:latin typeface="Poppins SemiBold"/>
                <a:ea typeface="Poppins SemiBold"/>
                <a:cs typeface="Poppins SemiBold"/>
                <a:sym typeface="Poppins SemiBold"/>
              </a:defRPr>
            </a:lvl9pPr>
          </a:lstStyle>
          <a:p>
            <a:endParaRPr/>
          </a:p>
        </p:txBody>
      </p:sp>
      <p:sp>
        <p:nvSpPr>
          <p:cNvPr id="661" name="Google Shape;661;p59"/>
          <p:cNvSpPr txBox="1"/>
          <p:nvPr/>
        </p:nvSpPr>
        <p:spPr>
          <a:xfrm>
            <a:off x="6720300" y="4800275"/>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662" name="Google Shape;662;p59"/>
          <p:cNvSpPr txBox="1">
            <a:spLocks noGrp="1"/>
          </p:cNvSpPr>
          <p:nvPr>
            <p:ph type="title" idx="9"/>
          </p:nvPr>
        </p:nvSpPr>
        <p:spPr>
          <a:xfrm>
            <a:off x="6080825" y="858000"/>
            <a:ext cx="2834700" cy="292500"/>
          </a:xfrm>
          <a:prstGeom prst="rect">
            <a:avLst/>
          </a:prstGeom>
        </p:spPr>
        <p:txBody>
          <a:bodyPr spcFirstLastPara="1" wrap="square" lIns="91425" tIns="91425" rIns="91425" bIns="0" anchor="t" anchorCtr="0">
            <a:spAutoFit/>
          </a:bodyPr>
          <a:lstStyle>
            <a:lvl1pPr lvl="0">
              <a:spcBef>
                <a:spcPts val="0"/>
              </a:spcBef>
              <a:spcAft>
                <a:spcPts val="0"/>
              </a:spcAft>
              <a:buNone/>
              <a:defRPr sz="9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a:endParaRPr/>
          </a:p>
        </p:txBody>
      </p:sp>
      <p:sp>
        <p:nvSpPr>
          <p:cNvPr id="663" name="Google Shape;663;p59"/>
          <p:cNvSpPr txBox="1">
            <a:spLocks noGrp="1"/>
          </p:cNvSpPr>
          <p:nvPr>
            <p:ph type="subTitle" idx="13"/>
          </p:nvPr>
        </p:nvSpPr>
        <p:spPr>
          <a:xfrm>
            <a:off x="228600" y="4800275"/>
            <a:ext cx="1115700" cy="311400"/>
          </a:xfrm>
          <a:prstGeom prst="rect">
            <a:avLst/>
          </a:prstGeom>
        </p:spPr>
        <p:txBody>
          <a:bodyPr spcFirstLastPara="1" wrap="square" lIns="91425" tIns="91425" rIns="91425" bIns="91425" anchor="t" anchorCtr="0">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Persona - Alt 1">
  <p:cSld name="BLANK_1_1_1_1_2_1_2_1_1">
    <p:spTree>
      <p:nvGrpSpPr>
        <p:cNvPr id="1" name="Shape 664"/>
        <p:cNvGrpSpPr/>
        <p:nvPr/>
      </p:nvGrpSpPr>
      <p:grpSpPr>
        <a:xfrm>
          <a:off x="0" y="0"/>
          <a:ext cx="0" cy="0"/>
          <a:chOff x="0" y="0"/>
          <a:chExt cx="0" cy="0"/>
        </a:xfrm>
      </p:grpSpPr>
      <p:pic>
        <p:nvPicPr>
          <p:cNvPr id="665" name="Google Shape;665;p60"/>
          <p:cNvPicPr preferRelativeResize="0"/>
          <p:nvPr/>
        </p:nvPicPr>
        <p:blipFill rotWithShape="1">
          <a:blip r:embed="rId2">
            <a:alphaModFix/>
          </a:blip>
          <a:srcRect l="535" t="71891" r="33361"/>
          <a:stretch/>
        </p:blipFill>
        <p:spPr>
          <a:xfrm>
            <a:off x="5624200" y="0"/>
            <a:ext cx="3519800" cy="1496699"/>
          </a:xfrm>
          <a:prstGeom prst="rect">
            <a:avLst/>
          </a:prstGeom>
          <a:noFill/>
          <a:ln>
            <a:noFill/>
          </a:ln>
        </p:spPr>
      </p:pic>
      <p:sp>
        <p:nvSpPr>
          <p:cNvPr id="666" name="Google Shape;666;p60"/>
          <p:cNvSpPr txBox="1">
            <a:spLocks noGrp="1"/>
          </p:cNvSpPr>
          <p:nvPr>
            <p:ph type="body" idx="1"/>
          </p:nvPr>
        </p:nvSpPr>
        <p:spPr>
          <a:xfrm>
            <a:off x="3154650" y="1167124"/>
            <a:ext cx="2834700" cy="728400"/>
          </a:xfrm>
          <a:prstGeom prst="rect">
            <a:avLst/>
          </a:prstGeom>
        </p:spPr>
        <p:txBody>
          <a:bodyPr spcFirstLastPara="1" wrap="square" lIns="91425" tIns="91425" rIns="91425" bIns="91425" anchor="t" anchorCtr="0">
            <a:spAutoFit/>
          </a:bodyPr>
          <a:lstStyle>
            <a:lvl1pPr marL="457200" lvl="0" indent="-292100">
              <a:lnSpc>
                <a:spcPct val="115000"/>
              </a:lnSpc>
              <a:spcBef>
                <a:spcPts val="0"/>
              </a:spcBef>
              <a:spcAft>
                <a:spcPts val="0"/>
              </a:spcAft>
              <a:buClr>
                <a:schemeClr val="dk1"/>
              </a:buClr>
              <a:buSzPts val="1000"/>
              <a:buFont typeface="Nunito Sans"/>
              <a:buChar char="●"/>
              <a:defRPr sz="1000"/>
            </a:lvl1pPr>
            <a:lvl2pPr marL="914400" lvl="1" indent="-292100">
              <a:lnSpc>
                <a:spcPct val="115000"/>
              </a:lnSpc>
              <a:spcBef>
                <a:spcPts val="0"/>
              </a:spcBef>
              <a:spcAft>
                <a:spcPts val="0"/>
              </a:spcAft>
              <a:buClr>
                <a:schemeClr val="dk1"/>
              </a:buClr>
              <a:buSzPts val="1000"/>
              <a:buFont typeface="Nunito Sans"/>
              <a:buChar char="○"/>
              <a:defRPr sz="1000"/>
            </a:lvl2pPr>
            <a:lvl3pPr marL="1371600" lvl="2" indent="-292100">
              <a:lnSpc>
                <a:spcPct val="115000"/>
              </a:lnSpc>
              <a:spcBef>
                <a:spcPts val="0"/>
              </a:spcBef>
              <a:spcAft>
                <a:spcPts val="0"/>
              </a:spcAft>
              <a:buClr>
                <a:schemeClr val="dk1"/>
              </a:buClr>
              <a:buSzPts val="1000"/>
              <a:buFont typeface="Nunito Sans"/>
              <a:buChar char="■"/>
              <a:defRPr sz="1000"/>
            </a:lvl3pPr>
            <a:lvl4pPr marL="1828800" lvl="3" indent="-292100">
              <a:lnSpc>
                <a:spcPct val="115000"/>
              </a:lnSpc>
              <a:spcBef>
                <a:spcPts val="0"/>
              </a:spcBef>
              <a:spcAft>
                <a:spcPts val="0"/>
              </a:spcAft>
              <a:buClr>
                <a:schemeClr val="dk1"/>
              </a:buClr>
              <a:buSzPts val="1000"/>
              <a:buFont typeface="Nunito Sans"/>
              <a:buChar char="●"/>
              <a:defRPr sz="1000"/>
            </a:lvl4pPr>
            <a:lvl5pPr marL="2286000" lvl="4" indent="-292100">
              <a:lnSpc>
                <a:spcPct val="115000"/>
              </a:lnSpc>
              <a:spcBef>
                <a:spcPts val="0"/>
              </a:spcBef>
              <a:spcAft>
                <a:spcPts val="0"/>
              </a:spcAft>
              <a:buClr>
                <a:schemeClr val="dk1"/>
              </a:buClr>
              <a:buSzPts val="1000"/>
              <a:buFont typeface="Nunito Sans"/>
              <a:buChar char="○"/>
              <a:defRPr sz="1000"/>
            </a:lvl5pPr>
            <a:lvl6pPr marL="2743200" lvl="5" indent="-292100">
              <a:lnSpc>
                <a:spcPct val="115000"/>
              </a:lnSpc>
              <a:spcBef>
                <a:spcPts val="0"/>
              </a:spcBef>
              <a:spcAft>
                <a:spcPts val="0"/>
              </a:spcAft>
              <a:buClr>
                <a:schemeClr val="dk1"/>
              </a:buClr>
              <a:buSzPts val="1000"/>
              <a:buFont typeface="Nunito Sans"/>
              <a:buChar char="■"/>
              <a:defRPr sz="1000"/>
            </a:lvl6pPr>
            <a:lvl7pPr marL="3200400" lvl="6" indent="-292100">
              <a:lnSpc>
                <a:spcPct val="115000"/>
              </a:lnSpc>
              <a:spcBef>
                <a:spcPts val="0"/>
              </a:spcBef>
              <a:spcAft>
                <a:spcPts val="0"/>
              </a:spcAft>
              <a:buClr>
                <a:schemeClr val="dk1"/>
              </a:buClr>
              <a:buSzPts val="1000"/>
              <a:buFont typeface="Nunito Sans"/>
              <a:buChar char="●"/>
              <a:defRPr sz="1000"/>
            </a:lvl7pPr>
            <a:lvl8pPr marL="3657600" lvl="7" indent="-292100">
              <a:lnSpc>
                <a:spcPct val="115000"/>
              </a:lnSpc>
              <a:spcBef>
                <a:spcPts val="0"/>
              </a:spcBef>
              <a:spcAft>
                <a:spcPts val="0"/>
              </a:spcAft>
              <a:buClr>
                <a:schemeClr val="dk1"/>
              </a:buClr>
              <a:buSzPts val="1000"/>
              <a:buFont typeface="Nunito Sans"/>
              <a:buChar char="○"/>
              <a:defRPr sz="1000"/>
            </a:lvl8pPr>
            <a:lvl9pPr marL="4114800" lvl="8" indent="-292100">
              <a:lnSpc>
                <a:spcPct val="115000"/>
              </a:lnSpc>
              <a:spcBef>
                <a:spcPts val="0"/>
              </a:spcBef>
              <a:spcAft>
                <a:spcPts val="0"/>
              </a:spcAft>
              <a:buClr>
                <a:schemeClr val="dk1"/>
              </a:buClr>
              <a:buSzPts val="1000"/>
              <a:buFont typeface="Nunito Sans"/>
              <a:buChar char="■"/>
              <a:defRPr sz="1000"/>
            </a:lvl9pPr>
          </a:lstStyle>
          <a:p>
            <a:endParaRPr/>
          </a:p>
        </p:txBody>
      </p:sp>
      <p:sp>
        <p:nvSpPr>
          <p:cNvPr id="667" name="Google Shape;667;p60"/>
          <p:cNvSpPr txBox="1">
            <a:spLocks noGrp="1"/>
          </p:cNvSpPr>
          <p:nvPr>
            <p:ph type="body" idx="2"/>
          </p:nvPr>
        </p:nvSpPr>
        <p:spPr>
          <a:xfrm>
            <a:off x="228600" y="1167124"/>
            <a:ext cx="2834700" cy="728400"/>
          </a:xfrm>
          <a:prstGeom prst="rect">
            <a:avLst/>
          </a:prstGeom>
        </p:spPr>
        <p:txBody>
          <a:bodyPr spcFirstLastPara="1" wrap="square" lIns="91425" tIns="91425" rIns="91425" bIns="91425" anchor="t" anchorCtr="0">
            <a:spAutoFit/>
          </a:bodyPr>
          <a:lstStyle>
            <a:lvl1pPr marL="457200" lvl="0" indent="-292100">
              <a:lnSpc>
                <a:spcPct val="115000"/>
              </a:lnSpc>
              <a:spcBef>
                <a:spcPts val="0"/>
              </a:spcBef>
              <a:spcAft>
                <a:spcPts val="0"/>
              </a:spcAft>
              <a:buClr>
                <a:schemeClr val="dk1"/>
              </a:buClr>
              <a:buSzPts val="1000"/>
              <a:buFont typeface="Nunito Sans"/>
              <a:buChar char="●"/>
              <a:defRPr sz="1000"/>
            </a:lvl1pPr>
            <a:lvl2pPr marL="914400" lvl="1" indent="-292100">
              <a:lnSpc>
                <a:spcPct val="115000"/>
              </a:lnSpc>
              <a:spcBef>
                <a:spcPts val="0"/>
              </a:spcBef>
              <a:spcAft>
                <a:spcPts val="0"/>
              </a:spcAft>
              <a:buClr>
                <a:schemeClr val="dk1"/>
              </a:buClr>
              <a:buSzPts val="1000"/>
              <a:buFont typeface="Nunito Sans"/>
              <a:buChar char="○"/>
              <a:defRPr sz="1000"/>
            </a:lvl2pPr>
            <a:lvl3pPr marL="1371600" lvl="2" indent="-292100">
              <a:lnSpc>
                <a:spcPct val="115000"/>
              </a:lnSpc>
              <a:spcBef>
                <a:spcPts val="0"/>
              </a:spcBef>
              <a:spcAft>
                <a:spcPts val="0"/>
              </a:spcAft>
              <a:buClr>
                <a:schemeClr val="dk1"/>
              </a:buClr>
              <a:buSzPts val="1000"/>
              <a:buFont typeface="Nunito Sans"/>
              <a:buChar char="■"/>
              <a:defRPr sz="1000"/>
            </a:lvl3pPr>
            <a:lvl4pPr marL="1828800" lvl="3" indent="-292100">
              <a:lnSpc>
                <a:spcPct val="115000"/>
              </a:lnSpc>
              <a:spcBef>
                <a:spcPts val="0"/>
              </a:spcBef>
              <a:spcAft>
                <a:spcPts val="0"/>
              </a:spcAft>
              <a:buClr>
                <a:schemeClr val="dk1"/>
              </a:buClr>
              <a:buSzPts val="1000"/>
              <a:buFont typeface="Nunito Sans"/>
              <a:buChar char="●"/>
              <a:defRPr sz="1000"/>
            </a:lvl4pPr>
            <a:lvl5pPr marL="2286000" lvl="4" indent="-292100">
              <a:lnSpc>
                <a:spcPct val="115000"/>
              </a:lnSpc>
              <a:spcBef>
                <a:spcPts val="0"/>
              </a:spcBef>
              <a:spcAft>
                <a:spcPts val="0"/>
              </a:spcAft>
              <a:buClr>
                <a:schemeClr val="dk1"/>
              </a:buClr>
              <a:buSzPts val="1000"/>
              <a:buFont typeface="Nunito Sans"/>
              <a:buChar char="○"/>
              <a:defRPr sz="1000"/>
            </a:lvl5pPr>
            <a:lvl6pPr marL="2743200" lvl="5" indent="-292100">
              <a:lnSpc>
                <a:spcPct val="115000"/>
              </a:lnSpc>
              <a:spcBef>
                <a:spcPts val="0"/>
              </a:spcBef>
              <a:spcAft>
                <a:spcPts val="0"/>
              </a:spcAft>
              <a:buClr>
                <a:schemeClr val="dk1"/>
              </a:buClr>
              <a:buSzPts val="1000"/>
              <a:buFont typeface="Nunito Sans"/>
              <a:buChar char="■"/>
              <a:defRPr sz="1000"/>
            </a:lvl6pPr>
            <a:lvl7pPr marL="3200400" lvl="6" indent="-292100">
              <a:lnSpc>
                <a:spcPct val="115000"/>
              </a:lnSpc>
              <a:spcBef>
                <a:spcPts val="0"/>
              </a:spcBef>
              <a:spcAft>
                <a:spcPts val="0"/>
              </a:spcAft>
              <a:buClr>
                <a:schemeClr val="dk1"/>
              </a:buClr>
              <a:buSzPts val="1000"/>
              <a:buFont typeface="Nunito Sans"/>
              <a:buChar char="●"/>
              <a:defRPr sz="1000"/>
            </a:lvl7pPr>
            <a:lvl8pPr marL="3657600" lvl="7" indent="-292100">
              <a:lnSpc>
                <a:spcPct val="115000"/>
              </a:lnSpc>
              <a:spcBef>
                <a:spcPts val="0"/>
              </a:spcBef>
              <a:spcAft>
                <a:spcPts val="0"/>
              </a:spcAft>
              <a:buClr>
                <a:schemeClr val="dk1"/>
              </a:buClr>
              <a:buSzPts val="1000"/>
              <a:buFont typeface="Nunito Sans"/>
              <a:buChar char="○"/>
              <a:defRPr sz="1000"/>
            </a:lvl8pPr>
            <a:lvl9pPr marL="4114800" lvl="8" indent="-292100">
              <a:lnSpc>
                <a:spcPct val="115000"/>
              </a:lnSpc>
              <a:spcBef>
                <a:spcPts val="0"/>
              </a:spcBef>
              <a:spcAft>
                <a:spcPts val="0"/>
              </a:spcAft>
              <a:buClr>
                <a:schemeClr val="dk1"/>
              </a:buClr>
              <a:buSzPts val="1000"/>
              <a:buFont typeface="Nunito Sans"/>
              <a:buChar char="■"/>
              <a:defRPr sz="1000"/>
            </a:lvl9pPr>
          </a:lstStyle>
          <a:p>
            <a:endParaRPr/>
          </a:p>
        </p:txBody>
      </p:sp>
      <p:sp>
        <p:nvSpPr>
          <p:cNvPr id="668" name="Google Shape;668;p60"/>
          <p:cNvSpPr txBox="1">
            <a:spLocks noGrp="1"/>
          </p:cNvSpPr>
          <p:nvPr>
            <p:ph type="title"/>
          </p:nvPr>
        </p:nvSpPr>
        <p:spPr>
          <a:xfrm>
            <a:off x="1843500" y="2984230"/>
            <a:ext cx="1219800" cy="126900"/>
          </a:xfrm>
          <a:prstGeom prst="rect">
            <a:avLst/>
          </a:prstGeom>
        </p:spPr>
        <p:txBody>
          <a:bodyPr spcFirstLastPara="1" wrap="square" lIns="91425" tIns="0" rIns="91425" bIns="0" anchor="ctr" anchorCtr="0">
            <a:noAutofit/>
          </a:bodyPr>
          <a:lstStyle>
            <a:lvl1pPr lvl="0" algn="r">
              <a:spcBef>
                <a:spcPts val="0"/>
              </a:spcBef>
              <a:spcAft>
                <a:spcPts val="0"/>
              </a:spcAft>
              <a:buNone/>
              <a:defRPr sz="700" b="0">
                <a:latin typeface="Nunito Sans"/>
                <a:ea typeface="Nunito Sans"/>
                <a:cs typeface="Nunito Sans"/>
                <a:sym typeface="Nunito Sans"/>
              </a:defRPr>
            </a:lvl1pPr>
            <a:lvl2pPr lvl="1" algn="r">
              <a:spcBef>
                <a:spcPts val="0"/>
              </a:spcBef>
              <a:spcAft>
                <a:spcPts val="0"/>
              </a:spcAft>
              <a:buNone/>
              <a:defRPr sz="900">
                <a:latin typeface="Nunito Sans"/>
                <a:ea typeface="Nunito Sans"/>
                <a:cs typeface="Nunito Sans"/>
                <a:sym typeface="Nunito Sans"/>
              </a:defRPr>
            </a:lvl2pPr>
            <a:lvl3pPr lvl="2" algn="r">
              <a:spcBef>
                <a:spcPts val="0"/>
              </a:spcBef>
              <a:spcAft>
                <a:spcPts val="0"/>
              </a:spcAft>
              <a:buNone/>
              <a:defRPr sz="900">
                <a:latin typeface="Nunito Sans"/>
                <a:ea typeface="Nunito Sans"/>
                <a:cs typeface="Nunito Sans"/>
                <a:sym typeface="Nunito Sans"/>
              </a:defRPr>
            </a:lvl3pPr>
            <a:lvl4pPr lvl="3" algn="r">
              <a:spcBef>
                <a:spcPts val="0"/>
              </a:spcBef>
              <a:spcAft>
                <a:spcPts val="0"/>
              </a:spcAft>
              <a:buNone/>
              <a:defRPr sz="900">
                <a:latin typeface="Nunito Sans"/>
                <a:ea typeface="Nunito Sans"/>
                <a:cs typeface="Nunito Sans"/>
                <a:sym typeface="Nunito Sans"/>
              </a:defRPr>
            </a:lvl4pPr>
            <a:lvl5pPr lvl="4" algn="r">
              <a:spcBef>
                <a:spcPts val="0"/>
              </a:spcBef>
              <a:spcAft>
                <a:spcPts val="0"/>
              </a:spcAft>
              <a:buNone/>
              <a:defRPr sz="900">
                <a:latin typeface="Nunito Sans"/>
                <a:ea typeface="Nunito Sans"/>
                <a:cs typeface="Nunito Sans"/>
                <a:sym typeface="Nunito Sans"/>
              </a:defRPr>
            </a:lvl5pPr>
            <a:lvl6pPr lvl="5" algn="r">
              <a:spcBef>
                <a:spcPts val="0"/>
              </a:spcBef>
              <a:spcAft>
                <a:spcPts val="0"/>
              </a:spcAft>
              <a:buNone/>
              <a:defRPr sz="900">
                <a:latin typeface="Nunito Sans"/>
                <a:ea typeface="Nunito Sans"/>
                <a:cs typeface="Nunito Sans"/>
                <a:sym typeface="Nunito Sans"/>
              </a:defRPr>
            </a:lvl6pPr>
            <a:lvl7pPr lvl="6" algn="r">
              <a:spcBef>
                <a:spcPts val="0"/>
              </a:spcBef>
              <a:spcAft>
                <a:spcPts val="0"/>
              </a:spcAft>
              <a:buNone/>
              <a:defRPr sz="900">
                <a:latin typeface="Nunito Sans"/>
                <a:ea typeface="Nunito Sans"/>
                <a:cs typeface="Nunito Sans"/>
                <a:sym typeface="Nunito Sans"/>
              </a:defRPr>
            </a:lvl7pPr>
            <a:lvl8pPr lvl="7" algn="r">
              <a:spcBef>
                <a:spcPts val="0"/>
              </a:spcBef>
              <a:spcAft>
                <a:spcPts val="0"/>
              </a:spcAft>
              <a:buNone/>
              <a:defRPr sz="900">
                <a:latin typeface="Nunito Sans"/>
                <a:ea typeface="Nunito Sans"/>
                <a:cs typeface="Nunito Sans"/>
                <a:sym typeface="Nunito Sans"/>
              </a:defRPr>
            </a:lvl8pPr>
            <a:lvl9pPr lvl="8" algn="r">
              <a:spcBef>
                <a:spcPts val="0"/>
              </a:spcBef>
              <a:spcAft>
                <a:spcPts val="0"/>
              </a:spcAft>
              <a:buNone/>
              <a:defRPr sz="900">
                <a:latin typeface="Nunito Sans"/>
                <a:ea typeface="Nunito Sans"/>
                <a:cs typeface="Nunito Sans"/>
                <a:sym typeface="Nunito Sans"/>
              </a:defRPr>
            </a:lvl9pPr>
          </a:lstStyle>
          <a:p>
            <a:endParaRPr/>
          </a:p>
        </p:txBody>
      </p:sp>
      <p:sp>
        <p:nvSpPr>
          <p:cNvPr id="669" name="Google Shape;669;p60"/>
          <p:cNvSpPr txBox="1">
            <a:spLocks noGrp="1"/>
          </p:cNvSpPr>
          <p:nvPr>
            <p:ph type="title" idx="3"/>
          </p:nvPr>
        </p:nvSpPr>
        <p:spPr>
          <a:xfrm>
            <a:off x="3154650" y="1955684"/>
            <a:ext cx="2834700" cy="292500"/>
          </a:xfrm>
          <a:prstGeom prst="rect">
            <a:avLst/>
          </a:prstGeom>
        </p:spPr>
        <p:txBody>
          <a:bodyPr spcFirstLastPara="1" wrap="square" lIns="91425" tIns="91425" rIns="91425" bIns="0" anchor="t" anchorCtr="0">
            <a:spAutoFit/>
          </a:bodyPr>
          <a:lstStyle>
            <a:lvl1pPr lvl="0">
              <a:spcBef>
                <a:spcPts val="0"/>
              </a:spcBef>
              <a:spcAft>
                <a:spcPts val="0"/>
              </a:spcAft>
              <a:buNone/>
              <a:defRPr sz="9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a:endParaRPr/>
          </a:p>
        </p:txBody>
      </p:sp>
      <p:sp>
        <p:nvSpPr>
          <p:cNvPr id="670" name="Google Shape;670;p60"/>
          <p:cNvSpPr txBox="1">
            <a:spLocks noGrp="1"/>
          </p:cNvSpPr>
          <p:nvPr>
            <p:ph type="title" idx="4"/>
          </p:nvPr>
        </p:nvSpPr>
        <p:spPr>
          <a:xfrm>
            <a:off x="3154650" y="850081"/>
            <a:ext cx="2834700" cy="292500"/>
          </a:xfrm>
          <a:prstGeom prst="rect">
            <a:avLst/>
          </a:prstGeom>
        </p:spPr>
        <p:txBody>
          <a:bodyPr spcFirstLastPara="1" wrap="square" lIns="91425" tIns="91425" rIns="91425" bIns="0" anchor="t" anchorCtr="0">
            <a:spAutoFit/>
          </a:bodyPr>
          <a:lstStyle>
            <a:lvl1pPr lvl="0">
              <a:spcBef>
                <a:spcPts val="0"/>
              </a:spcBef>
              <a:spcAft>
                <a:spcPts val="0"/>
              </a:spcAft>
              <a:buNone/>
              <a:defRPr sz="9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a:endParaRPr/>
          </a:p>
        </p:txBody>
      </p:sp>
      <p:sp>
        <p:nvSpPr>
          <p:cNvPr id="671" name="Google Shape;671;p60"/>
          <p:cNvSpPr txBox="1">
            <a:spLocks noGrp="1"/>
          </p:cNvSpPr>
          <p:nvPr>
            <p:ph type="title" idx="5"/>
          </p:nvPr>
        </p:nvSpPr>
        <p:spPr>
          <a:xfrm>
            <a:off x="228600" y="850081"/>
            <a:ext cx="2834700" cy="292500"/>
          </a:xfrm>
          <a:prstGeom prst="rect">
            <a:avLst/>
          </a:prstGeom>
        </p:spPr>
        <p:txBody>
          <a:bodyPr spcFirstLastPara="1" wrap="square" lIns="91425" tIns="91425" rIns="91425" bIns="0" anchor="t" anchorCtr="0">
            <a:spAutoFit/>
          </a:bodyPr>
          <a:lstStyle>
            <a:lvl1pPr lvl="0">
              <a:spcBef>
                <a:spcPts val="0"/>
              </a:spcBef>
              <a:spcAft>
                <a:spcPts val="0"/>
              </a:spcAft>
              <a:buNone/>
              <a:defRPr sz="9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a:endParaRPr/>
          </a:p>
        </p:txBody>
      </p:sp>
      <p:sp>
        <p:nvSpPr>
          <p:cNvPr id="672" name="Google Shape;672;p60"/>
          <p:cNvSpPr txBox="1">
            <a:spLocks noGrp="1"/>
          </p:cNvSpPr>
          <p:nvPr>
            <p:ph type="title" idx="6"/>
          </p:nvPr>
        </p:nvSpPr>
        <p:spPr>
          <a:xfrm>
            <a:off x="6080825" y="850081"/>
            <a:ext cx="2834700" cy="292500"/>
          </a:xfrm>
          <a:prstGeom prst="rect">
            <a:avLst/>
          </a:prstGeom>
        </p:spPr>
        <p:txBody>
          <a:bodyPr spcFirstLastPara="1" wrap="square" lIns="91425" tIns="91425" rIns="91425" bIns="0" anchor="t" anchorCtr="0">
            <a:spAutoFit/>
          </a:bodyPr>
          <a:lstStyle>
            <a:lvl1pPr lvl="0">
              <a:spcBef>
                <a:spcPts val="0"/>
              </a:spcBef>
              <a:spcAft>
                <a:spcPts val="0"/>
              </a:spcAft>
              <a:buNone/>
              <a:defRPr sz="9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a:endParaRPr/>
          </a:p>
        </p:txBody>
      </p:sp>
      <p:sp>
        <p:nvSpPr>
          <p:cNvPr id="673" name="Google Shape;673;p60"/>
          <p:cNvSpPr txBox="1"/>
          <p:nvPr/>
        </p:nvSpPr>
        <p:spPr>
          <a:xfrm>
            <a:off x="6720300" y="4800275"/>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674" name="Google Shape;674;p60"/>
          <p:cNvSpPr txBox="1">
            <a:spLocks noGrp="1"/>
          </p:cNvSpPr>
          <p:nvPr>
            <p:ph type="title" idx="7"/>
          </p:nvPr>
        </p:nvSpPr>
        <p:spPr>
          <a:xfrm>
            <a:off x="6080825" y="2600385"/>
            <a:ext cx="2834700" cy="292500"/>
          </a:xfrm>
          <a:prstGeom prst="rect">
            <a:avLst/>
          </a:prstGeom>
        </p:spPr>
        <p:txBody>
          <a:bodyPr spcFirstLastPara="1" wrap="square" lIns="91425" tIns="91425" rIns="91425" bIns="0" anchor="t" anchorCtr="0">
            <a:spAutoFit/>
          </a:bodyPr>
          <a:lstStyle>
            <a:lvl1pPr lvl="0">
              <a:spcBef>
                <a:spcPts val="0"/>
              </a:spcBef>
              <a:spcAft>
                <a:spcPts val="0"/>
              </a:spcAft>
              <a:buNone/>
              <a:defRPr sz="9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a:endParaRPr/>
          </a:p>
        </p:txBody>
      </p:sp>
      <p:sp>
        <p:nvSpPr>
          <p:cNvPr id="675" name="Google Shape;675;p60"/>
          <p:cNvSpPr txBox="1">
            <a:spLocks noGrp="1"/>
          </p:cNvSpPr>
          <p:nvPr>
            <p:ph type="title" idx="8"/>
          </p:nvPr>
        </p:nvSpPr>
        <p:spPr>
          <a:xfrm>
            <a:off x="228600" y="1955684"/>
            <a:ext cx="2834700" cy="292500"/>
          </a:xfrm>
          <a:prstGeom prst="rect">
            <a:avLst/>
          </a:prstGeom>
        </p:spPr>
        <p:txBody>
          <a:bodyPr spcFirstLastPara="1" wrap="square" lIns="91425" tIns="91425" rIns="91425" bIns="0" anchor="t" anchorCtr="0">
            <a:spAutoFit/>
          </a:bodyPr>
          <a:lstStyle>
            <a:lvl1pPr lvl="0">
              <a:spcBef>
                <a:spcPts val="0"/>
              </a:spcBef>
              <a:spcAft>
                <a:spcPts val="0"/>
              </a:spcAft>
              <a:buNone/>
              <a:defRPr sz="9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a:endParaRPr/>
          </a:p>
        </p:txBody>
      </p:sp>
      <p:sp>
        <p:nvSpPr>
          <p:cNvPr id="676" name="Google Shape;676;p60"/>
          <p:cNvSpPr txBox="1">
            <a:spLocks noGrp="1"/>
          </p:cNvSpPr>
          <p:nvPr>
            <p:ph type="title" idx="9"/>
          </p:nvPr>
        </p:nvSpPr>
        <p:spPr>
          <a:xfrm>
            <a:off x="3154650" y="3394161"/>
            <a:ext cx="2834700" cy="292500"/>
          </a:xfrm>
          <a:prstGeom prst="rect">
            <a:avLst/>
          </a:prstGeom>
        </p:spPr>
        <p:txBody>
          <a:bodyPr spcFirstLastPara="1" wrap="square" lIns="91425" tIns="91425" rIns="91425" bIns="0" anchor="t" anchorCtr="0">
            <a:spAutoFit/>
          </a:bodyPr>
          <a:lstStyle>
            <a:lvl1pPr lvl="0">
              <a:spcBef>
                <a:spcPts val="0"/>
              </a:spcBef>
              <a:spcAft>
                <a:spcPts val="0"/>
              </a:spcAft>
              <a:buNone/>
              <a:defRPr sz="9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a:endParaRPr/>
          </a:p>
        </p:txBody>
      </p:sp>
      <p:sp>
        <p:nvSpPr>
          <p:cNvPr id="677" name="Google Shape;677;p60"/>
          <p:cNvSpPr txBox="1">
            <a:spLocks noGrp="1"/>
          </p:cNvSpPr>
          <p:nvPr>
            <p:ph type="title" idx="13"/>
          </p:nvPr>
        </p:nvSpPr>
        <p:spPr>
          <a:xfrm>
            <a:off x="228600" y="3394161"/>
            <a:ext cx="2834700" cy="292500"/>
          </a:xfrm>
          <a:prstGeom prst="rect">
            <a:avLst/>
          </a:prstGeom>
        </p:spPr>
        <p:txBody>
          <a:bodyPr spcFirstLastPara="1" wrap="square" lIns="91425" tIns="91425" rIns="91425" bIns="0" anchor="t" anchorCtr="0">
            <a:spAutoFit/>
          </a:bodyPr>
          <a:lstStyle>
            <a:lvl1pPr lvl="0">
              <a:spcBef>
                <a:spcPts val="0"/>
              </a:spcBef>
              <a:spcAft>
                <a:spcPts val="0"/>
              </a:spcAft>
              <a:buNone/>
              <a:defRPr sz="9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a:endParaRPr/>
          </a:p>
        </p:txBody>
      </p:sp>
      <p:sp>
        <p:nvSpPr>
          <p:cNvPr id="678" name="Google Shape;678;p60"/>
          <p:cNvSpPr txBox="1">
            <a:spLocks noGrp="1"/>
          </p:cNvSpPr>
          <p:nvPr>
            <p:ph type="title" idx="14"/>
          </p:nvPr>
        </p:nvSpPr>
        <p:spPr>
          <a:xfrm>
            <a:off x="6080825" y="1257775"/>
            <a:ext cx="1311900" cy="156600"/>
          </a:xfrm>
          <a:prstGeom prst="rect">
            <a:avLst/>
          </a:prstGeom>
        </p:spPr>
        <p:txBody>
          <a:bodyPr spcFirstLastPara="1" wrap="square" lIns="91425" tIns="0" rIns="91425" bIns="0" anchor="ctr" anchorCtr="0">
            <a:noAutofit/>
          </a:bodyPr>
          <a:lstStyle>
            <a:lvl1pPr lvl="0">
              <a:spcBef>
                <a:spcPts val="0"/>
              </a:spcBef>
              <a:spcAft>
                <a:spcPts val="0"/>
              </a:spcAft>
              <a:buNone/>
              <a:defRPr sz="700" b="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a:endParaRPr/>
          </a:p>
        </p:txBody>
      </p:sp>
      <p:sp>
        <p:nvSpPr>
          <p:cNvPr id="679" name="Google Shape;679;p60"/>
          <p:cNvSpPr txBox="1">
            <a:spLocks noGrp="1"/>
          </p:cNvSpPr>
          <p:nvPr>
            <p:ph type="title" idx="15"/>
          </p:nvPr>
        </p:nvSpPr>
        <p:spPr>
          <a:xfrm>
            <a:off x="6080825" y="1510744"/>
            <a:ext cx="1311900" cy="156600"/>
          </a:xfrm>
          <a:prstGeom prst="rect">
            <a:avLst/>
          </a:prstGeom>
        </p:spPr>
        <p:txBody>
          <a:bodyPr spcFirstLastPara="1" wrap="square" lIns="91425" tIns="0" rIns="91425" bIns="0" anchor="ctr" anchorCtr="0">
            <a:noAutofit/>
          </a:bodyPr>
          <a:lstStyle>
            <a:lvl1pPr lvl="0">
              <a:spcBef>
                <a:spcPts val="0"/>
              </a:spcBef>
              <a:spcAft>
                <a:spcPts val="0"/>
              </a:spcAft>
              <a:buNone/>
              <a:defRPr sz="700" b="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a:endParaRPr/>
          </a:p>
        </p:txBody>
      </p:sp>
      <p:sp>
        <p:nvSpPr>
          <p:cNvPr id="680" name="Google Shape;680;p60"/>
          <p:cNvSpPr txBox="1">
            <a:spLocks noGrp="1"/>
          </p:cNvSpPr>
          <p:nvPr>
            <p:ph type="title" idx="16"/>
          </p:nvPr>
        </p:nvSpPr>
        <p:spPr>
          <a:xfrm>
            <a:off x="6080825" y="1763713"/>
            <a:ext cx="1311900" cy="156600"/>
          </a:xfrm>
          <a:prstGeom prst="rect">
            <a:avLst/>
          </a:prstGeom>
        </p:spPr>
        <p:txBody>
          <a:bodyPr spcFirstLastPara="1" wrap="square" lIns="91425" tIns="0" rIns="91425" bIns="0" anchor="ctr" anchorCtr="0">
            <a:noAutofit/>
          </a:bodyPr>
          <a:lstStyle>
            <a:lvl1pPr lvl="0">
              <a:spcBef>
                <a:spcPts val="0"/>
              </a:spcBef>
              <a:spcAft>
                <a:spcPts val="0"/>
              </a:spcAft>
              <a:buNone/>
              <a:defRPr sz="700" b="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a:endParaRPr/>
          </a:p>
        </p:txBody>
      </p:sp>
      <p:sp>
        <p:nvSpPr>
          <p:cNvPr id="681" name="Google Shape;681;p60"/>
          <p:cNvSpPr txBox="1">
            <a:spLocks noGrp="1"/>
          </p:cNvSpPr>
          <p:nvPr>
            <p:ph type="title" idx="17"/>
          </p:nvPr>
        </p:nvSpPr>
        <p:spPr>
          <a:xfrm>
            <a:off x="6080825" y="2016681"/>
            <a:ext cx="1311900" cy="156600"/>
          </a:xfrm>
          <a:prstGeom prst="rect">
            <a:avLst/>
          </a:prstGeom>
        </p:spPr>
        <p:txBody>
          <a:bodyPr spcFirstLastPara="1" wrap="square" lIns="91425" tIns="0" rIns="91425" bIns="0" anchor="ctr" anchorCtr="0">
            <a:noAutofit/>
          </a:bodyPr>
          <a:lstStyle>
            <a:lvl1pPr lvl="0">
              <a:spcBef>
                <a:spcPts val="0"/>
              </a:spcBef>
              <a:spcAft>
                <a:spcPts val="0"/>
              </a:spcAft>
              <a:buNone/>
              <a:defRPr sz="700" b="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a:endParaRPr/>
          </a:p>
        </p:txBody>
      </p:sp>
      <p:sp>
        <p:nvSpPr>
          <p:cNvPr id="682" name="Google Shape;682;p60"/>
          <p:cNvSpPr txBox="1">
            <a:spLocks noGrp="1"/>
          </p:cNvSpPr>
          <p:nvPr>
            <p:ph type="title" idx="18"/>
          </p:nvPr>
        </p:nvSpPr>
        <p:spPr>
          <a:xfrm>
            <a:off x="6080825" y="2269650"/>
            <a:ext cx="1311900" cy="156600"/>
          </a:xfrm>
          <a:prstGeom prst="rect">
            <a:avLst/>
          </a:prstGeom>
        </p:spPr>
        <p:txBody>
          <a:bodyPr spcFirstLastPara="1" wrap="square" lIns="91425" tIns="0" rIns="91425" bIns="0" anchor="ctr" anchorCtr="0">
            <a:noAutofit/>
          </a:bodyPr>
          <a:lstStyle>
            <a:lvl1pPr lvl="0">
              <a:spcBef>
                <a:spcPts val="0"/>
              </a:spcBef>
              <a:spcAft>
                <a:spcPts val="0"/>
              </a:spcAft>
              <a:buNone/>
              <a:defRPr sz="700" b="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a:endParaRPr/>
          </a:p>
        </p:txBody>
      </p:sp>
      <p:sp>
        <p:nvSpPr>
          <p:cNvPr id="683" name="Google Shape;683;p60"/>
          <p:cNvSpPr txBox="1">
            <a:spLocks noGrp="1"/>
          </p:cNvSpPr>
          <p:nvPr>
            <p:ph type="title" idx="19"/>
          </p:nvPr>
        </p:nvSpPr>
        <p:spPr>
          <a:xfrm>
            <a:off x="228600" y="228600"/>
            <a:ext cx="5760600" cy="652200"/>
          </a:xfrm>
          <a:prstGeom prst="rect">
            <a:avLst/>
          </a:prstGeom>
        </p:spPr>
        <p:txBody>
          <a:bodyPr spcFirstLastPara="1" wrap="square" lIns="91425" tIns="91425" rIns="91425" bIns="91425" anchor="t" anchorCtr="0">
            <a:spAutoFit/>
          </a:bodyPr>
          <a:lstStyle>
            <a:lvl1pPr lvl="0">
              <a:spcBef>
                <a:spcPts val="0"/>
              </a:spcBef>
              <a:spcAft>
                <a:spcPts val="0"/>
              </a:spcAft>
              <a:buNone/>
              <a:defRPr sz="2400">
                <a:solidFill>
                  <a:schemeClr val="lt2"/>
                </a:solidFill>
              </a:defRPr>
            </a:lvl1pPr>
            <a:lvl2pPr lvl="1">
              <a:spcBef>
                <a:spcPts val="0"/>
              </a:spcBef>
              <a:spcAft>
                <a:spcPts val="0"/>
              </a:spcAft>
              <a:buNone/>
              <a:defRPr sz="2400">
                <a:solidFill>
                  <a:schemeClr val="lt2"/>
                </a:solidFill>
                <a:latin typeface="Poppins SemiBold"/>
                <a:ea typeface="Poppins SemiBold"/>
                <a:cs typeface="Poppins SemiBold"/>
                <a:sym typeface="Poppins SemiBold"/>
              </a:defRPr>
            </a:lvl2pPr>
            <a:lvl3pPr lvl="2">
              <a:spcBef>
                <a:spcPts val="0"/>
              </a:spcBef>
              <a:spcAft>
                <a:spcPts val="0"/>
              </a:spcAft>
              <a:buNone/>
              <a:defRPr sz="2400">
                <a:solidFill>
                  <a:schemeClr val="lt2"/>
                </a:solidFill>
                <a:latin typeface="Poppins SemiBold"/>
                <a:ea typeface="Poppins SemiBold"/>
                <a:cs typeface="Poppins SemiBold"/>
                <a:sym typeface="Poppins SemiBold"/>
              </a:defRPr>
            </a:lvl3pPr>
            <a:lvl4pPr lvl="3">
              <a:spcBef>
                <a:spcPts val="0"/>
              </a:spcBef>
              <a:spcAft>
                <a:spcPts val="0"/>
              </a:spcAft>
              <a:buNone/>
              <a:defRPr sz="2400">
                <a:solidFill>
                  <a:schemeClr val="lt2"/>
                </a:solidFill>
                <a:latin typeface="Poppins SemiBold"/>
                <a:ea typeface="Poppins SemiBold"/>
                <a:cs typeface="Poppins SemiBold"/>
                <a:sym typeface="Poppins SemiBold"/>
              </a:defRPr>
            </a:lvl4pPr>
            <a:lvl5pPr lvl="4">
              <a:spcBef>
                <a:spcPts val="0"/>
              </a:spcBef>
              <a:spcAft>
                <a:spcPts val="0"/>
              </a:spcAft>
              <a:buNone/>
              <a:defRPr sz="2400">
                <a:solidFill>
                  <a:schemeClr val="lt2"/>
                </a:solidFill>
                <a:latin typeface="Poppins SemiBold"/>
                <a:ea typeface="Poppins SemiBold"/>
                <a:cs typeface="Poppins SemiBold"/>
                <a:sym typeface="Poppins SemiBold"/>
              </a:defRPr>
            </a:lvl5pPr>
            <a:lvl6pPr lvl="5">
              <a:spcBef>
                <a:spcPts val="0"/>
              </a:spcBef>
              <a:spcAft>
                <a:spcPts val="0"/>
              </a:spcAft>
              <a:buNone/>
              <a:defRPr sz="2400">
                <a:solidFill>
                  <a:schemeClr val="lt2"/>
                </a:solidFill>
                <a:latin typeface="Poppins SemiBold"/>
                <a:ea typeface="Poppins SemiBold"/>
                <a:cs typeface="Poppins SemiBold"/>
                <a:sym typeface="Poppins SemiBold"/>
              </a:defRPr>
            </a:lvl6pPr>
            <a:lvl7pPr lvl="6">
              <a:spcBef>
                <a:spcPts val="0"/>
              </a:spcBef>
              <a:spcAft>
                <a:spcPts val="0"/>
              </a:spcAft>
              <a:buNone/>
              <a:defRPr sz="2400">
                <a:solidFill>
                  <a:schemeClr val="lt2"/>
                </a:solidFill>
                <a:latin typeface="Poppins SemiBold"/>
                <a:ea typeface="Poppins SemiBold"/>
                <a:cs typeface="Poppins SemiBold"/>
                <a:sym typeface="Poppins SemiBold"/>
              </a:defRPr>
            </a:lvl7pPr>
            <a:lvl8pPr lvl="7">
              <a:spcBef>
                <a:spcPts val="0"/>
              </a:spcBef>
              <a:spcAft>
                <a:spcPts val="0"/>
              </a:spcAft>
              <a:buNone/>
              <a:defRPr sz="2400">
                <a:solidFill>
                  <a:schemeClr val="lt2"/>
                </a:solidFill>
                <a:latin typeface="Poppins SemiBold"/>
                <a:ea typeface="Poppins SemiBold"/>
                <a:cs typeface="Poppins SemiBold"/>
                <a:sym typeface="Poppins SemiBold"/>
              </a:defRPr>
            </a:lvl8pPr>
            <a:lvl9pPr lvl="8">
              <a:spcBef>
                <a:spcPts val="0"/>
              </a:spcBef>
              <a:spcAft>
                <a:spcPts val="0"/>
              </a:spcAft>
              <a:buNone/>
              <a:defRPr sz="2400">
                <a:solidFill>
                  <a:schemeClr val="lt2"/>
                </a:solidFill>
                <a:latin typeface="Poppins SemiBold"/>
                <a:ea typeface="Poppins SemiBold"/>
                <a:cs typeface="Poppins SemiBold"/>
                <a:sym typeface="Poppins SemiBold"/>
              </a:defRPr>
            </a:lvl9pPr>
          </a:lstStyle>
          <a:p>
            <a:endParaRPr/>
          </a:p>
        </p:txBody>
      </p:sp>
      <p:sp>
        <p:nvSpPr>
          <p:cNvPr id="684" name="Google Shape;684;p60"/>
          <p:cNvSpPr txBox="1">
            <a:spLocks noGrp="1"/>
          </p:cNvSpPr>
          <p:nvPr>
            <p:ph type="title" idx="20"/>
          </p:nvPr>
        </p:nvSpPr>
        <p:spPr>
          <a:xfrm>
            <a:off x="228600" y="2347950"/>
            <a:ext cx="1219800" cy="126900"/>
          </a:xfrm>
          <a:prstGeom prst="rect">
            <a:avLst/>
          </a:prstGeom>
        </p:spPr>
        <p:txBody>
          <a:bodyPr spcFirstLastPara="1" wrap="square" lIns="91425" tIns="0" rIns="91425" bIns="0" anchor="ctr" anchorCtr="0">
            <a:noAutofit/>
          </a:bodyPr>
          <a:lstStyle>
            <a:lvl1pPr lvl="0">
              <a:spcBef>
                <a:spcPts val="0"/>
              </a:spcBef>
              <a:spcAft>
                <a:spcPts val="0"/>
              </a:spcAft>
              <a:buNone/>
              <a:defRPr sz="700" b="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a:endParaRPr/>
          </a:p>
        </p:txBody>
      </p:sp>
      <p:sp>
        <p:nvSpPr>
          <p:cNvPr id="685" name="Google Shape;685;p60"/>
          <p:cNvSpPr txBox="1">
            <a:spLocks noGrp="1"/>
          </p:cNvSpPr>
          <p:nvPr>
            <p:ph type="title" idx="21"/>
          </p:nvPr>
        </p:nvSpPr>
        <p:spPr>
          <a:xfrm>
            <a:off x="1843500" y="2347950"/>
            <a:ext cx="1219800" cy="126900"/>
          </a:xfrm>
          <a:prstGeom prst="rect">
            <a:avLst/>
          </a:prstGeom>
        </p:spPr>
        <p:txBody>
          <a:bodyPr spcFirstLastPara="1" wrap="square" lIns="91425" tIns="0" rIns="91425" bIns="0" anchor="ctr" anchorCtr="0">
            <a:noAutofit/>
          </a:bodyPr>
          <a:lstStyle>
            <a:lvl1pPr lvl="0" algn="r">
              <a:spcBef>
                <a:spcPts val="0"/>
              </a:spcBef>
              <a:spcAft>
                <a:spcPts val="0"/>
              </a:spcAft>
              <a:buNone/>
              <a:defRPr sz="700" b="0">
                <a:latin typeface="Nunito Sans"/>
                <a:ea typeface="Nunito Sans"/>
                <a:cs typeface="Nunito Sans"/>
                <a:sym typeface="Nunito Sans"/>
              </a:defRPr>
            </a:lvl1pPr>
            <a:lvl2pPr lvl="1" algn="r">
              <a:spcBef>
                <a:spcPts val="0"/>
              </a:spcBef>
              <a:spcAft>
                <a:spcPts val="0"/>
              </a:spcAft>
              <a:buNone/>
              <a:defRPr sz="900">
                <a:latin typeface="Nunito Sans"/>
                <a:ea typeface="Nunito Sans"/>
                <a:cs typeface="Nunito Sans"/>
                <a:sym typeface="Nunito Sans"/>
              </a:defRPr>
            </a:lvl2pPr>
            <a:lvl3pPr lvl="2" algn="r">
              <a:spcBef>
                <a:spcPts val="0"/>
              </a:spcBef>
              <a:spcAft>
                <a:spcPts val="0"/>
              </a:spcAft>
              <a:buNone/>
              <a:defRPr sz="900">
                <a:latin typeface="Nunito Sans"/>
                <a:ea typeface="Nunito Sans"/>
                <a:cs typeface="Nunito Sans"/>
                <a:sym typeface="Nunito Sans"/>
              </a:defRPr>
            </a:lvl3pPr>
            <a:lvl4pPr lvl="3" algn="r">
              <a:spcBef>
                <a:spcPts val="0"/>
              </a:spcBef>
              <a:spcAft>
                <a:spcPts val="0"/>
              </a:spcAft>
              <a:buNone/>
              <a:defRPr sz="900">
                <a:latin typeface="Nunito Sans"/>
                <a:ea typeface="Nunito Sans"/>
                <a:cs typeface="Nunito Sans"/>
                <a:sym typeface="Nunito Sans"/>
              </a:defRPr>
            </a:lvl4pPr>
            <a:lvl5pPr lvl="4" algn="r">
              <a:spcBef>
                <a:spcPts val="0"/>
              </a:spcBef>
              <a:spcAft>
                <a:spcPts val="0"/>
              </a:spcAft>
              <a:buNone/>
              <a:defRPr sz="900">
                <a:latin typeface="Nunito Sans"/>
                <a:ea typeface="Nunito Sans"/>
                <a:cs typeface="Nunito Sans"/>
                <a:sym typeface="Nunito Sans"/>
              </a:defRPr>
            </a:lvl5pPr>
            <a:lvl6pPr lvl="5" algn="r">
              <a:spcBef>
                <a:spcPts val="0"/>
              </a:spcBef>
              <a:spcAft>
                <a:spcPts val="0"/>
              </a:spcAft>
              <a:buNone/>
              <a:defRPr sz="900">
                <a:latin typeface="Nunito Sans"/>
                <a:ea typeface="Nunito Sans"/>
                <a:cs typeface="Nunito Sans"/>
                <a:sym typeface="Nunito Sans"/>
              </a:defRPr>
            </a:lvl6pPr>
            <a:lvl7pPr lvl="6" algn="r">
              <a:spcBef>
                <a:spcPts val="0"/>
              </a:spcBef>
              <a:spcAft>
                <a:spcPts val="0"/>
              </a:spcAft>
              <a:buNone/>
              <a:defRPr sz="900">
                <a:latin typeface="Nunito Sans"/>
                <a:ea typeface="Nunito Sans"/>
                <a:cs typeface="Nunito Sans"/>
                <a:sym typeface="Nunito Sans"/>
              </a:defRPr>
            </a:lvl7pPr>
            <a:lvl8pPr lvl="7" algn="r">
              <a:spcBef>
                <a:spcPts val="0"/>
              </a:spcBef>
              <a:spcAft>
                <a:spcPts val="0"/>
              </a:spcAft>
              <a:buNone/>
              <a:defRPr sz="900">
                <a:latin typeface="Nunito Sans"/>
                <a:ea typeface="Nunito Sans"/>
                <a:cs typeface="Nunito Sans"/>
                <a:sym typeface="Nunito Sans"/>
              </a:defRPr>
            </a:lvl8pPr>
            <a:lvl9pPr lvl="8" algn="r">
              <a:spcBef>
                <a:spcPts val="0"/>
              </a:spcBef>
              <a:spcAft>
                <a:spcPts val="0"/>
              </a:spcAft>
              <a:buNone/>
              <a:defRPr sz="900">
                <a:latin typeface="Nunito Sans"/>
                <a:ea typeface="Nunito Sans"/>
                <a:cs typeface="Nunito Sans"/>
                <a:sym typeface="Nunito Sans"/>
              </a:defRPr>
            </a:lvl9pPr>
          </a:lstStyle>
          <a:p>
            <a:endParaRPr/>
          </a:p>
        </p:txBody>
      </p:sp>
      <p:sp>
        <p:nvSpPr>
          <p:cNvPr id="686" name="Google Shape;686;p60"/>
          <p:cNvSpPr txBox="1">
            <a:spLocks noGrp="1"/>
          </p:cNvSpPr>
          <p:nvPr>
            <p:ph type="title" idx="22"/>
          </p:nvPr>
        </p:nvSpPr>
        <p:spPr>
          <a:xfrm>
            <a:off x="228600" y="2666090"/>
            <a:ext cx="1219800" cy="126900"/>
          </a:xfrm>
          <a:prstGeom prst="rect">
            <a:avLst/>
          </a:prstGeom>
        </p:spPr>
        <p:txBody>
          <a:bodyPr spcFirstLastPara="1" wrap="square" lIns="91425" tIns="0" rIns="91425" bIns="0" anchor="ctr" anchorCtr="0">
            <a:noAutofit/>
          </a:bodyPr>
          <a:lstStyle>
            <a:lvl1pPr lvl="0">
              <a:spcBef>
                <a:spcPts val="0"/>
              </a:spcBef>
              <a:spcAft>
                <a:spcPts val="0"/>
              </a:spcAft>
              <a:buNone/>
              <a:defRPr sz="700" b="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a:endParaRPr/>
          </a:p>
        </p:txBody>
      </p:sp>
      <p:sp>
        <p:nvSpPr>
          <p:cNvPr id="687" name="Google Shape;687;p60"/>
          <p:cNvSpPr txBox="1">
            <a:spLocks noGrp="1"/>
          </p:cNvSpPr>
          <p:nvPr>
            <p:ph type="title" idx="23"/>
          </p:nvPr>
        </p:nvSpPr>
        <p:spPr>
          <a:xfrm>
            <a:off x="1843500" y="2666090"/>
            <a:ext cx="1219800" cy="126900"/>
          </a:xfrm>
          <a:prstGeom prst="rect">
            <a:avLst/>
          </a:prstGeom>
        </p:spPr>
        <p:txBody>
          <a:bodyPr spcFirstLastPara="1" wrap="square" lIns="91425" tIns="0" rIns="91425" bIns="0" anchor="ctr" anchorCtr="0">
            <a:noAutofit/>
          </a:bodyPr>
          <a:lstStyle>
            <a:lvl1pPr lvl="0" algn="r">
              <a:spcBef>
                <a:spcPts val="0"/>
              </a:spcBef>
              <a:spcAft>
                <a:spcPts val="0"/>
              </a:spcAft>
              <a:buNone/>
              <a:defRPr sz="700" b="0">
                <a:latin typeface="Nunito Sans"/>
                <a:ea typeface="Nunito Sans"/>
                <a:cs typeface="Nunito Sans"/>
                <a:sym typeface="Nunito Sans"/>
              </a:defRPr>
            </a:lvl1pPr>
            <a:lvl2pPr lvl="1" algn="r">
              <a:spcBef>
                <a:spcPts val="0"/>
              </a:spcBef>
              <a:spcAft>
                <a:spcPts val="0"/>
              </a:spcAft>
              <a:buNone/>
              <a:defRPr sz="900">
                <a:latin typeface="Nunito Sans"/>
                <a:ea typeface="Nunito Sans"/>
                <a:cs typeface="Nunito Sans"/>
                <a:sym typeface="Nunito Sans"/>
              </a:defRPr>
            </a:lvl2pPr>
            <a:lvl3pPr lvl="2" algn="r">
              <a:spcBef>
                <a:spcPts val="0"/>
              </a:spcBef>
              <a:spcAft>
                <a:spcPts val="0"/>
              </a:spcAft>
              <a:buNone/>
              <a:defRPr sz="900">
                <a:latin typeface="Nunito Sans"/>
                <a:ea typeface="Nunito Sans"/>
                <a:cs typeface="Nunito Sans"/>
                <a:sym typeface="Nunito Sans"/>
              </a:defRPr>
            </a:lvl3pPr>
            <a:lvl4pPr lvl="3" algn="r">
              <a:spcBef>
                <a:spcPts val="0"/>
              </a:spcBef>
              <a:spcAft>
                <a:spcPts val="0"/>
              </a:spcAft>
              <a:buNone/>
              <a:defRPr sz="900">
                <a:latin typeface="Nunito Sans"/>
                <a:ea typeface="Nunito Sans"/>
                <a:cs typeface="Nunito Sans"/>
                <a:sym typeface="Nunito Sans"/>
              </a:defRPr>
            </a:lvl4pPr>
            <a:lvl5pPr lvl="4" algn="r">
              <a:spcBef>
                <a:spcPts val="0"/>
              </a:spcBef>
              <a:spcAft>
                <a:spcPts val="0"/>
              </a:spcAft>
              <a:buNone/>
              <a:defRPr sz="900">
                <a:latin typeface="Nunito Sans"/>
                <a:ea typeface="Nunito Sans"/>
                <a:cs typeface="Nunito Sans"/>
                <a:sym typeface="Nunito Sans"/>
              </a:defRPr>
            </a:lvl5pPr>
            <a:lvl6pPr lvl="5" algn="r">
              <a:spcBef>
                <a:spcPts val="0"/>
              </a:spcBef>
              <a:spcAft>
                <a:spcPts val="0"/>
              </a:spcAft>
              <a:buNone/>
              <a:defRPr sz="900">
                <a:latin typeface="Nunito Sans"/>
                <a:ea typeface="Nunito Sans"/>
                <a:cs typeface="Nunito Sans"/>
                <a:sym typeface="Nunito Sans"/>
              </a:defRPr>
            </a:lvl6pPr>
            <a:lvl7pPr lvl="6" algn="r">
              <a:spcBef>
                <a:spcPts val="0"/>
              </a:spcBef>
              <a:spcAft>
                <a:spcPts val="0"/>
              </a:spcAft>
              <a:buNone/>
              <a:defRPr sz="900">
                <a:latin typeface="Nunito Sans"/>
                <a:ea typeface="Nunito Sans"/>
                <a:cs typeface="Nunito Sans"/>
                <a:sym typeface="Nunito Sans"/>
              </a:defRPr>
            </a:lvl7pPr>
            <a:lvl8pPr lvl="7" algn="r">
              <a:spcBef>
                <a:spcPts val="0"/>
              </a:spcBef>
              <a:spcAft>
                <a:spcPts val="0"/>
              </a:spcAft>
              <a:buNone/>
              <a:defRPr sz="900">
                <a:latin typeface="Nunito Sans"/>
                <a:ea typeface="Nunito Sans"/>
                <a:cs typeface="Nunito Sans"/>
                <a:sym typeface="Nunito Sans"/>
              </a:defRPr>
            </a:lvl8pPr>
            <a:lvl9pPr lvl="8" algn="r">
              <a:spcBef>
                <a:spcPts val="0"/>
              </a:spcBef>
              <a:spcAft>
                <a:spcPts val="0"/>
              </a:spcAft>
              <a:buNone/>
              <a:defRPr sz="900">
                <a:latin typeface="Nunito Sans"/>
                <a:ea typeface="Nunito Sans"/>
                <a:cs typeface="Nunito Sans"/>
                <a:sym typeface="Nunito Sans"/>
              </a:defRPr>
            </a:lvl9pPr>
          </a:lstStyle>
          <a:p>
            <a:endParaRPr/>
          </a:p>
        </p:txBody>
      </p:sp>
      <p:sp>
        <p:nvSpPr>
          <p:cNvPr id="688" name="Google Shape;688;p60"/>
          <p:cNvSpPr txBox="1">
            <a:spLocks noGrp="1"/>
          </p:cNvSpPr>
          <p:nvPr>
            <p:ph type="title" idx="24"/>
          </p:nvPr>
        </p:nvSpPr>
        <p:spPr>
          <a:xfrm>
            <a:off x="228600" y="2984230"/>
            <a:ext cx="1219800" cy="126900"/>
          </a:xfrm>
          <a:prstGeom prst="rect">
            <a:avLst/>
          </a:prstGeom>
        </p:spPr>
        <p:txBody>
          <a:bodyPr spcFirstLastPara="1" wrap="square" lIns="91425" tIns="0" rIns="91425" bIns="0" anchor="ctr" anchorCtr="0">
            <a:noAutofit/>
          </a:bodyPr>
          <a:lstStyle>
            <a:lvl1pPr lvl="0">
              <a:spcBef>
                <a:spcPts val="0"/>
              </a:spcBef>
              <a:spcAft>
                <a:spcPts val="0"/>
              </a:spcAft>
              <a:buNone/>
              <a:defRPr sz="700" b="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a:endParaRPr/>
          </a:p>
        </p:txBody>
      </p:sp>
      <p:sp>
        <p:nvSpPr>
          <p:cNvPr id="689" name="Google Shape;689;p60"/>
          <p:cNvSpPr txBox="1">
            <a:spLocks noGrp="1"/>
          </p:cNvSpPr>
          <p:nvPr>
            <p:ph type="title" idx="25"/>
          </p:nvPr>
        </p:nvSpPr>
        <p:spPr>
          <a:xfrm>
            <a:off x="3154713" y="2347950"/>
            <a:ext cx="1219800" cy="126900"/>
          </a:xfrm>
          <a:prstGeom prst="rect">
            <a:avLst/>
          </a:prstGeom>
        </p:spPr>
        <p:txBody>
          <a:bodyPr spcFirstLastPara="1" wrap="square" lIns="91425" tIns="0" rIns="91425" bIns="0" anchor="ctr" anchorCtr="0">
            <a:noAutofit/>
          </a:bodyPr>
          <a:lstStyle>
            <a:lvl1pPr lvl="0">
              <a:spcBef>
                <a:spcPts val="0"/>
              </a:spcBef>
              <a:spcAft>
                <a:spcPts val="0"/>
              </a:spcAft>
              <a:buNone/>
              <a:defRPr sz="700" b="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a:endParaRPr/>
          </a:p>
        </p:txBody>
      </p:sp>
      <p:sp>
        <p:nvSpPr>
          <p:cNvPr id="690" name="Google Shape;690;p60"/>
          <p:cNvSpPr txBox="1">
            <a:spLocks noGrp="1"/>
          </p:cNvSpPr>
          <p:nvPr>
            <p:ph type="title" idx="26"/>
          </p:nvPr>
        </p:nvSpPr>
        <p:spPr>
          <a:xfrm>
            <a:off x="3154713" y="2666090"/>
            <a:ext cx="1219800" cy="126900"/>
          </a:xfrm>
          <a:prstGeom prst="rect">
            <a:avLst/>
          </a:prstGeom>
        </p:spPr>
        <p:txBody>
          <a:bodyPr spcFirstLastPara="1" wrap="square" lIns="91425" tIns="0" rIns="91425" bIns="0" anchor="ctr" anchorCtr="0">
            <a:noAutofit/>
          </a:bodyPr>
          <a:lstStyle>
            <a:lvl1pPr lvl="0">
              <a:spcBef>
                <a:spcPts val="0"/>
              </a:spcBef>
              <a:spcAft>
                <a:spcPts val="0"/>
              </a:spcAft>
              <a:buNone/>
              <a:defRPr sz="700" b="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a:endParaRPr/>
          </a:p>
        </p:txBody>
      </p:sp>
      <p:sp>
        <p:nvSpPr>
          <p:cNvPr id="691" name="Google Shape;691;p60"/>
          <p:cNvSpPr txBox="1">
            <a:spLocks noGrp="1"/>
          </p:cNvSpPr>
          <p:nvPr>
            <p:ph type="title" idx="27"/>
          </p:nvPr>
        </p:nvSpPr>
        <p:spPr>
          <a:xfrm>
            <a:off x="3154713" y="2984230"/>
            <a:ext cx="1219800" cy="126900"/>
          </a:xfrm>
          <a:prstGeom prst="rect">
            <a:avLst/>
          </a:prstGeom>
        </p:spPr>
        <p:txBody>
          <a:bodyPr spcFirstLastPara="1" wrap="square" lIns="91425" tIns="0" rIns="91425" bIns="0" anchor="ctr" anchorCtr="0">
            <a:noAutofit/>
          </a:bodyPr>
          <a:lstStyle>
            <a:lvl1pPr lvl="0">
              <a:spcBef>
                <a:spcPts val="0"/>
              </a:spcBef>
              <a:spcAft>
                <a:spcPts val="0"/>
              </a:spcAft>
              <a:buNone/>
              <a:defRPr sz="700" b="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a:endParaRPr/>
          </a:p>
        </p:txBody>
      </p:sp>
      <p:sp>
        <p:nvSpPr>
          <p:cNvPr id="692" name="Google Shape;692;p60"/>
          <p:cNvSpPr txBox="1">
            <a:spLocks noGrp="1"/>
          </p:cNvSpPr>
          <p:nvPr>
            <p:ph type="subTitle" idx="28"/>
          </p:nvPr>
        </p:nvSpPr>
        <p:spPr>
          <a:xfrm>
            <a:off x="228600" y="4800275"/>
            <a:ext cx="1115700" cy="311400"/>
          </a:xfrm>
          <a:prstGeom prst="rect">
            <a:avLst/>
          </a:prstGeom>
        </p:spPr>
        <p:txBody>
          <a:bodyPr spcFirstLastPara="1" wrap="square" lIns="91425" tIns="91425" rIns="91425" bIns="91425" anchor="t" anchorCtr="0">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Four big ideas - Alt 1">
  <p:cSld name="BLANK_1_1_1_1_1_1_1_1_1_1_1_1_1_1_1">
    <p:spTree>
      <p:nvGrpSpPr>
        <p:cNvPr id="1" name="Shape 693"/>
        <p:cNvGrpSpPr/>
        <p:nvPr/>
      </p:nvGrpSpPr>
      <p:grpSpPr>
        <a:xfrm>
          <a:off x="0" y="0"/>
          <a:ext cx="0" cy="0"/>
          <a:chOff x="0" y="0"/>
          <a:chExt cx="0" cy="0"/>
        </a:xfrm>
      </p:grpSpPr>
      <p:sp>
        <p:nvSpPr>
          <p:cNvPr id="694" name="Google Shape;694;p61"/>
          <p:cNvSpPr txBox="1">
            <a:spLocks noGrp="1"/>
          </p:cNvSpPr>
          <p:nvPr>
            <p:ph type="subTitle" idx="1"/>
          </p:nvPr>
        </p:nvSpPr>
        <p:spPr>
          <a:xfrm>
            <a:off x="228600" y="1872350"/>
            <a:ext cx="2039100" cy="347400"/>
          </a:xfrm>
          <a:prstGeom prst="rect">
            <a:avLst/>
          </a:prstGeom>
        </p:spPr>
        <p:txBody>
          <a:bodyPr spcFirstLastPara="1" wrap="square" lIns="182875" tIns="0" rIns="182875" bIns="0" anchor="ctr" anchorCtr="0">
            <a:noAutofit/>
          </a:bodyPr>
          <a:lstStyle>
            <a:lvl1pPr lvl="0">
              <a:lnSpc>
                <a:spcPct val="90000"/>
              </a:lnSpc>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a:endParaRPr/>
          </a:p>
        </p:txBody>
      </p:sp>
      <p:sp>
        <p:nvSpPr>
          <p:cNvPr id="695" name="Google Shape;695;p61"/>
          <p:cNvSpPr txBox="1">
            <a:spLocks noGrp="1"/>
          </p:cNvSpPr>
          <p:nvPr>
            <p:ph type="subTitle" idx="2"/>
          </p:nvPr>
        </p:nvSpPr>
        <p:spPr>
          <a:xfrm>
            <a:off x="2423700" y="1872350"/>
            <a:ext cx="2061300" cy="347400"/>
          </a:xfrm>
          <a:prstGeom prst="rect">
            <a:avLst/>
          </a:prstGeom>
        </p:spPr>
        <p:txBody>
          <a:bodyPr spcFirstLastPara="1" wrap="square" lIns="182875" tIns="0" rIns="182875" bIns="0" anchor="ctr" anchorCtr="0">
            <a:noAutofit/>
          </a:bodyPr>
          <a:lstStyle>
            <a:lvl1pPr lvl="0">
              <a:lnSpc>
                <a:spcPct val="90000"/>
              </a:lnSpc>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a:endParaRPr/>
          </a:p>
        </p:txBody>
      </p:sp>
      <p:sp>
        <p:nvSpPr>
          <p:cNvPr id="696" name="Google Shape;696;p61"/>
          <p:cNvSpPr txBox="1">
            <a:spLocks noGrp="1"/>
          </p:cNvSpPr>
          <p:nvPr>
            <p:ph type="subTitle" idx="3"/>
          </p:nvPr>
        </p:nvSpPr>
        <p:spPr>
          <a:xfrm>
            <a:off x="6811650" y="1872350"/>
            <a:ext cx="2039100" cy="347400"/>
          </a:xfrm>
          <a:prstGeom prst="rect">
            <a:avLst/>
          </a:prstGeom>
        </p:spPr>
        <p:txBody>
          <a:bodyPr spcFirstLastPara="1" wrap="square" lIns="182875" tIns="0" rIns="182875" bIns="0" anchor="ctr" anchorCtr="0">
            <a:noAutofit/>
          </a:bodyPr>
          <a:lstStyle>
            <a:lvl1pPr lvl="0">
              <a:lnSpc>
                <a:spcPct val="90000"/>
              </a:lnSpc>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a:endParaRPr/>
          </a:p>
        </p:txBody>
      </p:sp>
      <p:sp>
        <p:nvSpPr>
          <p:cNvPr id="697" name="Google Shape;697;p61"/>
          <p:cNvSpPr txBox="1">
            <a:spLocks noGrp="1"/>
          </p:cNvSpPr>
          <p:nvPr>
            <p:ph type="subTitle" idx="4"/>
          </p:nvPr>
        </p:nvSpPr>
        <p:spPr>
          <a:xfrm>
            <a:off x="4615425" y="1872350"/>
            <a:ext cx="2039100" cy="347400"/>
          </a:xfrm>
          <a:prstGeom prst="rect">
            <a:avLst/>
          </a:prstGeom>
        </p:spPr>
        <p:txBody>
          <a:bodyPr spcFirstLastPara="1" wrap="square" lIns="182875" tIns="0" rIns="182875" bIns="0" anchor="ctr" anchorCtr="0">
            <a:noAutofit/>
          </a:bodyPr>
          <a:lstStyle>
            <a:lvl1pPr lvl="0">
              <a:lnSpc>
                <a:spcPct val="90000"/>
              </a:lnSpc>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a:endParaRPr/>
          </a:p>
        </p:txBody>
      </p:sp>
      <p:pic>
        <p:nvPicPr>
          <p:cNvPr id="698" name="Google Shape;698;p61"/>
          <p:cNvPicPr preferRelativeResize="0"/>
          <p:nvPr/>
        </p:nvPicPr>
        <p:blipFill rotWithShape="1">
          <a:blip r:embed="rId2">
            <a:alphaModFix/>
          </a:blip>
          <a:srcRect l="535" t="71891" r="33361"/>
          <a:stretch/>
        </p:blipFill>
        <p:spPr>
          <a:xfrm>
            <a:off x="5624200" y="0"/>
            <a:ext cx="3519800" cy="1496699"/>
          </a:xfrm>
          <a:prstGeom prst="rect">
            <a:avLst/>
          </a:prstGeom>
          <a:noFill/>
          <a:ln>
            <a:noFill/>
          </a:ln>
        </p:spPr>
      </p:pic>
      <p:sp>
        <p:nvSpPr>
          <p:cNvPr id="699" name="Google Shape;699;p61"/>
          <p:cNvSpPr txBox="1">
            <a:spLocks noGrp="1"/>
          </p:cNvSpPr>
          <p:nvPr>
            <p:ph type="body" idx="5"/>
          </p:nvPr>
        </p:nvSpPr>
        <p:spPr>
          <a:xfrm>
            <a:off x="228600" y="2266758"/>
            <a:ext cx="2039100" cy="722100"/>
          </a:xfrm>
          <a:prstGeom prst="rect">
            <a:avLst/>
          </a:prstGeom>
        </p:spPr>
        <p:txBody>
          <a:bodyPr spcFirstLastPara="1" wrap="square" lIns="91425" tIns="91425" rIns="91425" bIns="91425" anchor="t" anchorCtr="0">
            <a:noAutofit/>
          </a:bodyPr>
          <a:lstStyle>
            <a:lvl1pPr marL="457200" lvl="0" indent="-285750">
              <a:spcBef>
                <a:spcPts val="0"/>
              </a:spcBef>
              <a:spcAft>
                <a:spcPts val="0"/>
              </a:spcAft>
              <a:buClr>
                <a:schemeClr val="dk1"/>
              </a:buClr>
              <a:buSzPts val="900"/>
              <a:buFont typeface="Nunito Sans"/>
              <a:buChar char="●"/>
              <a:defRPr sz="900"/>
            </a:lvl1pPr>
            <a:lvl2pPr marL="914400" lvl="1" indent="-285750">
              <a:spcBef>
                <a:spcPts val="800"/>
              </a:spcBef>
              <a:spcAft>
                <a:spcPts val="0"/>
              </a:spcAft>
              <a:buClr>
                <a:schemeClr val="dk1"/>
              </a:buClr>
              <a:buSzPts val="900"/>
              <a:buFont typeface="Nunito Sans"/>
              <a:buChar char="○"/>
              <a:defRPr sz="900"/>
            </a:lvl2pPr>
            <a:lvl3pPr marL="1371600" lvl="2" indent="-285750">
              <a:spcBef>
                <a:spcPts val="800"/>
              </a:spcBef>
              <a:spcAft>
                <a:spcPts val="0"/>
              </a:spcAft>
              <a:buClr>
                <a:schemeClr val="dk1"/>
              </a:buClr>
              <a:buSzPts val="900"/>
              <a:buFont typeface="Nunito Sans"/>
              <a:buChar char="■"/>
              <a:defRPr sz="900"/>
            </a:lvl3pPr>
            <a:lvl4pPr marL="1828800" lvl="3" indent="-285750">
              <a:spcBef>
                <a:spcPts val="800"/>
              </a:spcBef>
              <a:spcAft>
                <a:spcPts val="0"/>
              </a:spcAft>
              <a:buClr>
                <a:schemeClr val="dk1"/>
              </a:buClr>
              <a:buSzPts val="900"/>
              <a:buFont typeface="Nunito Sans"/>
              <a:buChar char="●"/>
              <a:defRPr sz="900"/>
            </a:lvl4pPr>
            <a:lvl5pPr marL="2286000" lvl="4" indent="-285750">
              <a:spcBef>
                <a:spcPts val="800"/>
              </a:spcBef>
              <a:spcAft>
                <a:spcPts val="0"/>
              </a:spcAft>
              <a:buClr>
                <a:schemeClr val="dk1"/>
              </a:buClr>
              <a:buSzPts val="900"/>
              <a:buFont typeface="Nunito Sans"/>
              <a:buChar char="○"/>
              <a:defRPr sz="900"/>
            </a:lvl5pPr>
            <a:lvl6pPr marL="2743200" lvl="5" indent="-285750">
              <a:spcBef>
                <a:spcPts val="800"/>
              </a:spcBef>
              <a:spcAft>
                <a:spcPts val="0"/>
              </a:spcAft>
              <a:buClr>
                <a:schemeClr val="dk1"/>
              </a:buClr>
              <a:buSzPts val="900"/>
              <a:buFont typeface="Nunito Sans"/>
              <a:buChar char="■"/>
              <a:defRPr sz="900"/>
            </a:lvl6pPr>
            <a:lvl7pPr marL="3200400" lvl="6" indent="-285750">
              <a:spcBef>
                <a:spcPts val="800"/>
              </a:spcBef>
              <a:spcAft>
                <a:spcPts val="0"/>
              </a:spcAft>
              <a:buClr>
                <a:schemeClr val="dk1"/>
              </a:buClr>
              <a:buSzPts val="900"/>
              <a:buFont typeface="Nunito Sans"/>
              <a:buChar char="●"/>
              <a:defRPr sz="900"/>
            </a:lvl7pPr>
            <a:lvl8pPr marL="3657600" lvl="7" indent="-285750">
              <a:spcBef>
                <a:spcPts val="800"/>
              </a:spcBef>
              <a:spcAft>
                <a:spcPts val="0"/>
              </a:spcAft>
              <a:buClr>
                <a:schemeClr val="dk1"/>
              </a:buClr>
              <a:buSzPts val="900"/>
              <a:buFont typeface="Nunito Sans"/>
              <a:buChar char="○"/>
              <a:defRPr sz="900"/>
            </a:lvl8pPr>
            <a:lvl9pPr marL="4114800" lvl="8" indent="-285750">
              <a:spcBef>
                <a:spcPts val="800"/>
              </a:spcBef>
              <a:spcAft>
                <a:spcPts val="800"/>
              </a:spcAft>
              <a:buClr>
                <a:schemeClr val="dk1"/>
              </a:buClr>
              <a:buSzPts val="900"/>
              <a:buFont typeface="Nunito Sans"/>
              <a:buChar char="■"/>
              <a:defRPr sz="900"/>
            </a:lvl9pPr>
          </a:lstStyle>
          <a:p>
            <a:endParaRPr/>
          </a:p>
        </p:txBody>
      </p:sp>
      <p:sp>
        <p:nvSpPr>
          <p:cNvPr id="700" name="Google Shape;700;p61"/>
          <p:cNvSpPr txBox="1">
            <a:spLocks noGrp="1"/>
          </p:cNvSpPr>
          <p:nvPr>
            <p:ph type="title"/>
          </p:nvPr>
        </p:nvSpPr>
        <p:spPr>
          <a:xfrm>
            <a:off x="228600" y="228600"/>
            <a:ext cx="5707200" cy="587700"/>
          </a:xfrm>
          <a:prstGeom prst="rect">
            <a:avLst/>
          </a:prstGeom>
        </p:spPr>
        <p:txBody>
          <a:bodyPr spcFirstLastPara="1" wrap="square" lIns="91425" tIns="91425" rIns="91425" bIns="91425" anchor="t" anchorCtr="0">
            <a:spAutoFit/>
          </a:bodyPr>
          <a:lstStyle>
            <a:lvl1pPr lvl="0">
              <a:spcBef>
                <a:spcPts val="0"/>
              </a:spcBef>
              <a:spcAft>
                <a:spcPts val="0"/>
              </a:spcAft>
              <a:buNone/>
              <a:defRPr sz="2400"/>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a:endParaRPr/>
          </a:p>
        </p:txBody>
      </p:sp>
      <p:sp>
        <p:nvSpPr>
          <p:cNvPr id="701" name="Google Shape;701;p61"/>
          <p:cNvSpPr txBox="1">
            <a:spLocks noGrp="1"/>
          </p:cNvSpPr>
          <p:nvPr>
            <p:ph type="body" idx="6"/>
          </p:nvPr>
        </p:nvSpPr>
        <p:spPr>
          <a:xfrm>
            <a:off x="2423700" y="2266758"/>
            <a:ext cx="2039100" cy="722100"/>
          </a:xfrm>
          <a:prstGeom prst="rect">
            <a:avLst/>
          </a:prstGeom>
        </p:spPr>
        <p:txBody>
          <a:bodyPr spcFirstLastPara="1" wrap="square" lIns="91425" tIns="91425" rIns="91425" bIns="91425" anchor="t" anchorCtr="0">
            <a:noAutofit/>
          </a:bodyPr>
          <a:lstStyle>
            <a:lvl1pPr marL="457200" lvl="0" indent="-285750">
              <a:spcBef>
                <a:spcPts val="0"/>
              </a:spcBef>
              <a:spcAft>
                <a:spcPts val="0"/>
              </a:spcAft>
              <a:buClr>
                <a:schemeClr val="dk1"/>
              </a:buClr>
              <a:buSzPts val="900"/>
              <a:buFont typeface="Nunito Sans"/>
              <a:buChar char="●"/>
              <a:defRPr sz="900"/>
            </a:lvl1pPr>
            <a:lvl2pPr marL="914400" lvl="1" indent="-285750">
              <a:spcBef>
                <a:spcPts val="800"/>
              </a:spcBef>
              <a:spcAft>
                <a:spcPts val="0"/>
              </a:spcAft>
              <a:buClr>
                <a:schemeClr val="dk1"/>
              </a:buClr>
              <a:buSzPts val="900"/>
              <a:buFont typeface="Nunito Sans"/>
              <a:buChar char="○"/>
              <a:defRPr sz="900"/>
            </a:lvl2pPr>
            <a:lvl3pPr marL="1371600" lvl="2" indent="-285750">
              <a:spcBef>
                <a:spcPts val="800"/>
              </a:spcBef>
              <a:spcAft>
                <a:spcPts val="0"/>
              </a:spcAft>
              <a:buClr>
                <a:schemeClr val="dk1"/>
              </a:buClr>
              <a:buSzPts val="900"/>
              <a:buFont typeface="Nunito Sans"/>
              <a:buChar char="■"/>
              <a:defRPr sz="900"/>
            </a:lvl3pPr>
            <a:lvl4pPr marL="1828800" lvl="3" indent="-285750">
              <a:spcBef>
                <a:spcPts val="800"/>
              </a:spcBef>
              <a:spcAft>
                <a:spcPts val="0"/>
              </a:spcAft>
              <a:buClr>
                <a:schemeClr val="dk1"/>
              </a:buClr>
              <a:buSzPts val="900"/>
              <a:buFont typeface="Nunito Sans"/>
              <a:buChar char="●"/>
              <a:defRPr sz="900"/>
            </a:lvl4pPr>
            <a:lvl5pPr marL="2286000" lvl="4" indent="-285750">
              <a:spcBef>
                <a:spcPts val="800"/>
              </a:spcBef>
              <a:spcAft>
                <a:spcPts val="0"/>
              </a:spcAft>
              <a:buClr>
                <a:schemeClr val="dk1"/>
              </a:buClr>
              <a:buSzPts val="900"/>
              <a:buFont typeface="Nunito Sans"/>
              <a:buChar char="○"/>
              <a:defRPr sz="900"/>
            </a:lvl5pPr>
            <a:lvl6pPr marL="2743200" lvl="5" indent="-285750">
              <a:spcBef>
                <a:spcPts val="800"/>
              </a:spcBef>
              <a:spcAft>
                <a:spcPts val="0"/>
              </a:spcAft>
              <a:buClr>
                <a:schemeClr val="dk1"/>
              </a:buClr>
              <a:buSzPts val="900"/>
              <a:buFont typeface="Nunito Sans"/>
              <a:buChar char="■"/>
              <a:defRPr sz="900"/>
            </a:lvl6pPr>
            <a:lvl7pPr marL="3200400" lvl="6" indent="-285750">
              <a:spcBef>
                <a:spcPts val="800"/>
              </a:spcBef>
              <a:spcAft>
                <a:spcPts val="0"/>
              </a:spcAft>
              <a:buClr>
                <a:schemeClr val="dk1"/>
              </a:buClr>
              <a:buSzPts val="900"/>
              <a:buFont typeface="Nunito Sans"/>
              <a:buChar char="●"/>
              <a:defRPr sz="900"/>
            </a:lvl7pPr>
            <a:lvl8pPr marL="3657600" lvl="7" indent="-285750">
              <a:spcBef>
                <a:spcPts val="800"/>
              </a:spcBef>
              <a:spcAft>
                <a:spcPts val="0"/>
              </a:spcAft>
              <a:buClr>
                <a:schemeClr val="dk1"/>
              </a:buClr>
              <a:buSzPts val="900"/>
              <a:buFont typeface="Nunito Sans"/>
              <a:buChar char="○"/>
              <a:defRPr sz="900"/>
            </a:lvl8pPr>
            <a:lvl9pPr marL="4114800" lvl="8" indent="-285750">
              <a:spcBef>
                <a:spcPts val="800"/>
              </a:spcBef>
              <a:spcAft>
                <a:spcPts val="800"/>
              </a:spcAft>
              <a:buClr>
                <a:schemeClr val="dk1"/>
              </a:buClr>
              <a:buSzPts val="900"/>
              <a:buFont typeface="Nunito Sans"/>
              <a:buChar char="■"/>
              <a:defRPr sz="900"/>
            </a:lvl9pPr>
          </a:lstStyle>
          <a:p>
            <a:endParaRPr/>
          </a:p>
        </p:txBody>
      </p:sp>
      <p:sp>
        <p:nvSpPr>
          <p:cNvPr id="702" name="Google Shape;702;p61"/>
          <p:cNvSpPr txBox="1">
            <a:spLocks noGrp="1"/>
          </p:cNvSpPr>
          <p:nvPr>
            <p:ph type="body" idx="7"/>
          </p:nvPr>
        </p:nvSpPr>
        <p:spPr>
          <a:xfrm>
            <a:off x="4618800" y="2266758"/>
            <a:ext cx="2039100" cy="722100"/>
          </a:xfrm>
          <a:prstGeom prst="rect">
            <a:avLst/>
          </a:prstGeom>
        </p:spPr>
        <p:txBody>
          <a:bodyPr spcFirstLastPara="1" wrap="square" lIns="91425" tIns="91425" rIns="91425" bIns="91425" anchor="t" anchorCtr="0">
            <a:noAutofit/>
          </a:bodyPr>
          <a:lstStyle>
            <a:lvl1pPr marL="457200" lvl="0" indent="-285750">
              <a:lnSpc>
                <a:spcPct val="100000"/>
              </a:lnSpc>
              <a:spcBef>
                <a:spcPts val="0"/>
              </a:spcBef>
              <a:spcAft>
                <a:spcPts val="0"/>
              </a:spcAft>
              <a:buClr>
                <a:schemeClr val="dk1"/>
              </a:buClr>
              <a:buSzPts val="900"/>
              <a:buFont typeface="Nunito Sans"/>
              <a:buChar char="●"/>
              <a:defRPr sz="900"/>
            </a:lvl1pPr>
            <a:lvl2pPr marL="914400" lvl="1" indent="-285750">
              <a:lnSpc>
                <a:spcPct val="100000"/>
              </a:lnSpc>
              <a:spcBef>
                <a:spcPts val="800"/>
              </a:spcBef>
              <a:spcAft>
                <a:spcPts val="0"/>
              </a:spcAft>
              <a:buClr>
                <a:schemeClr val="dk1"/>
              </a:buClr>
              <a:buSzPts val="900"/>
              <a:buFont typeface="Nunito Sans"/>
              <a:buChar char="○"/>
              <a:defRPr sz="900"/>
            </a:lvl2pPr>
            <a:lvl3pPr marL="1371600" lvl="2" indent="-285750">
              <a:lnSpc>
                <a:spcPct val="100000"/>
              </a:lnSpc>
              <a:spcBef>
                <a:spcPts val="800"/>
              </a:spcBef>
              <a:spcAft>
                <a:spcPts val="0"/>
              </a:spcAft>
              <a:buClr>
                <a:schemeClr val="dk1"/>
              </a:buClr>
              <a:buSzPts val="900"/>
              <a:buFont typeface="Nunito Sans"/>
              <a:buChar char="■"/>
              <a:defRPr sz="900"/>
            </a:lvl3pPr>
            <a:lvl4pPr marL="1828800" lvl="3" indent="-285750">
              <a:lnSpc>
                <a:spcPct val="100000"/>
              </a:lnSpc>
              <a:spcBef>
                <a:spcPts val="800"/>
              </a:spcBef>
              <a:spcAft>
                <a:spcPts val="0"/>
              </a:spcAft>
              <a:buClr>
                <a:schemeClr val="dk1"/>
              </a:buClr>
              <a:buSzPts val="900"/>
              <a:buFont typeface="Nunito Sans"/>
              <a:buChar char="●"/>
              <a:defRPr sz="900"/>
            </a:lvl4pPr>
            <a:lvl5pPr marL="2286000" lvl="4" indent="-285750">
              <a:lnSpc>
                <a:spcPct val="100000"/>
              </a:lnSpc>
              <a:spcBef>
                <a:spcPts val="800"/>
              </a:spcBef>
              <a:spcAft>
                <a:spcPts val="0"/>
              </a:spcAft>
              <a:buClr>
                <a:schemeClr val="dk1"/>
              </a:buClr>
              <a:buSzPts val="900"/>
              <a:buFont typeface="Nunito Sans"/>
              <a:buChar char="○"/>
              <a:defRPr sz="900"/>
            </a:lvl5pPr>
            <a:lvl6pPr marL="2743200" lvl="5" indent="-285750">
              <a:lnSpc>
                <a:spcPct val="100000"/>
              </a:lnSpc>
              <a:spcBef>
                <a:spcPts val="800"/>
              </a:spcBef>
              <a:spcAft>
                <a:spcPts val="0"/>
              </a:spcAft>
              <a:buClr>
                <a:schemeClr val="dk1"/>
              </a:buClr>
              <a:buSzPts val="900"/>
              <a:buFont typeface="Nunito Sans"/>
              <a:buChar char="■"/>
              <a:defRPr sz="900"/>
            </a:lvl6pPr>
            <a:lvl7pPr marL="3200400" lvl="6" indent="-285750">
              <a:lnSpc>
                <a:spcPct val="100000"/>
              </a:lnSpc>
              <a:spcBef>
                <a:spcPts val="800"/>
              </a:spcBef>
              <a:spcAft>
                <a:spcPts val="0"/>
              </a:spcAft>
              <a:buClr>
                <a:schemeClr val="dk1"/>
              </a:buClr>
              <a:buSzPts val="900"/>
              <a:buFont typeface="Nunito Sans"/>
              <a:buChar char="●"/>
              <a:defRPr sz="900"/>
            </a:lvl7pPr>
            <a:lvl8pPr marL="3657600" lvl="7" indent="-285750">
              <a:lnSpc>
                <a:spcPct val="100000"/>
              </a:lnSpc>
              <a:spcBef>
                <a:spcPts val="800"/>
              </a:spcBef>
              <a:spcAft>
                <a:spcPts val="0"/>
              </a:spcAft>
              <a:buClr>
                <a:schemeClr val="dk1"/>
              </a:buClr>
              <a:buSzPts val="900"/>
              <a:buFont typeface="Nunito Sans"/>
              <a:buChar char="○"/>
              <a:defRPr sz="900"/>
            </a:lvl8pPr>
            <a:lvl9pPr marL="4114800" lvl="8" indent="-285750">
              <a:lnSpc>
                <a:spcPct val="100000"/>
              </a:lnSpc>
              <a:spcBef>
                <a:spcPts val="800"/>
              </a:spcBef>
              <a:spcAft>
                <a:spcPts val="800"/>
              </a:spcAft>
              <a:buClr>
                <a:schemeClr val="dk1"/>
              </a:buClr>
              <a:buSzPts val="900"/>
              <a:buFont typeface="Nunito Sans"/>
              <a:buChar char="■"/>
              <a:defRPr sz="900"/>
            </a:lvl9pPr>
          </a:lstStyle>
          <a:p>
            <a:endParaRPr/>
          </a:p>
        </p:txBody>
      </p:sp>
      <p:sp>
        <p:nvSpPr>
          <p:cNvPr id="703" name="Google Shape;703;p61"/>
          <p:cNvSpPr txBox="1">
            <a:spLocks noGrp="1"/>
          </p:cNvSpPr>
          <p:nvPr>
            <p:ph type="body" idx="8"/>
          </p:nvPr>
        </p:nvSpPr>
        <p:spPr>
          <a:xfrm>
            <a:off x="6813900" y="2266758"/>
            <a:ext cx="2039100" cy="722100"/>
          </a:xfrm>
          <a:prstGeom prst="rect">
            <a:avLst/>
          </a:prstGeom>
        </p:spPr>
        <p:txBody>
          <a:bodyPr spcFirstLastPara="1" wrap="square" lIns="91425" tIns="91425" rIns="91425" bIns="91425" anchor="t" anchorCtr="0">
            <a:noAutofit/>
          </a:bodyPr>
          <a:lstStyle>
            <a:lvl1pPr marL="457200" lvl="0" indent="-285750">
              <a:spcBef>
                <a:spcPts val="0"/>
              </a:spcBef>
              <a:spcAft>
                <a:spcPts val="0"/>
              </a:spcAft>
              <a:buClr>
                <a:schemeClr val="dk1"/>
              </a:buClr>
              <a:buSzPts val="900"/>
              <a:buFont typeface="Nunito Sans"/>
              <a:buChar char="●"/>
              <a:defRPr sz="900"/>
            </a:lvl1pPr>
            <a:lvl2pPr marL="914400" lvl="1" indent="-285750">
              <a:spcBef>
                <a:spcPts val="800"/>
              </a:spcBef>
              <a:spcAft>
                <a:spcPts val="0"/>
              </a:spcAft>
              <a:buClr>
                <a:schemeClr val="dk1"/>
              </a:buClr>
              <a:buSzPts val="900"/>
              <a:buFont typeface="Nunito Sans"/>
              <a:buChar char="○"/>
              <a:defRPr sz="900"/>
            </a:lvl2pPr>
            <a:lvl3pPr marL="1371600" lvl="2" indent="-285750">
              <a:spcBef>
                <a:spcPts val="800"/>
              </a:spcBef>
              <a:spcAft>
                <a:spcPts val="0"/>
              </a:spcAft>
              <a:buClr>
                <a:schemeClr val="dk1"/>
              </a:buClr>
              <a:buSzPts val="900"/>
              <a:buFont typeface="Nunito Sans"/>
              <a:buChar char="■"/>
              <a:defRPr sz="900"/>
            </a:lvl3pPr>
            <a:lvl4pPr marL="1828800" lvl="3" indent="-285750">
              <a:spcBef>
                <a:spcPts val="800"/>
              </a:spcBef>
              <a:spcAft>
                <a:spcPts val="0"/>
              </a:spcAft>
              <a:buClr>
                <a:schemeClr val="dk1"/>
              </a:buClr>
              <a:buSzPts val="900"/>
              <a:buFont typeface="Nunito Sans"/>
              <a:buChar char="●"/>
              <a:defRPr sz="900"/>
            </a:lvl4pPr>
            <a:lvl5pPr marL="2286000" lvl="4" indent="-285750">
              <a:spcBef>
                <a:spcPts val="800"/>
              </a:spcBef>
              <a:spcAft>
                <a:spcPts val="0"/>
              </a:spcAft>
              <a:buClr>
                <a:schemeClr val="dk1"/>
              </a:buClr>
              <a:buSzPts val="900"/>
              <a:buFont typeface="Nunito Sans"/>
              <a:buChar char="○"/>
              <a:defRPr sz="900"/>
            </a:lvl5pPr>
            <a:lvl6pPr marL="2743200" lvl="5" indent="-285750">
              <a:spcBef>
                <a:spcPts val="800"/>
              </a:spcBef>
              <a:spcAft>
                <a:spcPts val="0"/>
              </a:spcAft>
              <a:buClr>
                <a:schemeClr val="dk1"/>
              </a:buClr>
              <a:buSzPts val="900"/>
              <a:buFont typeface="Nunito Sans"/>
              <a:buChar char="■"/>
              <a:defRPr sz="900"/>
            </a:lvl6pPr>
            <a:lvl7pPr marL="3200400" lvl="6" indent="-285750">
              <a:spcBef>
                <a:spcPts val="800"/>
              </a:spcBef>
              <a:spcAft>
                <a:spcPts val="0"/>
              </a:spcAft>
              <a:buClr>
                <a:schemeClr val="dk1"/>
              </a:buClr>
              <a:buSzPts val="900"/>
              <a:buFont typeface="Nunito Sans"/>
              <a:buChar char="●"/>
              <a:defRPr sz="900"/>
            </a:lvl7pPr>
            <a:lvl8pPr marL="3657600" lvl="7" indent="-285750">
              <a:spcBef>
                <a:spcPts val="800"/>
              </a:spcBef>
              <a:spcAft>
                <a:spcPts val="0"/>
              </a:spcAft>
              <a:buClr>
                <a:schemeClr val="dk1"/>
              </a:buClr>
              <a:buSzPts val="900"/>
              <a:buFont typeface="Nunito Sans"/>
              <a:buChar char="○"/>
              <a:defRPr sz="900"/>
            </a:lvl8pPr>
            <a:lvl9pPr marL="4114800" lvl="8" indent="-285750">
              <a:spcBef>
                <a:spcPts val="800"/>
              </a:spcBef>
              <a:spcAft>
                <a:spcPts val="800"/>
              </a:spcAft>
              <a:buClr>
                <a:schemeClr val="dk1"/>
              </a:buClr>
              <a:buSzPts val="900"/>
              <a:buFont typeface="Nunito Sans"/>
              <a:buChar char="■"/>
              <a:defRPr sz="900"/>
            </a:lvl9pPr>
          </a:lstStyle>
          <a:p>
            <a:endParaRPr/>
          </a:p>
        </p:txBody>
      </p:sp>
      <p:sp>
        <p:nvSpPr>
          <p:cNvPr id="704" name="Google Shape;704;p61"/>
          <p:cNvSpPr txBox="1"/>
          <p:nvPr/>
        </p:nvSpPr>
        <p:spPr>
          <a:xfrm>
            <a:off x="6720300" y="4800275"/>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705" name="Google Shape;705;p61"/>
          <p:cNvSpPr txBox="1">
            <a:spLocks noGrp="1"/>
          </p:cNvSpPr>
          <p:nvPr>
            <p:ph type="subTitle" idx="9"/>
          </p:nvPr>
        </p:nvSpPr>
        <p:spPr>
          <a:xfrm>
            <a:off x="228600" y="4800275"/>
            <a:ext cx="1115700" cy="311400"/>
          </a:xfrm>
          <a:prstGeom prst="rect">
            <a:avLst/>
          </a:prstGeom>
        </p:spPr>
        <p:txBody>
          <a:bodyPr spcFirstLastPara="1" wrap="square" lIns="91425" tIns="91425" rIns="91425" bIns="91425" anchor="t" anchorCtr="0">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Agenda ALT 1">
  <p:cSld name="BLANK_1_1_1_1_2">
    <p:spTree>
      <p:nvGrpSpPr>
        <p:cNvPr id="1" name="Shape 75"/>
        <p:cNvGrpSpPr/>
        <p:nvPr/>
      </p:nvGrpSpPr>
      <p:grpSpPr>
        <a:xfrm>
          <a:off x="0" y="0"/>
          <a:ext cx="0" cy="0"/>
          <a:chOff x="0" y="0"/>
          <a:chExt cx="0" cy="0"/>
        </a:xfrm>
      </p:grpSpPr>
      <p:pic>
        <p:nvPicPr>
          <p:cNvPr id="76" name="Google Shape;76;p7"/>
          <p:cNvPicPr preferRelativeResize="0"/>
          <p:nvPr/>
        </p:nvPicPr>
        <p:blipFill rotWithShape="1">
          <a:blip r:embed="rId2">
            <a:alphaModFix amt="60000"/>
          </a:blip>
          <a:srcRect r="15469" b="14588"/>
          <a:stretch/>
        </p:blipFill>
        <p:spPr>
          <a:xfrm>
            <a:off x="25" y="1172500"/>
            <a:ext cx="5181349" cy="3493250"/>
          </a:xfrm>
          <a:prstGeom prst="rect">
            <a:avLst/>
          </a:prstGeom>
          <a:noFill/>
          <a:ln>
            <a:noFill/>
          </a:ln>
        </p:spPr>
      </p:pic>
      <p:sp>
        <p:nvSpPr>
          <p:cNvPr id="77" name="Google Shape;77;p7"/>
          <p:cNvSpPr txBox="1">
            <a:spLocks noGrp="1"/>
          </p:cNvSpPr>
          <p:nvPr>
            <p:ph type="subTitle" idx="1"/>
          </p:nvPr>
        </p:nvSpPr>
        <p:spPr>
          <a:xfrm>
            <a:off x="320625" y="4675975"/>
            <a:ext cx="2700000" cy="236400"/>
          </a:xfrm>
          <a:prstGeom prst="rect">
            <a:avLst/>
          </a:prstGeom>
        </p:spPr>
        <p:txBody>
          <a:bodyPr spcFirstLastPara="1" wrap="square" lIns="0" tIns="0" rIns="0" bIns="0" anchor="b" anchorCtr="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a:endParaRPr/>
          </a:p>
        </p:txBody>
      </p:sp>
      <p:sp>
        <p:nvSpPr>
          <p:cNvPr id="78" name="Google Shape;78;p7"/>
          <p:cNvSpPr txBox="1">
            <a:spLocks noGrp="1"/>
          </p:cNvSpPr>
          <p:nvPr>
            <p:ph type="subTitle" idx="2"/>
          </p:nvPr>
        </p:nvSpPr>
        <p:spPr>
          <a:xfrm>
            <a:off x="4716740" y="4675975"/>
            <a:ext cx="2294700" cy="236400"/>
          </a:xfrm>
          <a:prstGeom prst="rect">
            <a:avLst/>
          </a:prstGeom>
        </p:spPr>
        <p:txBody>
          <a:bodyPr spcFirstLastPara="1" wrap="square" lIns="0" tIns="0" rIns="0" bIns="0" anchor="b" anchorCtr="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a:endParaRPr/>
          </a:p>
        </p:txBody>
      </p:sp>
      <p:sp>
        <p:nvSpPr>
          <p:cNvPr id="79" name="Google Shape;79;p7"/>
          <p:cNvSpPr txBox="1">
            <a:spLocks noGrp="1"/>
          </p:cNvSpPr>
          <p:nvPr>
            <p:ph type="subTitle" idx="3"/>
          </p:nvPr>
        </p:nvSpPr>
        <p:spPr>
          <a:xfrm>
            <a:off x="6859200" y="4683725"/>
            <a:ext cx="2056500" cy="228600"/>
          </a:xfrm>
          <a:prstGeom prst="rect">
            <a:avLst/>
          </a:prstGeom>
        </p:spPr>
        <p:txBody>
          <a:bodyPr spcFirstLastPara="1" wrap="square" lIns="0" tIns="0" rIns="0" bIns="0" anchor="b" anchorCtr="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a:endParaRPr/>
          </a:p>
        </p:txBody>
      </p:sp>
      <p:sp>
        <p:nvSpPr>
          <p:cNvPr id="80" name="Google Shape;80;p7"/>
          <p:cNvSpPr txBox="1">
            <a:spLocks noGrp="1"/>
          </p:cNvSpPr>
          <p:nvPr>
            <p:ph type="title"/>
          </p:nvPr>
        </p:nvSpPr>
        <p:spPr>
          <a:xfrm>
            <a:off x="277500" y="228600"/>
            <a:ext cx="3904500" cy="1162800"/>
          </a:xfrm>
          <a:prstGeom prst="rect">
            <a:avLst/>
          </a:prstGeom>
        </p:spPr>
        <p:txBody>
          <a:bodyPr spcFirstLastPara="1" wrap="square" lIns="0" tIns="0" rIns="91425" bIns="91425" anchor="t" anchorCtr="0">
            <a:spAutoFit/>
          </a:bodyPr>
          <a:lstStyle>
            <a:lvl1pPr lvl="0">
              <a:lnSpc>
                <a:spcPct val="85000"/>
              </a:lnSpc>
              <a:spcBef>
                <a:spcPts val="0"/>
              </a:spcBef>
              <a:spcAft>
                <a:spcPts val="0"/>
              </a:spcAft>
              <a:buNone/>
              <a:defRPr sz="3400">
                <a:solidFill>
                  <a:schemeClr val="dk2"/>
                </a:solidFill>
              </a:defRPr>
            </a:lvl1pPr>
            <a:lvl2pPr lvl="1">
              <a:lnSpc>
                <a:spcPct val="85000"/>
              </a:lnSpc>
              <a:spcBef>
                <a:spcPts val="0"/>
              </a:spcBef>
              <a:spcAft>
                <a:spcPts val="0"/>
              </a:spcAft>
              <a:buNone/>
              <a:defRPr sz="3600">
                <a:solidFill>
                  <a:schemeClr val="dk2"/>
                </a:solidFill>
              </a:defRPr>
            </a:lvl2pPr>
            <a:lvl3pPr lvl="2">
              <a:lnSpc>
                <a:spcPct val="85000"/>
              </a:lnSpc>
              <a:spcBef>
                <a:spcPts val="0"/>
              </a:spcBef>
              <a:spcAft>
                <a:spcPts val="0"/>
              </a:spcAft>
              <a:buNone/>
              <a:defRPr sz="3600">
                <a:solidFill>
                  <a:schemeClr val="dk2"/>
                </a:solidFill>
              </a:defRPr>
            </a:lvl3pPr>
            <a:lvl4pPr lvl="3">
              <a:lnSpc>
                <a:spcPct val="85000"/>
              </a:lnSpc>
              <a:spcBef>
                <a:spcPts val="0"/>
              </a:spcBef>
              <a:spcAft>
                <a:spcPts val="0"/>
              </a:spcAft>
              <a:buNone/>
              <a:defRPr sz="3600">
                <a:solidFill>
                  <a:schemeClr val="dk2"/>
                </a:solidFill>
              </a:defRPr>
            </a:lvl4pPr>
            <a:lvl5pPr lvl="4">
              <a:lnSpc>
                <a:spcPct val="85000"/>
              </a:lnSpc>
              <a:spcBef>
                <a:spcPts val="0"/>
              </a:spcBef>
              <a:spcAft>
                <a:spcPts val="0"/>
              </a:spcAft>
              <a:buNone/>
              <a:defRPr sz="3600">
                <a:solidFill>
                  <a:schemeClr val="dk2"/>
                </a:solidFill>
              </a:defRPr>
            </a:lvl5pPr>
            <a:lvl6pPr lvl="5">
              <a:lnSpc>
                <a:spcPct val="85000"/>
              </a:lnSpc>
              <a:spcBef>
                <a:spcPts val="0"/>
              </a:spcBef>
              <a:spcAft>
                <a:spcPts val="0"/>
              </a:spcAft>
              <a:buNone/>
              <a:defRPr sz="3600">
                <a:solidFill>
                  <a:schemeClr val="dk2"/>
                </a:solidFill>
              </a:defRPr>
            </a:lvl6pPr>
            <a:lvl7pPr lvl="6">
              <a:lnSpc>
                <a:spcPct val="85000"/>
              </a:lnSpc>
              <a:spcBef>
                <a:spcPts val="0"/>
              </a:spcBef>
              <a:spcAft>
                <a:spcPts val="0"/>
              </a:spcAft>
              <a:buNone/>
              <a:defRPr sz="3600">
                <a:solidFill>
                  <a:schemeClr val="dk2"/>
                </a:solidFill>
              </a:defRPr>
            </a:lvl7pPr>
            <a:lvl8pPr lvl="7">
              <a:lnSpc>
                <a:spcPct val="85000"/>
              </a:lnSpc>
              <a:spcBef>
                <a:spcPts val="0"/>
              </a:spcBef>
              <a:spcAft>
                <a:spcPts val="0"/>
              </a:spcAft>
              <a:buNone/>
              <a:defRPr sz="3600">
                <a:solidFill>
                  <a:schemeClr val="dk2"/>
                </a:solidFill>
              </a:defRPr>
            </a:lvl8pPr>
            <a:lvl9pPr lvl="8">
              <a:lnSpc>
                <a:spcPct val="85000"/>
              </a:lnSpc>
              <a:spcBef>
                <a:spcPts val="0"/>
              </a:spcBef>
              <a:spcAft>
                <a:spcPts val="0"/>
              </a:spcAft>
              <a:buNone/>
              <a:defRPr sz="3600">
                <a:solidFill>
                  <a:schemeClr val="dk2"/>
                </a:solidFill>
              </a:defRPr>
            </a:lvl9pPr>
          </a:lstStyle>
          <a:p>
            <a:endParaRPr/>
          </a:p>
        </p:txBody>
      </p:sp>
      <p:cxnSp>
        <p:nvCxnSpPr>
          <p:cNvPr id="81" name="Google Shape;81;p7"/>
          <p:cNvCxnSpPr/>
          <p:nvPr/>
        </p:nvCxnSpPr>
        <p:spPr>
          <a:xfrm>
            <a:off x="238800" y="4683300"/>
            <a:ext cx="8676900" cy="0"/>
          </a:xfrm>
          <a:prstGeom prst="straightConnector1">
            <a:avLst/>
          </a:prstGeom>
          <a:noFill/>
          <a:ln w="9525" cap="flat" cmpd="sng">
            <a:solidFill>
              <a:schemeClr val="accent1"/>
            </a:solidFill>
            <a:prstDash val="solid"/>
            <a:round/>
            <a:headEnd type="none" w="med" len="med"/>
            <a:tailEnd type="none" w="med" len="med"/>
          </a:ln>
        </p:spPr>
      </p:cxnSp>
      <p:sp>
        <p:nvSpPr>
          <p:cNvPr id="82" name="Google Shape;82;p7"/>
          <p:cNvSpPr txBox="1">
            <a:spLocks noGrp="1"/>
          </p:cNvSpPr>
          <p:nvPr>
            <p:ph type="subTitle" idx="4"/>
          </p:nvPr>
        </p:nvSpPr>
        <p:spPr>
          <a:xfrm>
            <a:off x="4744575" y="387150"/>
            <a:ext cx="322500" cy="288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1600"/>
              <a:buFont typeface="Urbanist"/>
              <a:buNone/>
              <a:defRPr>
                <a:solidFill>
                  <a:schemeClr val="accent3"/>
                </a:solidFill>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a:endParaRPr/>
          </a:p>
        </p:txBody>
      </p:sp>
      <p:sp>
        <p:nvSpPr>
          <p:cNvPr id="83" name="Google Shape;83;p7"/>
          <p:cNvSpPr txBox="1">
            <a:spLocks noGrp="1"/>
          </p:cNvSpPr>
          <p:nvPr>
            <p:ph type="subTitle" idx="5"/>
          </p:nvPr>
        </p:nvSpPr>
        <p:spPr>
          <a:xfrm>
            <a:off x="4744575" y="1066588"/>
            <a:ext cx="322500" cy="288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1600"/>
              <a:buFont typeface="Urbanist"/>
              <a:buNone/>
              <a:defRPr>
                <a:solidFill>
                  <a:schemeClr val="accent3"/>
                </a:solidFill>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a:endParaRPr/>
          </a:p>
        </p:txBody>
      </p:sp>
      <p:sp>
        <p:nvSpPr>
          <p:cNvPr id="84" name="Google Shape;84;p7"/>
          <p:cNvSpPr txBox="1">
            <a:spLocks noGrp="1"/>
          </p:cNvSpPr>
          <p:nvPr>
            <p:ph type="subTitle" idx="6"/>
          </p:nvPr>
        </p:nvSpPr>
        <p:spPr>
          <a:xfrm>
            <a:off x="4744575" y="1742700"/>
            <a:ext cx="322500" cy="288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1600"/>
              <a:buFont typeface="Urbanist"/>
              <a:buNone/>
              <a:defRPr>
                <a:solidFill>
                  <a:schemeClr val="accent3"/>
                </a:solidFill>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a:endParaRPr/>
          </a:p>
        </p:txBody>
      </p:sp>
      <p:sp>
        <p:nvSpPr>
          <p:cNvPr id="85" name="Google Shape;85;p7"/>
          <p:cNvSpPr txBox="1">
            <a:spLocks noGrp="1"/>
          </p:cNvSpPr>
          <p:nvPr>
            <p:ph type="subTitle" idx="7"/>
          </p:nvPr>
        </p:nvSpPr>
        <p:spPr>
          <a:xfrm>
            <a:off x="4744575" y="2420513"/>
            <a:ext cx="322500" cy="288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1600"/>
              <a:buFont typeface="Urbanist"/>
              <a:buNone/>
              <a:defRPr>
                <a:solidFill>
                  <a:schemeClr val="accent3"/>
                </a:solidFill>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a:endParaRPr/>
          </a:p>
        </p:txBody>
      </p:sp>
      <p:sp>
        <p:nvSpPr>
          <p:cNvPr id="86" name="Google Shape;86;p7"/>
          <p:cNvSpPr txBox="1">
            <a:spLocks noGrp="1"/>
          </p:cNvSpPr>
          <p:nvPr>
            <p:ph type="subTitle" idx="8"/>
          </p:nvPr>
        </p:nvSpPr>
        <p:spPr>
          <a:xfrm>
            <a:off x="4744575" y="3098275"/>
            <a:ext cx="322500" cy="288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1600"/>
              <a:buFont typeface="Urbanist"/>
              <a:buNone/>
              <a:defRPr>
                <a:solidFill>
                  <a:schemeClr val="accent3"/>
                </a:solidFill>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a:endParaRPr/>
          </a:p>
        </p:txBody>
      </p:sp>
      <p:sp>
        <p:nvSpPr>
          <p:cNvPr id="87" name="Google Shape;87;p7"/>
          <p:cNvSpPr txBox="1">
            <a:spLocks noGrp="1"/>
          </p:cNvSpPr>
          <p:nvPr>
            <p:ph type="subTitle" idx="9"/>
          </p:nvPr>
        </p:nvSpPr>
        <p:spPr>
          <a:xfrm>
            <a:off x="4744575" y="3776075"/>
            <a:ext cx="322500" cy="288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1600"/>
              <a:buFont typeface="Urbanist"/>
              <a:buNone/>
              <a:defRPr>
                <a:solidFill>
                  <a:schemeClr val="accent3"/>
                </a:solidFill>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a:endParaRPr/>
          </a:p>
        </p:txBody>
      </p:sp>
      <p:sp>
        <p:nvSpPr>
          <p:cNvPr id="88" name="Google Shape;88;p7"/>
          <p:cNvSpPr txBox="1">
            <a:spLocks noGrp="1"/>
          </p:cNvSpPr>
          <p:nvPr>
            <p:ph type="subTitle" idx="13"/>
          </p:nvPr>
        </p:nvSpPr>
        <p:spPr>
          <a:xfrm>
            <a:off x="5067075" y="387150"/>
            <a:ext cx="3267600" cy="2886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600"/>
              <a:buFont typeface="Urbanist"/>
              <a:buNon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89" name="Google Shape;89;p7"/>
          <p:cNvSpPr txBox="1">
            <a:spLocks noGrp="1"/>
          </p:cNvSpPr>
          <p:nvPr>
            <p:ph type="subTitle" idx="14"/>
          </p:nvPr>
        </p:nvSpPr>
        <p:spPr>
          <a:xfrm>
            <a:off x="5067075" y="1061588"/>
            <a:ext cx="3267600" cy="2886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600"/>
              <a:buFont typeface="Urbanist"/>
              <a:buNon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90" name="Google Shape;90;p7"/>
          <p:cNvSpPr txBox="1">
            <a:spLocks noGrp="1"/>
          </p:cNvSpPr>
          <p:nvPr>
            <p:ph type="subTitle" idx="15"/>
          </p:nvPr>
        </p:nvSpPr>
        <p:spPr>
          <a:xfrm>
            <a:off x="5067075" y="1739350"/>
            <a:ext cx="3267600" cy="2886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600"/>
              <a:buFont typeface="Urbanist"/>
              <a:buNon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91" name="Google Shape;91;p7"/>
          <p:cNvSpPr txBox="1">
            <a:spLocks noGrp="1"/>
          </p:cNvSpPr>
          <p:nvPr>
            <p:ph type="subTitle" idx="16"/>
          </p:nvPr>
        </p:nvSpPr>
        <p:spPr>
          <a:xfrm>
            <a:off x="5067075" y="2424100"/>
            <a:ext cx="3267600" cy="2886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600"/>
              <a:buFont typeface="Urbanist"/>
              <a:buNon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92" name="Google Shape;92;p7"/>
          <p:cNvSpPr txBox="1">
            <a:spLocks noGrp="1"/>
          </p:cNvSpPr>
          <p:nvPr>
            <p:ph type="subTitle" idx="17"/>
          </p:nvPr>
        </p:nvSpPr>
        <p:spPr>
          <a:xfrm>
            <a:off x="5067075" y="3094938"/>
            <a:ext cx="3267600" cy="2886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600"/>
              <a:buFont typeface="Urbanist"/>
              <a:buNon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93" name="Google Shape;93;p7"/>
          <p:cNvSpPr txBox="1">
            <a:spLocks noGrp="1"/>
          </p:cNvSpPr>
          <p:nvPr>
            <p:ph type="subTitle" idx="18"/>
          </p:nvPr>
        </p:nvSpPr>
        <p:spPr>
          <a:xfrm>
            <a:off x="5067075" y="3765788"/>
            <a:ext cx="3267600" cy="2886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600"/>
              <a:buFont typeface="Urbanist"/>
              <a:buNon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94" name="Google Shape;94;p7"/>
          <p:cNvSpPr/>
          <p:nvPr/>
        </p:nvSpPr>
        <p:spPr>
          <a:xfrm>
            <a:off x="228600" y="48375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95" name="Google Shape;95;p7"/>
          <p:cNvSpPr/>
          <p:nvPr/>
        </p:nvSpPr>
        <p:spPr>
          <a:xfrm>
            <a:off x="4618950" y="4839000"/>
            <a:ext cx="45900" cy="4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Tree>
  </p:cSld>
  <p:clrMapOvr>
    <a:masterClrMapping/>
  </p:clrMapOvr>
  <p:extLst>
    <p:ext uri="{DCECCB84-F9BA-43D5-87BE-67443E8EF086}">
      <p15:sldGuideLst xmlns:p15="http://schemas.microsoft.com/office/powerpoint/2012/main">
        <p15:guide id="1" orient="horz" pos="2805">
          <p15:clr>
            <a:srgbClr val="E46962"/>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Four big ideas - Alt 2">
  <p:cSld name="BLANK_1_1_1_1_1_1_1_1_1_1_1_1_1_1_1_3">
    <p:spTree>
      <p:nvGrpSpPr>
        <p:cNvPr id="1" name="Shape 706"/>
        <p:cNvGrpSpPr/>
        <p:nvPr/>
      </p:nvGrpSpPr>
      <p:grpSpPr>
        <a:xfrm>
          <a:off x="0" y="0"/>
          <a:ext cx="0" cy="0"/>
          <a:chOff x="0" y="0"/>
          <a:chExt cx="0" cy="0"/>
        </a:xfrm>
      </p:grpSpPr>
      <p:pic>
        <p:nvPicPr>
          <p:cNvPr id="707" name="Google Shape;707;p62"/>
          <p:cNvPicPr preferRelativeResize="0"/>
          <p:nvPr/>
        </p:nvPicPr>
        <p:blipFill rotWithShape="1">
          <a:blip r:embed="rId2">
            <a:alphaModFix/>
          </a:blip>
          <a:srcRect l="535" t="71891" r="33361"/>
          <a:stretch/>
        </p:blipFill>
        <p:spPr>
          <a:xfrm>
            <a:off x="5624200" y="0"/>
            <a:ext cx="3519800" cy="1496699"/>
          </a:xfrm>
          <a:prstGeom prst="rect">
            <a:avLst/>
          </a:prstGeom>
          <a:noFill/>
          <a:ln>
            <a:noFill/>
          </a:ln>
        </p:spPr>
      </p:pic>
      <p:sp>
        <p:nvSpPr>
          <p:cNvPr id="708" name="Google Shape;708;p62"/>
          <p:cNvSpPr txBox="1">
            <a:spLocks noGrp="1"/>
          </p:cNvSpPr>
          <p:nvPr>
            <p:ph type="title"/>
          </p:nvPr>
        </p:nvSpPr>
        <p:spPr>
          <a:xfrm>
            <a:off x="228600" y="228600"/>
            <a:ext cx="5707200" cy="587700"/>
          </a:xfrm>
          <a:prstGeom prst="rect">
            <a:avLst/>
          </a:prstGeom>
        </p:spPr>
        <p:txBody>
          <a:bodyPr spcFirstLastPara="1" wrap="square" lIns="91425" tIns="91425" rIns="91425" bIns="91425" anchor="t" anchorCtr="0">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a:endParaRPr/>
          </a:p>
        </p:txBody>
      </p:sp>
      <p:sp>
        <p:nvSpPr>
          <p:cNvPr id="709" name="Google Shape;709;p62"/>
          <p:cNvSpPr txBox="1">
            <a:spLocks noGrp="1"/>
          </p:cNvSpPr>
          <p:nvPr>
            <p:ph type="title" idx="2"/>
          </p:nvPr>
        </p:nvSpPr>
        <p:spPr>
          <a:xfrm>
            <a:off x="2040700" y="2971669"/>
            <a:ext cx="2758200" cy="292500"/>
          </a:xfrm>
          <a:prstGeom prst="rect">
            <a:avLst/>
          </a:prstGeom>
        </p:spPr>
        <p:txBody>
          <a:bodyPr spcFirstLastPara="1" wrap="square" lIns="91425" tIns="91425" rIns="91425" bIns="0" anchor="t" anchorCtr="0">
            <a:spAutoFit/>
          </a:bodyPr>
          <a:lstStyle>
            <a:lvl1pPr lvl="0">
              <a:spcBef>
                <a:spcPts val="0"/>
              </a:spcBef>
              <a:spcAft>
                <a:spcPts val="0"/>
              </a:spcAft>
              <a:buNone/>
              <a:defRPr sz="700" b="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a:endParaRPr/>
          </a:p>
        </p:txBody>
      </p:sp>
      <p:sp>
        <p:nvSpPr>
          <p:cNvPr id="710" name="Google Shape;710;p62"/>
          <p:cNvSpPr txBox="1">
            <a:spLocks noGrp="1"/>
          </p:cNvSpPr>
          <p:nvPr>
            <p:ph type="title" idx="3"/>
          </p:nvPr>
        </p:nvSpPr>
        <p:spPr>
          <a:xfrm>
            <a:off x="4905100" y="3259050"/>
            <a:ext cx="1622700" cy="292500"/>
          </a:xfrm>
          <a:prstGeom prst="rect">
            <a:avLst/>
          </a:prstGeom>
        </p:spPr>
        <p:txBody>
          <a:bodyPr spcFirstLastPara="1" wrap="square" lIns="91425" tIns="91425" rIns="91425" bIns="0" anchor="t" anchorCtr="0">
            <a:spAutoFit/>
          </a:bodyPr>
          <a:lstStyle>
            <a:lvl1pPr lvl="0">
              <a:spcBef>
                <a:spcPts val="0"/>
              </a:spcBef>
              <a:spcAft>
                <a:spcPts val="0"/>
              </a:spcAft>
              <a:buNone/>
              <a:defRPr sz="700" b="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a:endParaRPr/>
          </a:p>
        </p:txBody>
      </p:sp>
      <p:sp>
        <p:nvSpPr>
          <p:cNvPr id="711" name="Google Shape;711;p62"/>
          <p:cNvSpPr txBox="1">
            <a:spLocks noGrp="1"/>
          </p:cNvSpPr>
          <p:nvPr>
            <p:ph type="title" idx="4"/>
          </p:nvPr>
        </p:nvSpPr>
        <p:spPr>
          <a:xfrm>
            <a:off x="6589325" y="3591225"/>
            <a:ext cx="1622700" cy="292500"/>
          </a:xfrm>
          <a:prstGeom prst="rect">
            <a:avLst/>
          </a:prstGeom>
        </p:spPr>
        <p:txBody>
          <a:bodyPr spcFirstLastPara="1" wrap="square" lIns="91425" tIns="91425" rIns="91425" bIns="0" anchor="t" anchorCtr="0">
            <a:spAutoFit/>
          </a:bodyPr>
          <a:lstStyle>
            <a:lvl1pPr lvl="0">
              <a:spcBef>
                <a:spcPts val="0"/>
              </a:spcBef>
              <a:spcAft>
                <a:spcPts val="0"/>
              </a:spcAft>
              <a:buNone/>
              <a:defRPr sz="700" b="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a:endParaRPr/>
          </a:p>
        </p:txBody>
      </p:sp>
      <p:sp>
        <p:nvSpPr>
          <p:cNvPr id="712" name="Google Shape;712;p62"/>
          <p:cNvSpPr txBox="1">
            <a:spLocks noGrp="1"/>
          </p:cNvSpPr>
          <p:nvPr>
            <p:ph type="title" idx="5"/>
          </p:nvPr>
        </p:nvSpPr>
        <p:spPr>
          <a:xfrm>
            <a:off x="228600" y="2642422"/>
            <a:ext cx="1622700" cy="292500"/>
          </a:xfrm>
          <a:prstGeom prst="rect">
            <a:avLst/>
          </a:prstGeom>
        </p:spPr>
        <p:txBody>
          <a:bodyPr spcFirstLastPara="1" wrap="square" lIns="91425" tIns="91425" rIns="91425" bIns="0" anchor="t" anchorCtr="0">
            <a:spAutoFit/>
          </a:bodyPr>
          <a:lstStyle>
            <a:lvl1pPr lvl="0">
              <a:spcBef>
                <a:spcPts val="0"/>
              </a:spcBef>
              <a:spcAft>
                <a:spcPts val="0"/>
              </a:spcAft>
              <a:buNone/>
              <a:defRPr sz="700" b="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a:endParaRPr/>
          </a:p>
        </p:txBody>
      </p:sp>
      <p:sp>
        <p:nvSpPr>
          <p:cNvPr id="713" name="Google Shape;713;p62"/>
          <p:cNvSpPr txBox="1">
            <a:spLocks noGrp="1"/>
          </p:cNvSpPr>
          <p:nvPr>
            <p:ph type="title" idx="6"/>
          </p:nvPr>
        </p:nvSpPr>
        <p:spPr>
          <a:xfrm>
            <a:off x="228600" y="1712000"/>
            <a:ext cx="763200" cy="292500"/>
          </a:xfrm>
          <a:prstGeom prst="rect">
            <a:avLst/>
          </a:prstGeom>
        </p:spPr>
        <p:txBody>
          <a:bodyPr spcFirstLastPara="1" wrap="square" lIns="91425" tIns="91425" rIns="91425" bIns="0" anchor="t" anchorCtr="0">
            <a:spAutoFit/>
          </a:bodyPr>
          <a:lstStyle>
            <a:lvl1pPr lvl="0">
              <a:spcBef>
                <a:spcPts val="0"/>
              </a:spcBef>
              <a:spcAft>
                <a:spcPts val="0"/>
              </a:spcAft>
              <a:buNone/>
              <a:defRPr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a:endParaRPr/>
          </a:p>
        </p:txBody>
      </p:sp>
      <p:sp>
        <p:nvSpPr>
          <p:cNvPr id="714" name="Google Shape;714;p62"/>
          <p:cNvSpPr txBox="1">
            <a:spLocks noGrp="1"/>
          </p:cNvSpPr>
          <p:nvPr>
            <p:ph type="title" idx="7"/>
          </p:nvPr>
        </p:nvSpPr>
        <p:spPr>
          <a:xfrm>
            <a:off x="1533025" y="1712000"/>
            <a:ext cx="763200" cy="292500"/>
          </a:xfrm>
          <a:prstGeom prst="rect">
            <a:avLst/>
          </a:prstGeom>
        </p:spPr>
        <p:txBody>
          <a:bodyPr spcFirstLastPara="1" wrap="square" lIns="91425" tIns="91425" rIns="91425" bIns="0" anchor="t" anchorCtr="0">
            <a:spAutoFit/>
          </a:bodyPr>
          <a:lstStyle>
            <a:lvl1pPr lvl="0">
              <a:spcBef>
                <a:spcPts val="0"/>
              </a:spcBef>
              <a:spcAft>
                <a:spcPts val="0"/>
              </a:spcAft>
              <a:buNone/>
              <a:defRPr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a:endParaRPr/>
          </a:p>
        </p:txBody>
      </p:sp>
      <p:sp>
        <p:nvSpPr>
          <p:cNvPr id="715" name="Google Shape;715;p62"/>
          <p:cNvSpPr txBox="1">
            <a:spLocks noGrp="1"/>
          </p:cNvSpPr>
          <p:nvPr>
            <p:ph type="title" idx="8"/>
          </p:nvPr>
        </p:nvSpPr>
        <p:spPr>
          <a:xfrm>
            <a:off x="2837450" y="1712000"/>
            <a:ext cx="763200" cy="292500"/>
          </a:xfrm>
          <a:prstGeom prst="rect">
            <a:avLst/>
          </a:prstGeom>
        </p:spPr>
        <p:txBody>
          <a:bodyPr spcFirstLastPara="1" wrap="square" lIns="91425" tIns="91425" rIns="91425" bIns="0" anchor="t" anchorCtr="0">
            <a:spAutoFit/>
          </a:bodyPr>
          <a:lstStyle>
            <a:lvl1pPr lvl="0">
              <a:spcBef>
                <a:spcPts val="0"/>
              </a:spcBef>
              <a:spcAft>
                <a:spcPts val="0"/>
              </a:spcAft>
              <a:buNone/>
              <a:defRPr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a:endParaRPr/>
          </a:p>
        </p:txBody>
      </p:sp>
      <p:sp>
        <p:nvSpPr>
          <p:cNvPr id="716" name="Google Shape;716;p62"/>
          <p:cNvSpPr txBox="1">
            <a:spLocks noGrp="1"/>
          </p:cNvSpPr>
          <p:nvPr>
            <p:ph type="title" idx="9"/>
          </p:nvPr>
        </p:nvSpPr>
        <p:spPr>
          <a:xfrm>
            <a:off x="4141875" y="1712000"/>
            <a:ext cx="763200" cy="292500"/>
          </a:xfrm>
          <a:prstGeom prst="rect">
            <a:avLst/>
          </a:prstGeom>
        </p:spPr>
        <p:txBody>
          <a:bodyPr spcFirstLastPara="1" wrap="square" lIns="91425" tIns="91425" rIns="91425" bIns="0" anchor="t" anchorCtr="0">
            <a:spAutoFit/>
          </a:bodyPr>
          <a:lstStyle>
            <a:lvl1pPr lvl="0">
              <a:spcBef>
                <a:spcPts val="0"/>
              </a:spcBef>
              <a:spcAft>
                <a:spcPts val="0"/>
              </a:spcAft>
              <a:buNone/>
              <a:defRPr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a:endParaRPr/>
          </a:p>
        </p:txBody>
      </p:sp>
      <p:sp>
        <p:nvSpPr>
          <p:cNvPr id="717" name="Google Shape;717;p62"/>
          <p:cNvSpPr txBox="1">
            <a:spLocks noGrp="1"/>
          </p:cNvSpPr>
          <p:nvPr>
            <p:ph type="title" idx="13"/>
          </p:nvPr>
        </p:nvSpPr>
        <p:spPr>
          <a:xfrm>
            <a:off x="5446300" y="1712000"/>
            <a:ext cx="763200" cy="292500"/>
          </a:xfrm>
          <a:prstGeom prst="rect">
            <a:avLst/>
          </a:prstGeom>
        </p:spPr>
        <p:txBody>
          <a:bodyPr spcFirstLastPara="1" wrap="square" lIns="91425" tIns="91425" rIns="91425" bIns="0" anchor="t" anchorCtr="0">
            <a:spAutoFit/>
          </a:bodyPr>
          <a:lstStyle>
            <a:lvl1pPr lvl="0">
              <a:spcBef>
                <a:spcPts val="0"/>
              </a:spcBef>
              <a:spcAft>
                <a:spcPts val="0"/>
              </a:spcAft>
              <a:buNone/>
              <a:defRPr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a:endParaRPr/>
          </a:p>
        </p:txBody>
      </p:sp>
      <p:sp>
        <p:nvSpPr>
          <p:cNvPr id="718" name="Google Shape;718;p62"/>
          <p:cNvSpPr txBox="1">
            <a:spLocks noGrp="1"/>
          </p:cNvSpPr>
          <p:nvPr>
            <p:ph type="title" idx="14"/>
          </p:nvPr>
        </p:nvSpPr>
        <p:spPr>
          <a:xfrm>
            <a:off x="6750725" y="1712000"/>
            <a:ext cx="763200" cy="292500"/>
          </a:xfrm>
          <a:prstGeom prst="rect">
            <a:avLst/>
          </a:prstGeom>
        </p:spPr>
        <p:txBody>
          <a:bodyPr spcFirstLastPara="1" wrap="square" lIns="91425" tIns="91425" rIns="91425" bIns="0" anchor="t" anchorCtr="0">
            <a:spAutoFit/>
          </a:bodyPr>
          <a:lstStyle>
            <a:lvl1pPr lvl="0">
              <a:spcBef>
                <a:spcPts val="0"/>
              </a:spcBef>
              <a:spcAft>
                <a:spcPts val="0"/>
              </a:spcAft>
              <a:buNone/>
              <a:defRPr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a:endParaRPr/>
          </a:p>
        </p:txBody>
      </p:sp>
      <p:sp>
        <p:nvSpPr>
          <p:cNvPr id="719" name="Google Shape;719;p62"/>
          <p:cNvSpPr txBox="1">
            <a:spLocks noGrp="1"/>
          </p:cNvSpPr>
          <p:nvPr>
            <p:ph type="title" idx="15"/>
          </p:nvPr>
        </p:nvSpPr>
        <p:spPr>
          <a:xfrm>
            <a:off x="8055150" y="1712000"/>
            <a:ext cx="763200" cy="292500"/>
          </a:xfrm>
          <a:prstGeom prst="rect">
            <a:avLst/>
          </a:prstGeom>
        </p:spPr>
        <p:txBody>
          <a:bodyPr spcFirstLastPara="1" wrap="square" lIns="91425" tIns="91425" rIns="91425" bIns="0" anchor="t" anchorCtr="0">
            <a:spAutoFit/>
          </a:bodyPr>
          <a:lstStyle>
            <a:lvl1pPr lvl="0">
              <a:spcBef>
                <a:spcPts val="0"/>
              </a:spcBef>
              <a:spcAft>
                <a:spcPts val="0"/>
              </a:spcAft>
              <a:buNone/>
              <a:defRPr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a:endParaRPr/>
          </a:p>
        </p:txBody>
      </p:sp>
      <p:sp>
        <p:nvSpPr>
          <p:cNvPr id="720" name="Google Shape;720;p62"/>
          <p:cNvSpPr txBox="1"/>
          <p:nvPr/>
        </p:nvSpPr>
        <p:spPr>
          <a:xfrm>
            <a:off x="6720300" y="4800275"/>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721" name="Google Shape;721;p62"/>
          <p:cNvSpPr txBox="1">
            <a:spLocks noGrp="1"/>
          </p:cNvSpPr>
          <p:nvPr>
            <p:ph type="subTitle" idx="1"/>
          </p:nvPr>
        </p:nvSpPr>
        <p:spPr>
          <a:xfrm>
            <a:off x="228600" y="4800275"/>
            <a:ext cx="1115700" cy="311400"/>
          </a:xfrm>
          <a:prstGeom prst="rect">
            <a:avLst/>
          </a:prstGeom>
        </p:spPr>
        <p:txBody>
          <a:bodyPr spcFirstLastPara="1" wrap="square" lIns="91425" tIns="91425" rIns="91425" bIns="91425" anchor="t" anchorCtr="0">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Five big ideas">
  <p:cSld name="BLANK_1_1_1_1_1_1_1_1_1_1_1_1_1_1_1_2">
    <p:bg>
      <p:bgPr>
        <a:solidFill>
          <a:schemeClr val="lt1"/>
        </a:solidFill>
        <a:effectLst/>
      </p:bgPr>
    </p:bg>
    <p:spTree>
      <p:nvGrpSpPr>
        <p:cNvPr id="1" name="Shape 722"/>
        <p:cNvGrpSpPr/>
        <p:nvPr/>
      </p:nvGrpSpPr>
      <p:grpSpPr>
        <a:xfrm>
          <a:off x="0" y="0"/>
          <a:ext cx="0" cy="0"/>
          <a:chOff x="0" y="0"/>
          <a:chExt cx="0" cy="0"/>
        </a:xfrm>
      </p:grpSpPr>
      <p:sp>
        <p:nvSpPr>
          <p:cNvPr id="723" name="Google Shape;723;p63"/>
          <p:cNvSpPr txBox="1">
            <a:spLocks noGrp="1"/>
          </p:cNvSpPr>
          <p:nvPr>
            <p:ph type="subTitle" idx="1"/>
          </p:nvPr>
        </p:nvSpPr>
        <p:spPr>
          <a:xfrm>
            <a:off x="228600" y="2666275"/>
            <a:ext cx="1312500" cy="347400"/>
          </a:xfrm>
          <a:prstGeom prst="rect">
            <a:avLst/>
          </a:prstGeom>
        </p:spPr>
        <p:txBody>
          <a:bodyPr spcFirstLastPara="1" wrap="square" lIns="182875" tIns="0" rIns="182875" bIns="0" anchor="ctr" anchorCtr="0">
            <a:noAutofit/>
          </a:bodyPr>
          <a:lstStyle>
            <a:lvl1pPr lvl="0">
              <a:spcBef>
                <a:spcPts val="0"/>
              </a:spcBef>
              <a:spcAft>
                <a:spcPts val="0"/>
              </a:spcAft>
              <a:buNone/>
              <a:defRPr sz="900">
                <a:solidFill>
                  <a:schemeClr val="dk2"/>
                </a:solidFill>
                <a:latin typeface="Poppins Medium"/>
                <a:ea typeface="Poppins Medium"/>
                <a:cs typeface="Poppins Medium"/>
                <a:sym typeface="Poppins Medium"/>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a:endParaRPr/>
          </a:p>
        </p:txBody>
      </p:sp>
      <p:sp>
        <p:nvSpPr>
          <p:cNvPr id="724" name="Google Shape;724;p63"/>
          <p:cNvSpPr txBox="1">
            <a:spLocks noGrp="1"/>
          </p:cNvSpPr>
          <p:nvPr>
            <p:ph type="subTitle" idx="2"/>
          </p:nvPr>
        </p:nvSpPr>
        <p:spPr>
          <a:xfrm>
            <a:off x="1971375" y="2666275"/>
            <a:ext cx="1312500" cy="347400"/>
          </a:xfrm>
          <a:prstGeom prst="rect">
            <a:avLst/>
          </a:prstGeom>
        </p:spPr>
        <p:txBody>
          <a:bodyPr spcFirstLastPara="1" wrap="square" lIns="182875" tIns="0" rIns="182875" bIns="0" anchor="ctr" anchorCtr="0">
            <a:noAutofit/>
          </a:bodyPr>
          <a:lstStyle>
            <a:lvl1pPr lvl="0">
              <a:spcBef>
                <a:spcPts val="0"/>
              </a:spcBef>
              <a:spcAft>
                <a:spcPts val="0"/>
              </a:spcAft>
              <a:buNone/>
              <a:defRPr sz="900">
                <a:solidFill>
                  <a:schemeClr val="dk2"/>
                </a:solidFill>
                <a:latin typeface="Poppins Medium"/>
                <a:ea typeface="Poppins Medium"/>
                <a:cs typeface="Poppins Medium"/>
                <a:sym typeface="Poppins Medium"/>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a:endParaRPr/>
          </a:p>
        </p:txBody>
      </p:sp>
      <p:sp>
        <p:nvSpPr>
          <p:cNvPr id="725" name="Google Shape;725;p63"/>
          <p:cNvSpPr txBox="1">
            <a:spLocks noGrp="1"/>
          </p:cNvSpPr>
          <p:nvPr>
            <p:ph type="subTitle" idx="3"/>
          </p:nvPr>
        </p:nvSpPr>
        <p:spPr>
          <a:xfrm>
            <a:off x="3714150" y="2666275"/>
            <a:ext cx="1312500" cy="347400"/>
          </a:xfrm>
          <a:prstGeom prst="rect">
            <a:avLst/>
          </a:prstGeom>
        </p:spPr>
        <p:txBody>
          <a:bodyPr spcFirstLastPara="1" wrap="square" lIns="182875" tIns="0" rIns="182875" bIns="0" anchor="ctr" anchorCtr="0">
            <a:noAutofit/>
          </a:bodyPr>
          <a:lstStyle>
            <a:lvl1pPr lvl="0">
              <a:spcBef>
                <a:spcPts val="0"/>
              </a:spcBef>
              <a:spcAft>
                <a:spcPts val="0"/>
              </a:spcAft>
              <a:buNone/>
              <a:defRPr sz="900">
                <a:solidFill>
                  <a:schemeClr val="dk2"/>
                </a:solidFill>
                <a:latin typeface="Poppins Medium"/>
                <a:ea typeface="Poppins Medium"/>
                <a:cs typeface="Poppins Medium"/>
                <a:sym typeface="Poppins Medium"/>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a:endParaRPr/>
          </a:p>
        </p:txBody>
      </p:sp>
      <p:sp>
        <p:nvSpPr>
          <p:cNvPr id="726" name="Google Shape;726;p63"/>
          <p:cNvSpPr txBox="1">
            <a:spLocks noGrp="1"/>
          </p:cNvSpPr>
          <p:nvPr>
            <p:ph type="subTitle" idx="4"/>
          </p:nvPr>
        </p:nvSpPr>
        <p:spPr>
          <a:xfrm>
            <a:off x="5456925" y="2666275"/>
            <a:ext cx="1312500" cy="347400"/>
          </a:xfrm>
          <a:prstGeom prst="rect">
            <a:avLst/>
          </a:prstGeom>
        </p:spPr>
        <p:txBody>
          <a:bodyPr spcFirstLastPara="1" wrap="square" lIns="182875" tIns="0" rIns="182875" bIns="0" anchor="ctr" anchorCtr="0">
            <a:noAutofit/>
          </a:bodyPr>
          <a:lstStyle>
            <a:lvl1pPr lvl="0">
              <a:spcBef>
                <a:spcPts val="0"/>
              </a:spcBef>
              <a:spcAft>
                <a:spcPts val="0"/>
              </a:spcAft>
              <a:buNone/>
              <a:defRPr sz="900">
                <a:solidFill>
                  <a:schemeClr val="dk2"/>
                </a:solidFill>
                <a:latin typeface="Poppins Medium"/>
                <a:ea typeface="Poppins Medium"/>
                <a:cs typeface="Poppins Medium"/>
                <a:sym typeface="Poppins Medium"/>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a:endParaRPr/>
          </a:p>
        </p:txBody>
      </p:sp>
      <p:sp>
        <p:nvSpPr>
          <p:cNvPr id="727" name="Google Shape;727;p63"/>
          <p:cNvSpPr txBox="1">
            <a:spLocks noGrp="1"/>
          </p:cNvSpPr>
          <p:nvPr>
            <p:ph type="subTitle" idx="5"/>
          </p:nvPr>
        </p:nvSpPr>
        <p:spPr>
          <a:xfrm>
            <a:off x="7199700" y="2666275"/>
            <a:ext cx="1312500" cy="347400"/>
          </a:xfrm>
          <a:prstGeom prst="rect">
            <a:avLst/>
          </a:prstGeom>
        </p:spPr>
        <p:txBody>
          <a:bodyPr spcFirstLastPara="1" wrap="square" lIns="182875" tIns="0" rIns="182875" bIns="0" anchor="ctr" anchorCtr="0">
            <a:noAutofit/>
          </a:bodyPr>
          <a:lstStyle>
            <a:lvl1pPr lvl="0">
              <a:spcBef>
                <a:spcPts val="0"/>
              </a:spcBef>
              <a:spcAft>
                <a:spcPts val="0"/>
              </a:spcAft>
              <a:buNone/>
              <a:defRPr sz="900">
                <a:solidFill>
                  <a:schemeClr val="dk2"/>
                </a:solidFill>
                <a:latin typeface="Poppins Medium"/>
                <a:ea typeface="Poppins Medium"/>
                <a:cs typeface="Poppins Medium"/>
                <a:sym typeface="Poppins Medium"/>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a:endParaRPr/>
          </a:p>
        </p:txBody>
      </p:sp>
      <p:pic>
        <p:nvPicPr>
          <p:cNvPr id="728" name="Google Shape;728;p63"/>
          <p:cNvPicPr preferRelativeResize="0"/>
          <p:nvPr/>
        </p:nvPicPr>
        <p:blipFill rotWithShape="1">
          <a:blip r:embed="rId2">
            <a:alphaModFix/>
          </a:blip>
          <a:srcRect t="70459" r="33897"/>
          <a:stretch/>
        </p:blipFill>
        <p:spPr>
          <a:xfrm>
            <a:off x="5624200" y="0"/>
            <a:ext cx="3519800" cy="1572900"/>
          </a:xfrm>
          <a:prstGeom prst="rect">
            <a:avLst/>
          </a:prstGeom>
          <a:noFill/>
          <a:ln>
            <a:noFill/>
          </a:ln>
        </p:spPr>
      </p:pic>
      <p:sp>
        <p:nvSpPr>
          <p:cNvPr id="729" name="Google Shape;729;p63"/>
          <p:cNvSpPr txBox="1">
            <a:spLocks noGrp="1"/>
          </p:cNvSpPr>
          <p:nvPr>
            <p:ph type="body" idx="6"/>
          </p:nvPr>
        </p:nvSpPr>
        <p:spPr>
          <a:xfrm>
            <a:off x="1971375" y="3030250"/>
            <a:ext cx="1715400" cy="1145100"/>
          </a:xfrm>
          <a:prstGeom prst="rect">
            <a:avLst/>
          </a:prstGeom>
        </p:spPr>
        <p:txBody>
          <a:bodyPr spcFirstLastPara="1" wrap="square" lIns="91425" tIns="182875" rIns="182875" bIns="91425" anchor="t" anchorCtr="0">
            <a:noAutofit/>
          </a:bodyPr>
          <a:lstStyle>
            <a:lvl1pPr marL="457200" lvl="0" indent="-285750">
              <a:lnSpc>
                <a:spcPct val="115000"/>
              </a:lnSpc>
              <a:spcBef>
                <a:spcPts val="0"/>
              </a:spcBef>
              <a:spcAft>
                <a:spcPts val="0"/>
              </a:spcAft>
              <a:buClr>
                <a:schemeClr val="dk1"/>
              </a:buClr>
              <a:buSzPts val="900"/>
              <a:buFont typeface="Nunito Sans"/>
              <a:buChar char="●"/>
              <a:defRPr sz="900"/>
            </a:lvl1pPr>
            <a:lvl2pPr marL="914400" lvl="1" indent="-285750">
              <a:lnSpc>
                <a:spcPct val="115000"/>
              </a:lnSpc>
              <a:spcBef>
                <a:spcPts val="0"/>
              </a:spcBef>
              <a:spcAft>
                <a:spcPts val="0"/>
              </a:spcAft>
              <a:buClr>
                <a:schemeClr val="dk1"/>
              </a:buClr>
              <a:buSzPts val="900"/>
              <a:buFont typeface="Nunito Sans"/>
              <a:buChar char="○"/>
              <a:defRPr sz="900"/>
            </a:lvl2pPr>
            <a:lvl3pPr marL="1371600" lvl="2" indent="-285750">
              <a:lnSpc>
                <a:spcPct val="115000"/>
              </a:lnSpc>
              <a:spcBef>
                <a:spcPts val="0"/>
              </a:spcBef>
              <a:spcAft>
                <a:spcPts val="0"/>
              </a:spcAft>
              <a:buClr>
                <a:schemeClr val="dk1"/>
              </a:buClr>
              <a:buSzPts val="900"/>
              <a:buFont typeface="Nunito Sans"/>
              <a:buChar char="■"/>
              <a:defRPr sz="900"/>
            </a:lvl3pPr>
            <a:lvl4pPr marL="1828800" lvl="3" indent="-285750">
              <a:lnSpc>
                <a:spcPct val="115000"/>
              </a:lnSpc>
              <a:spcBef>
                <a:spcPts val="0"/>
              </a:spcBef>
              <a:spcAft>
                <a:spcPts val="0"/>
              </a:spcAft>
              <a:buClr>
                <a:schemeClr val="dk1"/>
              </a:buClr>
              <a:buSzPts val="900"/>
              <a:buFont typeface="Nunito Sans"/>
              <a:buChar char="●"/>
              <a:defRPr sz="900"/>
            </a:lvl4pPr>
            <a:lvl5pPr marL="2286000" lvl="4" indent="-285750">
              <a:lnSpc>
                <a:spcPct val="115000"/>
              </a:lnSpc>
              <a:spcBef>
                <a:spcPts val="0"/>
              </a:spcBef>
              <a:spcAft>
                <a:spcPts val="0"/>
              </a:spcAft>
              <a:buClr>
                <a:schemeClr val="dk1"/>
              </a:buClr>
              <a:buSzPts val="900"/>
              <a:buFont typeface="Nunito Sans"/>
              <a:buChar char="○"/>
              <a:defRPr sz="900"/>
            </a:lvl5pPr>
            <a:lvl6pPr marL="2743200" lvl="5" indent="-285750">
              <a:lnSpc>
                <a:spcPct val="115000"/>
              </a:lnSpc>
              <a:spcBef>
                <a:spcPts val="0"/>
              </a:spcBef>
              <a:spcAft>
                <a:spcPts val="0"/>
              </a:spcAft>
              <a:buClr>
                <a:schemeClr val="dk1"/>
              </a:buClr>
              <a:buSzPts val="900"/>
              <a:buFont typeface="Nunito Sans"/>
              <a:buChar char="■"/>
              <a:defRPr sz="900"/>
            </a:lvl6pPr>
            <a:lvl7pPr marL="3200400" lvl="6" indent="-285750">
              <a:lnSpc>
                <a:spcPct val="115000"/>
              </a:lnSpc>
              <a:spcBef>
                <a:spcPts val="0"/>
              </a:spcBef>
              <a:spcAft>
                <a:spcPts val="0"/>
              </a:spcAft>
              <a:buClr>
                <a:schemeClr val="dk1"/>
              </a:buClr>
              <a:buSzPts val="900"/>
              <a:buFont typeface="Nunito Sans"/>
              <a:buChar char="●"/>
              <a:defRPr sz="900"/>
            </a:lvl7pPr>
            <a:lvl8pPr marL="3657600" lvl="7" indent="-285750">
              <a:lnSpc>
                <a:spcPct val="115000"/>
              </a:lnSpc>
              <a:spcBef>
                <a:spcPts val="0"/>
              </a:spcBef>
              <a:spcAft>
                <a:spcPts val="0"/>
              </a:spcAft>
              <a:buClr>
                <a:schemeClr val="dk1"/>
              </a:buClr>
              <a:buSzPts val="900"/>
              <a:buFont typeface="Nunito Sans"/>
              <a:buChar char="○"/>
              <a:defRPr sz="900"/>
            </a:lvl8pPr>
            <a:lvl9pPr marL="4114800" lvl="8" indent="-285750">
              <a:lnSpc>
                <a:spcPct val="115000"/>
              </a:lnSpc>
              <a:spcBef>
                <a:spcPts val="0"/>
              </a:spcBef>
              <a:spcAft>
                <a:spcPts val="0"/>
              </a:spcAft>
              <a:buClr>
                <a:schemeClr val="dk1"/>
              </a:buClr>
              <a:buSzPts val="900"/>
              <a:buFont typeface="Nunito Sans"/>
              <a:buChar char="■"/>
              <a:defRPr sz="900"/>
            </a:lvl9pPr>
          </a:lstStyle>
          <a:p>
            <a:endParaRPr/>
          </a:p>
        </p:txBody>
      </p:sp>
      <p:sp>
        <p:nvSpPr>
          <p:cNvPr id="730" name="Google Shape;730;p63"/>
          <p:cNvSpPr txBox="1">
            <a:spLocks noGrp="1"/>
          </p:cNvSpPr>
          <p:nvPr>
            <p:ph type="body" idx="7"/>
          </p:nvPr>
        </p:nvSpPr>
        <p:spPr>
          <a:xfrm>
            <a:off x="3714150" y="3030250"/>
            <a:ext cx="1715400" cy="1145100"/>
          </a:xfrm>
          <a:prstGeom prst="rect">
            <a:avLst/>
          </a:prstGeom>
        </p:spPr>
        <p:txBody>
          <a:bodyPr spcFirstLastPara="1" wrap="square" lIns="91425" tIns="182875" rIns="182875" bIns="91425" anchor="t" anchorCtr="0">
            <a:noAutofit/>
          </a:bodyPr>
          <a:lstStyle>
            <a:lvl1pPr marL="457200" lvl="0" indent="-285750">
              <a:spcBef>
                <a:spcPts val="0"/>
              </a:spcBef>
              <a:spcAft>
                <a:spcPts val="0"/>
              </a:spcAft>
              <a:buClr>
                <a:schemeClr val="dk1"/>
              </a:buClr>
              <a:buSzPts val="900"/>
              <a:buFont typeface="Nunito Sans"/>
              <a:buChar char="●"/>
              <a:defRPr sz="900"/>
            </a:lvl1pPr>
            <a:lvl2pPr marL="914400" lvl="1" indent="-285750">
              <a:spcBef>
                <a:spcPts val="0"/>
              </a:spcBef>
              <a:spcAft>
                <a:spcPts val="0"/>
              </a:spcAft>
              <a:buClr>
                <a:schemeClr val="dk1"/>
              </a:buClr>
              <a:buSzPts val="900"/>
              <a:buFont typeface="Nunito Sans"/>
              <a:buChar char="○"/>
              <a:defRPr sz="900"/>
            </a:lvl2pPr>
            <a:lvl3pPr marL="1371600" lvl="2" indent="-285750">
              <a:spcBef>
                <a:spcPts val="0"/>
              </a:spcBef>
              <a:spcAft>
                <a:spcPts val="0"/>
              </a:spcAft>
              <a:buClr>
                <a:schemeClr val="dk1"/>
              </a:buClr>
              <a:buSzPts val="900"/>
              <a:buFont typeface="Nunito Sans"/>
              <a:buChar char="■"/>
              <a:defRPr sz="900"/>
            </a:lvl3pPr>
            <a:lvl4pPr marL="1828800" lvl="3" indent="-285750">
              <a:spcBef>
                <a:spcPts val="0"/>
              </a:spcBef>
              <a:spcAft>
                <a:spcPts val="0"/>
              </a:spcAft>
              <a:buClr>
                <a:schemeClr val="dk1"/>
              </a:buClr>
              <a:buSzPts val="900"/>
              <a:buFont typeface="Nunito Sans"/>
              <a:buChar char="●"/>
              <a:defRPr sz="900"/>
            </a:lvl4pPr>
            <a:lvl5pPr marL="2286000" lvl="4" indent="-285750">
              <a:spcBef>
                <a:spcPts val="0"/>
              </a:spcBef>
              <a:spcAft>
                <a:spcPts val="0"/>
              </a:spcAft>
              <a:buClr>
                <a:schemeClr val="dk1"/>
              </a:buClr>
              <a:buSzPts val="900"/>
              <a:buFont typeface="Nunito Sans"/>
              <a:buChar char="○"/>
              <a:defRPr sz="900"/>
            </a:lvl5pPr>
            <a:lvl6pPr marL="2743200" lvl="5" indent="-285750">
              <a:spcBef>
                <a:spcPts val="0"/>
              </a:spcBef>
              <a:spcAft>
                <a:spcPts val="0"/>
              </a:spcAft>
              <a:buClr>
                <a:schemeClr val="dk1"/>
              </a:buClr>
              <a:buSzPts val="900"/>
              <a:buFont typeface="Nunito Sans"/>
              <a:buChar char="■"/>
              <a:defRPr sz="900"/>
            </a:lvl6pPr>
            <a:lvl7pPr marL="3200400" lvl="6" indent="-285750">
              <a:spcBef>
                <a:spcPts val="0"/>
              </a:spcBef>
              <a:spcAft>
                <a:spcPts val="0"/>
              </a:spcAft>
              <a:buClr>
                <a:schemeClr val="dk1"/>
              </a:buClr>
              <a:buSzPts val="900"/>
              <a:buFont typeface="Nunito Sans"/>
              <a:buChar char="●"/>
              <a:defRPr sz="900"/>
            </a:lvl7pPr>
            <a:lvl8pPr marL="3657600" lvl="7" indent="-285750">
              <a:spcBef>
                <a:spcPts val="0"/>
              </a:spcBef>
              <a:spcAft>
                <a:spcPts val="0"/>
              </a:spcAft>
              <a:buClr>
                <a:schemeClr val="dk1"/>
              </a:buClr>
              <a:buSzPts val="900"/>
              <a:buFont typeface="Nunito Sans"/>
              <a:buChar char="○"/>
              <a:defRPr sz="900"/>
            </a:lvl8pPr>
            <a:lvl9pPr marL="4114800" lvl="8" indent="-285750">
              <a:spcBef>
                <a:spcPts val="0"/>
              </a:spcBef>
              <a:spcAft>
                <a:spcPts val="0"/>
              </a:spcAft>
              <a:buClr>
                <a:schemeClr val="dk1"/>
              </a:buClr>
              <a:buSzPts val="900"/>
              <a:buFont typeface="Nunito Sans"/>
              <a:buChar char="■"/>
              <a:defRPr sz="900"/>
            </a:lvl9pPr>
          </a:lstStyle>
          <a:p>
            <a:endParaRPr/>
          </a:p>
        </p:txBody>
      </p:sp>
      <p:sp>
        <p:nvSpPr>
          <p:cNvPr id="731" name="Google Shape;731;p63"/>
          <p:cNvSpPr txBox="1">
            <a:spLocks noGrp="1"/>
          </p:cNvSpPr>
          <p:nvPr>
            <p:ph type="body" idx="8"/>
          </p:nvPr>
        </p:nvSpPr>
        <p:spPr>
          <a:xfrm>
            <a:off x="5456925" y="3030250"/>
            <a:ext cx="1715400" cy="1145100"/>
          </a:xfrm>
          <a:prstGeom prst="rect">
            <a:avLst/>
          </a:prstGeom>
        </p:spPr>
        <p:txBody>
          <a:bodyPr spcFirstLastPara="1" wrap="square" lIns="91425" tIns="182875" rIns="182875" bIns="91425" anchor="t" anchorCtr="0">
            <a:noAutofit/>
          </a:bodyPr>
          <a:lstStyle>
            <a:lvl1pPr marL="457200" lvl="0" indent="-285750">
              <a:lnSpc>
                <a:spcPct val="115000"/>
              </a:lnSpc>
              <a:spcBef>
                <a:spcPts val="0"/>
              </a:spcBef>
              <a:spcAft>
                <a:spcPts val="0"/>
              </a:spcAft>
              <a:buClr>
                <a:schemeClr val="dk1"/>
              </a:buClr>
              <a:buSzPts val="900"/>
              <a:buFont typeface="Nunito Sans"/>
              <a:buChar char="●"/>
              <a:defRPr sz="900"/>
            </a:lvl1pPr>
            <a:lvl2pPr marL="914400" lvl="1" indent="-285750">
              <a:lnSpc>
                <a:spcPct val="115000"/>
              </a:lnSpc>
              <a:spcBef>
                <a:spcPts val="0"/>
              </a:spcBef>
              <a:spcAft>
                <a:spcPts val="0"/>
              </a:spcAft>
              <a:buClr>
                <a:schemeClr val="dk1"/>
              </a:buClr>
              <a:buSzPts val="900"/>
              <a:buFont typeface="Nunito Sans"/>
              <a:buChar char="○"/>
              <a:defRPr sz="900"/>
            </a:lvl2pPr>
            <a:lvl3pPr marL="1371600" lvl="2" indent="-285750">
              <a:lnSpc>
                <a:spcPct val="115000"/>
              </a:lnSpc>
              <a:spcBef>
                <a:spcPts val="0"/>
              </a:spcBef>
              <a:spcAft>
                <a:spcPts val="0"/>
              </a:spcAft>
              <a:buClr>
                <a:schemeClr val="dk1"/>
              </a:buClr>
              <a:buSzPts val="900"/>
              <a:buFont typeface="Nunito Sans"/>
              <a:buChar char="■"/>
              <a:defRPr sz="900"/>
            </a:lvl3pPr>
            <a:lvl4pPr marL="1828800" lvl="3" indent="-285750">
              <a:lnSpc>
                <a:spcPct val="115000"/>
              </a:lnSpc>
              <a:spcBef>
                <a:spcPts val="0"/>
              </a:spcBef>
              <a:spcAft>
                <a:spcPts val="0"/>
              </a:spcAft>
              <a:buClr>
                <a:schemeClr val="dk1"/>
              </a:buClr>
              <a:buSzPts val="900"/>
              <a:buFont typeface="Nunito Sans"/>
              <a:buChar char="●"/>
              <a:defRPr sz="900"/>
            </a:lvl4pPr>
            <a:lvl5pPr marL="2286000" lvl="4" indent="-285750">
              <a:lnSpc>
                <a:spcPct val="115000"/>
              </a:lnSpc>
              <a:spcBef>
                <a:spcPts val="0"/>
              </a:spcBef>
              <a:spcAft>
                <a:spcPts val="0"/>
              </a:spcAft>
              <a:buClr>
                <a:schemeClr val="dk1"/>
              </a:buClr>
              <a:buSzPts val="900"/>
              <a:buFont typeface="Nunito Sans"/>
              <a:buChar char="○"/>
              <a:defRPr sz="900"/>
            </a:lvl5pPr>
            <a:lvl6pPr marL="2743200" lvl="5" indent="-285750">
              <a:lnSpc>
                <a:spcPct val="115000"/>
              </a:lnSpc>
              <a:spcBef>
                <a:spcPts val="0"/>
              </a:spcBef>
              <a:spcAft>
                <a:spcPts val="0"/>
              </a:spcAft>
              <a:buClr>
                <a:schemeClr val="dk1"/>
              </a:buClr>
              <a:buSzPts val="900"/>
              <a:buFont typeface="Nunito Sans"/>
              <a:buChar char="■"/>
              <a:defRPr sz="900"/>
            </a:lvl6pPr>
            <a:lvl7pPr marL="3200400" lvl="6" indent="-285750">
              <a:lnSpc>
                <a:spcPct val="115000"/>
              </a:lnSpc>
              <a:spcBef>
                <a:spcPts val="0"/>
              </a:spcBef>
              <a:spcAft>
                <a:spcPts val="0"/>
              </a:spcAft>
              <a:buClr>
                <a:schemeClr val="dk1"/>
              </a:buClr>
              <a:buSzPts val="900"/>
              <a:buFont typeface="Nunito Sans"/>
              <a:buChar char="●"/>
              <a:defRPr sz="900"/>
            </a:lvl7pPr>
            <a:lvl8pPr marL="3657600" lvl="7" indent="-285750">
              <a:lnSpc>
                <a:spcPct val="115000"/>
              </a:lnSpc>
              <a:spcBef>
                <a:spcPts val="0"/>
              </a:spcBef>
              <a:spcAft>
                <a:spcPts val="0"/>
              </a:spcAft>
              <a:buClr>
                <a:schemeClr val="dk1"/>
              </a:buClr>
              <a:buSzPts val="900"/>
              <a:buFont typeface="Nunito Sans"/>
              <a:buChar char="○"/>
              <a:defRPr sz="900"/>
            </a:lvl8pPr>
            <a:lvl9pPr marL="4114800" lvl="8" indent="-285750">
              <a:lnSpc>
                <a:spcPct val="115000"/>
              </a:lnSpc>
              <a:spcBef>
                <a:spcPts val="0"/>
              </a:spcBef>
              <a:spcAft>
                <a:spcPts val="0"/>
              </a:spcAft>
              <a:buClr>
                <a:schemeClr val="dk1"/>
              </a:buClr>
              <a:buSzPts val="900"/>
              <a:buFont typeface="Nunito Sans"/>
              <a:buChar char="■"/>
              <a:defRPr sz="900"/>
            </a:lvl9pPr>
          </a:lstStyle>
          <a:p>
            <a:endParaRPr/>
          </a:p>
        </p:txBody>
      </p:sp>
      <p:sp>
        <p:nvSpPr>
          <p:cNvPr id="732" name="Google Shape;732;p63"/>
          <p:cNvSpPr txBox="1">
            <a:spLocks noGrp="1"/>
          </p:cNvSpPr>
          <p:nvPr>
            <p:ph type="body" idx="9"/>
          </p:nvPr>
        </p:nvSpPr>
        <p:spPr>
          <a:xfrm>
            <a:off x="228450" y="3030250"/>
            <a:ext cx="1715400" cy="1145100"/>
          </a:xfrm>
          <a:prstGeom prst="rect">
            <a:avLst/>
          </a:prstGeom>
        </p:spPr>
        <p:txBody>
          <a:bodyPr spcFirstLastPara="1" wrap="square" lIns="91425" tIns="182875" rIns="182875" bIns="91425" anchor="t" anchorCtr="0">
            <a:noAutofit/>
          </a:bodyPr>
          <a:lstStyle>
            <a:lvl1pPr marL="457200" lvl="0" indent="-285750">
              <a:lnSpc>
                <a:spcPct val="115000"/>
              </a:lnSpc>
              <a:spcBef>
                <a:spcPts val="0"/>
              </a:spcBef>
              <a:spcAft>
                <a:spcPts val="0"/>
              </a:spcAft>
              <a:buClr>
                <a:schemeClr val="dk1"/>
              </a:buClr>
              <a:buSzPts val="900"/>
              <a:buFont typeface="Nunito Sans"/>
              <a:buChar char="●"/>
              <a:defRPr sz="900"/>
            </a:lvl1pPr>
            <a:lvl2pPr marL="914400" lvl="1" indent="-285750">
              <a:lnSpc>
                <a:spcPct val="115000"/>
              </a:lnSpc>
              <a:spcBef>
                <a:spcPts val="0"/>
              </a:spcBef>
              <a:spcAft>
                <a:spcPts val="0"/>
              </a:spcAft>
              <a:buClr>
                <a:schemeClr val="dk1"/>
              </a:buClr>
              <a:buSzPts val="900"/>
              <a:buFont typeface="Nunito Sans"/>
              <a:buChar char="○"/>
              <a:defRPr sz="900"/>
            </a:lvl2pPr>
            <a:lvl3pPr marL="1371600" lvl="2" indent="-285750">
              <a:lnSpc>
                <a:spcPct val="115000"/>
              </a:lnSpc>
              <a:spcBef>
                <a:spcPts val="0"/>
              </a:spcBef>
              <a:spcAft>
                <a:spcPts val="0"/>
              </a:spcAft>
              <a:buClr>
                <a:schemeClr val="dk1"/>
              </a:buClr>
              <a:buSzPts val="900"/>
              <a:buFont typeface="Nunito Sans"/>
              <a:buChar char="■"/>
              <a:defRPr sz="900"/>
            </a:lvl3pPr>
            <a:lvl4pPr marL="1828800" lvl="3" indent="-285750">
              <a:lnSpc>
                <a:spcPct val="115000"/>
              </a:lnSpc>
              <a:spcBef>
                <a:spcPts val="0"/>
              </a:spcBef>
              <a:spcAft>
                <a:spcPts val="0"/>
              </a:spcAft>
              <a:buClr>
                <a:schemeClr val="dk1"/>
              </a:buClr>
              <a:buSzPts val="900"/>
              <a:buFont typeface="Nunito Sans"/>
              <a:buChar char="●"/>
              <a:defRPr sz="900"/>
            </a:lvl4pPr>
            <a:lvl5pPr marL="2286000" lvl="4" indent="-285750">
              <a:lnSpc>
                <a:spcPct val="115000"/>
              </a:lnSpc>
              <a:spcBef>
                <a:spcPts val="0"/>
              </a:spcBef>
              <a:spcAft>
                <a:spcPts val="0"/>
              </a:spcAft>
              <a:buClr>
                <a:schemeClr val="dk1"/>
              </a:buClr>
              <a:buSzPts val="900"/>
              <a:buFont typeface="Nunito Sans"/>
              <a:buChar char="○"/>
              <a:defRPr sz="900"/>
            </a:lvl5pPr>
            <a:lvl6pPr marL="2743200" lvl="5" indent="-285750">
              <a:lnSpc>
                <a:spcPct val="115000"/>
              </a:lnSpc>
              <a:spcBef>
                <a:spcPts val="0"/>
              </a:spcBef>
              <a:spcAft>
                <a:spcPts val="0"/>
              </a:spcAft>
              <a:buClr>
                <a:schemeClr val="dk1"/>
              </a:buClr>
              <a:buSzPts val="900"/>
              <a:buFont typeface="Nunito Sans"/>
              <a:buChar char="■"/>
              <a:defRPr sz="900"/>
            </a:lvl6pPr>
            <a:lvl7pPr marL="3200400" lvl="6" indent="-285750">
              <a:lnSpc>
                <a:spcPct val="115000"/>
              </a:lnSpc>
              <a:spcBef>
                <a:spcPts val="0"/>
              </a:spcBef>
              <a:spcAft>
                <a:spcPts val="0"/>
              </a:spcAft>
              <a:buClr>
                <a:schemeClr val="dk1"/>
              </a:buClr>
              <a:buSzPts val="900"/>
              <a:buFont typeface="Nunito Sans"/>
              <a:buChar char="●"/>
              <a:defRPr sz="900"/>
            </a:lvl7pPr>
            <a:lvl8pPr marL="3657600" lvl="7" indent="-285750">
              <a:lnSpc>
                <a:spcPct val="115000"/>
              </a:lnSpc>
              <a:spcBef>
                <a:spcPts val="0"/>
              </a:spcBef>
              <a:spcAft>
                <a:spcPts val="0"/>
              </a:spcAft>
              <a:buClr>
                <a:schemeClr val="dk1"/>
              </a:buClr>
              <a:buSzPts val="900"/>
              <a:buFont typeface="Nunito Sans"/>
              <a:buChar char="○"/>
              <a:defRPr sz="900"/>
            </a:lvl8pPr>
            <a:lvl9pPr marL="4114800" lvl="8" indent="-285750">
              <a:lnSpc>
                <a:spcPct val="115000"/>
              </a:lnSpc>
              <a:spcBef>
                <a:spcPts val="0"/>
              </a:spcBef>
              <a:spcAft>
                <a:spcPts val="0"/>
              </a:spcAft>
              <a:buClr>
                <a:schemeClr val="dk1"/>
              </a:buClr>
              <a:buSzPts val="900"/>
              <a:buFont typeface="Nunito Sans"/>
              <a:buChar char="■"/>
              <a:defRPr sz="900"/>
            </a:lvl9pPr>
          </a:lstStyle>
          <a:p>
            <a:endParaRPr/>
          </a:p>
        </p:txBody>
      </p:sp>
      <p:sp>
        <p:nvSpPr>
          <p:cNvPr id="733" name="Google Shape;733;p63"/>
          <p:cNvSpPr txBox="1">
            <a:spLocks noGrp="1"/>
          </p:cNvSpPr>
          <p:nvPr>
            <p:ph type="title"/>
          </p:nvPr>
        </p:nvSpPr>
        <p:spPr>
          <a:xfrm>
            <a:off x="228600" y="228600"/>
            <a:ext cx="5707200" cy="587700"/>
          </a:xfrm>
          <a:prstGeom prst="rect">
            <a:avLst/>
          </a:prstGeom>
        </p:spPr>
        <p:txBody>
          <a:bodyPr spcFirstLastPara="1" wrap="square" lIns="91425" tIns="91425" rIns="91425" bIns="91425" anchor="t" anchorCtr="0">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a:endParaRPr/>
          </a:p>
        </p:txBody>
      </p:sp>
      <p:sp>
        <p:nvSpPr>
          <p:cNvPr id="734" name="Google Shape;734;p63"/>
          <p:cNvSpPr txBox="1">
            <a:spLocks noGrp="1"/>
          </p:cNvSpPr>
          <p:nvPr>
            <p:ph type="body" idx="13"/>
          </p:nvPr>
        </p:nvSpPr>
        <p:spPr>
          <a:xfrm>
            <a:off x="7199700" y="3030250"/>
            <a:ext cx="1715400" cy="1145100"/>
          </a:xfrm>
          <a:prstGeom prst="rect">
            <a:avLst/>
          </a:prstGeom>
        </p:spPr>
        <p:txBody>
          <a:bodyPr spcFirstLastPara="1" wrap="square" lIns="91425" tIns="182875" rIns="182875" bIns="91425" anchor="t" anchorCtr="0">
            <a:noAutofit/>
          </a:bodyPr>
          <a:lstStyle>
            <a:lvl1pPr marL="457200" lvl="0" indent="-285750">
              <a:lnSpc>
                <a:spcPct val="115000"/>
              </a:lnSpc>
              <a:spcBef>
                <a:spcPts val="0"/>
              </a:spcBef>
              <a:spcAft>
                <a:spcPts val="0"/>
              </a:spcAft>
              <a:buClr>
                <a:schemeClr val="dk1"/>
              </a:buClr>
              <a:buSzPts val="900"/>
              <a:buFont typeface="Nunito Sans"/>
              <a:buChar char="●"/>
              <a:defRPr sz="900"/>
            </a:lvl1pPr>
            <a:lvl2pPr marL="914400" lvl="1" indent="-285750">
              <a:lnSpc>
                <a:spcPct val="115000"/>
              </a:lnSpc>
              <a:spcBef>
                <a:spcPts val="0"/>
              </a:spcBef>
              <a:spcAft>
                <a:spcPts val="0"/>
              </a:spcAft>
              <a:buClr>
                <a:schemeClr val="dk1"/>
              </a:buClr>
              <a:buSzPts val="900"/>
              <a:buFont typeface="Nunito Sans"/>
              <a:buChar char="○"/>
              <a:defRPr sz="900"/>
            </a:lvl2pPr>
            <a:lvl3pPr marL="1371600" lvl="2" indent="-285750">
              <a:lnSpc>
                <a:spcPct val="115000"/>
              </a:lnSpc>
              <a:spcBef>
                <a:spcPts val="0"/>
              </a:spcBef>
              <a:spcAft>
                <a:spcPts val="0"/>
              </a:spcAft>
              <a:buClr>
                <a:schemeClr val="dk1"/>
              </a:buClr>
              <a:buSzPts val="900"/>
              <a:buFont typeface="Nunito Sans"/>
              <a:buChar char="■"/>
              <a:defRPr sz="900"/>
            </a:lvl3pPr>
            <a:lvl4pPr marL="1828800" lvl="3" indent="-285750">
              <a:lnSpc>
                <a:spcPct val="115000"/>
              </a:lnSpc>
              <a:spcBef>
                <a:spcPts val="0"/>
              </a:spcBef>
              <a:spcAft>
                <a:spcPts val="0"/>
              </a:spcAft>
              <a:buClr>
                <a:schemeClr val="dk1"/>
              </a:buClr>
              <a:buSzPts val="900"/>
              <a:buFont typeface="Nunito Sans"/>
              <a:buChar char="●"/>
              <a:defRPr sz="900"/>
            </a:lvl4pPr>
            <a:lvl5pPr marL="2286000" lvl="4" indent="-285750">
              <a:lnSpc>
                <a:spcPct val="115000"/>
              </a:lnSpc>
              <a:spcBef>
                <a:spcPts val="0"/>
              </a:spcBef>
              <a:spcAft>
                <a:spcPts val="0"/>
              </a:spcAft>
              <a:buClr>
                <a:schemeClr val="dk1"/>
              </a:buClr>
              <a:buSzPts val="900"/>
              <a:buFont typeface="Nunito Sans"/>
              <a:buChar char="○"/>
              <a:defRPr sz="900"/>
            </a:lvl5pPr>
            <a:lvl6pPr marL="2743200" lvl="5" indent="-285750">
              <a:lnSpc>
                <a:spcPct val="115000"/>
              </a:lnSpc>
              <a:spcBef>
                <a:spcPts val="0"/>
              </a:spcBef>
              <a:spcAft>
                <a:spcPts val="0"/>
              </a:spcAft>
              <a:buClr>
                <a:schemeClr val="dk1"/>
              </a:buClr>
              <a:buSzPts val="900"/>
              <a:buFont typeface="Nunito Sans"/>
              <a:buChar char="■"/>
              <a:defRPr sz="900"/>
            </a:lvl6pPr>
            <a:lvl7pPr marL="3200400" lvl="6" indent="-285750">
              <a:lnSpc>
                <a:spcPct val="115000"/>
              </a:lnSpc>
              <a:spcBef>
                <a:spcPts val="0"/>
              </a:spcBef>
              <a:spcAft>
                <a:spcPts val="0"/>
              </a:spcAft>
              <a:buClr>
                <a:schemeClr val="dk1"/>
              </a:buClr>
              <a:buSzPts val="900"/>
              <a:buFont typeface="Nunito Sans"/>
              <a:buChar char="●"/>
              <a:defRPr sz="900"/>
            </a:lvl7pPr>
            <a:lvl8pPr marL="3657600" lvl="7" indent="-285750">
              <a:lnSpc>
                <a:spcPct val="115000"/>
              </a:lnSpc>
              <a:spcBef>
                <a:spcPts val="0"/>
              </a:spcBef>
              <a:spcAft>
                <a:spcPts val="0"/>
              </a:spcAft>
              <a:buClr>
                <a:schemeClr val="dk1"/>
              </a:buClr>
              <a:buSzPts val="900"/>
              <a:buFont typeface="Nunito Sans"/>
              <a:buChar char="○"/>
              <a:defRPr sz="900"/>
            </a:lvl8pPr>
            <a:lvl9pPr marL="4114800" lvl="8" indent="-285750">
              <a:lnSpc>
                <a:spcPct val="115000"/>
              </a:lnSpc>
              <a:spcBef>
                <a:spcPts val="0"/>
              </a:spcBef>
              <a:spcAft>
                <a:spcPts val="0"/>
              </a:spcAft>
              <a:buClr>
                <a:schemeClr val="dk1"/>
              </a:buClr>
              <a:buSzPts val="900"/>
              <a:buFont typeface="Nunito Sans"/>
              <a:buChar char="■"/>
              <a:defRPr sz="900"/>
            </a:lvl9pPr>
          </a:lstStyle>
          <a:p>
            <a:endParaRPr/>
          </a:p>
        </p:txBody>
      </p:sp>
      <p:sp>
        <p:nvSpPr>
          <p:cNvPr id="735" name="Google Shape;735;p63"/>
          <p:cNvSpPr txBox="1"/>
          <p:nvPr/>
        </p:nvSpPr>
        <p:spPr>
          <a:xfrm>
            <a:off x="6720300" y="4800275"/>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736" name="Google Shape;736;p63"/>
          <p:cNvSpPr txBox="1">
            <a:spLocks noGrp="1"/>
          </p:cNvSpPr>
          <p:nvPr>
            <p:ph type="subTitle" idx="14"/>
          </p:nvPr>
        </p:nvSpPr>
        <p:spPr>
          <a:xfrm>
            <a:off x="228600" y="4800275"/>
            <a:ext cx="1115700" cy="311400"/>
          </a:xfrm>
          <a:prstGeom prst="rect">
            <a:avLst/>
          </a:prstGeom>
        </p:spPr>
        <p:txBody>
          <a:bodyPr spcFirstLastPara="1" wrap="square" lIns="91425" tIns="91425" rIns="91425" bIns="91425" anchor="t" anchorCtr="0">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Next steps">
  <p:cSld name="BLANK_1_1_1_1_1_1_1_1_1_1_1_1_1_1_1_1_1_1_1_1_1_1">
    <p:spTree>
      <p:nvGrpSpPr>
        <p:cNvPr id="1" name="Shape 737"/>
        <p:cNvGrpSpPr/>
        <p:nvPr/>
      </p:nvGrpSpPr>
      <p:grpSpPr>
        <a:xfrm>
          <a:off x="0" y="0"/>
          <a:ext cx="0" cy="0"/>
          <a:chOff x="0" y="0"/>
          <a:chExt cx="0" cy="0"/>
        </a:xfrm>
      </p:grpSpPr>
      <p:sp>
        <p:nvSpPr>
          <p:cNvPr id="738" name="Google Shape;738;p64"/>
          <p:cNvSpPr/>
          <p:nvPr/>
        </p:nvSpPr>
        <p:spPr>
          <a:xfrm rot="5400000">
            <a:off x="-3989996" y="1161600"/>
            <a:ext cx="7978200" cy="7978200"/>
          </a:xfrm>
          <a:prstGeom prst="pie">
            <a:avLst>
              <a:gd name="adj1" fmla="val 10792592"/>
              <a:gd name="adj2" fmla="val 16198514"/>
            </a:avLst>
          </a:prstGeom>
          <a:gradFill>
            <a:gsLst>
              <a:gs pos="0">
                <a:schemeClr val="accent1"/>
              </a:gs>
              <a:gs pos="64000">
                <a:schemeClr val="dk2"/>
              </a:gs>
              <a:gs pos="100000">
                <a:schemeClr val="dk2"/>
              </a:gs>
            </a:gsLst>
            <a:path path="circle">
              <a:fillToRect t="100000" r="100000"/>
            </a:path>
            <a:tileRect l="-100000" b="-10000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Sans"/>
              <a:ea typeface="Nunito Sans"/>
              <a:cs typeface="Nunito Sans"/>
              <a:sym typeface="Nunito Sans"/>
            </a:endParaRPr>
          </a:p>
        </p:txBody>
      </p:sp>
      <p:pic>
        <p:nvPicPr>
          <p:cNvPr id="739" name="Google Shape;739;p64"/>
          <p:cNvPicPr preferRelativeResize="0"/>
          <p:nvPr/>
        </p:nvPicPr>
        <p:blipFill rotWithShape="1">
          <a:blip r:embed="rId2">
            <a:alphaModFix/>
          </a:blip>
          <a:srcRect l="7338" b="46245"/>
          <a:stretch/>
        </p:blipFill>
        <p:spPr>
          <a:xfrm>
            <a:off x="218592" y="3453125"/>
            <a:ext cx="2926200" cy="1697526"/>
          </a:xfrm>
          <a:prstGeom prst="rect">
            <a:avLst/>
          </a:prstGeom>
          <a:noFill/>
          <a:ln>
            <a:noFill/>
          </a:ln>
        </p:spPr>
      </p:pic>
      <p:sp>
        <p:nvSpPr>
          <p:cNvPr id="740" name="Google Shape;740;p64"/>
          <p:cNvSpPr txBox="1"/>
          <p:nvPr/>
        </p:nvSpPr>
        <p:spPr>
          <a:xfrm>
            <a:off x="6720300" y="4800275"/>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741" name="Google Shape;741;p64"/>
          <p:cNvSpPr txBox="1">
            <a:spLocks noGrp="1"/>
          </p:cNvSpPr>
          <p:nvPr>
            <p:ph type="title"/>
          </p:nvPr>
        </p:nvSpPr>
        <p:spPr>
          <a:xfrm>
            <a:off x="228600" y="228589"/>
            <a:ext cx="2926200" cy="587700"/>
          </a:xfrm>
          <a:prstGeom prst="rect">
            <a:avLst/>
          </a:prstGeom>
        </p:spPr>
        <p:txBody>
          <a:bodyPr spcFirstLastPara="1" wrap="square" lIns="91425" tIns="91425" rIns="91425" bIns="91425" anchor="t" anchorCtr="0">
            <a:spAutoFit/>
          </a:bodyPr>
          <a:lstStyle>
            <a:lvl1pPr lvl="0">
              <a:lnSpc>
                <a:spcPct val="90000"/>
              </a:lnSpc>
              <a:spcBef>
                <a:spcPts val="0"/>
              </a:spcBef>
              <a:spcAft>
                <a:spcPts val="0"/>
              </a:spcAft>
              <a:buNone/>
              <a:defRPr sz="5400"/>
            </a:lvl1pPr>
            <a:lvl2pPr lvl="1">
              <a:lnSpc>
                <a:spcPct val="90000"/>
              </a:lnSpc>
              <a:spcBef>
                <a:spcPts val="0"/>
              </a:spcBef>
              <a:spcAft>
                <a:spcPts val="0"/>
              </a:spcAft>
              <a:buNone/>
              <a:defRPr sz="5400">
                <a:latin typeface="Poppins SemiBold"/>
                <a:ea typeface="Poppins SemiBold"/>
                <a:cs typeface="Poppins SemiBold"/>
                <a:sym typeface="Poppins SemiBold"/>
              </a:defRPr>
            </a:lvl2pPr>
            <a:lvl3pPr lvl="2">
              <a:lnSpc>
                <a:spcPct val="90000"/>
              </a:lnSpc>
              <a:spcBef>
                <a:spcPts val="0"/>
              </a:spcBef>
              <a:spcAft>
                <a:spcPts val="0"/>
              </a:spcAft>
              <a:buNone/>
              <a:defRPr sz="5400">
                <a:latin typeface="Poppins SemiBold"/>
                <a:ea typeface="Poppins SemiBold"/>
                <a:cs typeface="Poppins SemiBold"/>
                <a:sym typeface="Poppins SemiBold"/>
              </a:defRPr>
            </a:lvl3pPr>
            <a:lvl4pPr lvl="3">
              <a:lnSpc>
                <a:spcPct val="90000"/>
              </a:lnSpc>
              <a:spcBef>
                <a:spcPts val="0"/>
              </a:spcBef>
              <a:spcAft>
                <a:spcPts val="0"/>
              </a:spcAft>
              <a:buNone/>
              <a:defRPr sz="5400">
                <a:latin typeface="Poppins SemiBold"/>
                <a:ea typeface="Poppins SemiBold"/>
                <a:cs typeface="Poppins SemiBold"/>
                <a:sym typeface="Poppins SemiBold"/>
              </a:defRPr>
            </a:lvl4pPr>
            <a:lvl5pPr lvl="4">
              <a:lnSpc>
                <a:spcPct val="90000"/>
              </a:lnSpc>
              <a:spcBef>
                <a:spcPts val="0"/>
              </a:spcBef>
              <a:spcAft>
                <a:spcPts val="0"/>
              </a:spcAft>
              <a:buNone/>
              <a:defRPr sz="5400">
                <a:latin typeface="Poppins SemiBold"/>
                <a:ea typeface="Poppins SemiBold"/>
                <a:cs typeface="Poppins SemiBold"/>
                <a:sym typeface="Poppins SemiBold"/>
              </a:defRPr>
            </a:lvl5pPr>
            <a:lvl6pPr lvl="5">
              <a:lnSpc>
                <a:spcPct val="90000"/>
              </a:lnSpc>
              <a:spcBef>
                <a:spcPts val="0"/>
              </a:spcBef>
              <a:spcAft>
                <a:spcPts val="0"/>
              </a:spcAft>
              <a:buNone/>
              <a:defRPr sz="5400">
                <a:latin typeface="Poppins SemiBold"/>
                <a:ea typeface="Poppins SemiBold"/>
                <a:cs typeface="Poppins SemiBold"/>
                <a:sym typeface="Poppins SemiBold"/>
              </a:defRPr>
            </a:lvl6pPr>
            <a:lvl7pPr lvl="6">
              <a:lnSpc>
                <a:spcPct val="90000"/>
              </a:lnSpc>
              <a:spcBef>
                <a:spcPts val="0"/>
              </a:spcBef>
              <a:spcAft>
                <a:spcPts val="0"/>
              </a:spcAft>
              <a:buNone/>
              <a:defRPr sz="5400">
                <a:latin typeface="Poppins SemiBold"/>
                <a:ea typeface="Poppins SemiBold"/>
                <a:cs typeface="Poppins SemiBold"/>
                <a:sym typeface="Poppins SemiBold"/>
              </a:defRPr>
            </a:lvl7pPr>
            <a:lvl8pPr lvl="7">
              <a:lnSpc>
                <a:spcPct val="90000"/>
              </a:lnSpc>
              <a:spcBef>
                <a:spcPts val="0"/>
              </a:spcBef>
              <a:spcAft>
                <a:spcPts val="0"/>
              </a:spcAft>
              <a:buNone/>
              <a:defRPr sz="5400">
                <a:latin typeface="Poppins SemiBold"/>
                <a:ea typeface="Poppins SemiBold"/>
                <a:cs typeface="Poppins SemiBold"/>
                <a:sym typeface="Poppins SemiBold"/>
              </a:defRPr>
            </a:lvl8pPr>
            <a:lvl9pPr lvl="8">
              <a:lnSpc>
                <a:spcPct val="90000"/>
              </a:lnSpc>
              <a:spcBef>
                <a:spcPts val="0"/>
              </a:spcBef>
              <a:spcAft>
                <a:spcPts val="0"/>
              </a:spcAft>
              <a:buNone/>
              <a:defRPr sz="5400">
                <a:latin typeface="Poppins SemiBold"/>
                <a:ea typeface="Poppins SemiBold"/>
                <a:cs typeface="Poppins SemiBold"/>
                <a:sym typeface="Poppins SemiBold"/>
              </a:defRPr>
            </a:lvl9pPr>
          </a:lstStyle>
          <a:p>
            <a:endParaRPr/>
          </a:p>
        </p:txBody>
      </p:sp>
      <p:sp>
        <p:nvSpPr>
          <p:cNvPr id="742" name="Google Shape;742;p64"/>
          <p:cNvSpPr/>
          <p:nvPr/>
        </p:nvSpPr>
        <p:spPr>
          <a:xfrm>
            <a:off x="-4" y="1992734"/>
            <a:ext cx="3736169" cy="3157919"/>
          </a:xfrm>
          <a:custGeom>
            <a:avLst/>
            <a:gdLst/>
            <a:ahLst/>
            <a:cxnLst/>
            <a:rect l="l" t="t" r="r" b="b"/>
            <a:pathLst>
              <a:path w="247921" h="209550" extrusionOk="0">
                <a:moveTo>
                  <a:pt x="0" y="0"/>
                </a:moveTo>
                <a:lnTo>
                  <a:pt x="0" y="2516"/>
                </a:lnTo>
                <a:lnTo>
                  <a:pt x="1966" y="5976"/>
                </a:lnTo>
                <a:lnTo>
                  <a:pt x="3853" y="9593"/>
                </a:lnTo>
                <a:lnTo>
                  <a:pt x="5661" y="13289"/>
                </a:lnTo>
                <a:lnTo>
                  <a:pt x="7391" y="17063"/>
                </a:lnTo>
                <a:lnTo>
                  <a:pt x="9042" y="20994"/>
                </a:lnTo>
                <a:lnTo>
                  <a:pt x="10615" y="24926"/>
                </a:lnTo>
                <a:lnTo>
                  <a:pt x="12030" y="28936"/>
                </a:lnTo>
                <a:lnTo>
                  <a:pt x="13446" y="32946"/>
                </a:lnTo>
                <a:lnTo>
                  <a:pt x="14704" y="37114"/>
                </a:lnTo>
                <a:lnTo>
                  <a:pt x="15962" y="41360"/>
                </a:lnTo>
                <a:lnTo>
                  <a:pt x="17063" y="45606"/>
                </a:lnTo>
                <a:lnTo>
                  <a:pt x="18085" y="49930"/>
                </a:lnTo>
                <a:lnTo>
                  <a:pt x="19029" y="54334"/>
                </a:lnTo>
                <a:lnTo>
                  <a:pt x="19815" y="58737"/>
                </a:lnTo>
                <a:lnTo>
                  <a:pt x="20601" y="63219"/>
                </a:lnTo>
                <a:lnTo>
                  <a:pt x="21230" y="67779"/>
                </a:lnTo>
                <a:lnTo>
                  <a:pt x="18557" y="68173"/>
                </a:lnTo>
                <a:lnTo>
                  <a:pt x="15883" y="68566"/>
                </a:lnTo>
                <a:lnTo>
                  <a:pt x="13210" y="69037"/>
                </a:lnTo>
                <a:lnTo>
                  <a:pt x="10536" y="69588"/>
                </a:lnTo>
                <a:lnTo>
                  <a:pt x="7942" y="70217"/>
                </a:lnTo>
                <a:lnTo>
                  <a:pt x="5268" y="70846"/>
                </a:lnTo>
                <a:lnTo>
                  <a:pt x="2595" y="71554"/>
                </a:lnTo>
                <a:lnTo>
                  <a:pt x="0" y="72261"/>
                </a:lnTo>
                <a:lnTo>
                  <a:pt x="0" y="73598"/>
                </a:lnTo>
                <a:lnTo>
                  <a:pt x="3302" y="72576"/>
                </a:lnTo>
                <a:lnTo>
                  <a:pt x="7784" y="71475"/>
                </a:lnTo>
                <a:lnTo>
                  <a:pt x="12345" y="70531"/>
                </a:lnTo>
                <a:lnTo>
                  <a:pt x="16827" y="69667"/>
                </a:lnTo>
                <a:lnTo>
                  <a:pt x="21387" y="69037"/>
                </a:lnTo>
                <a:lnTo>
                  <a:pt x="21859" y="72812"/>
                </a:lnTo>
                <a:lnTo>
                  <a:pt x="22174" y="76193"/>
                </a:lnTo>
                <a:lnTo>
                  <a:pt x="22488" y="79495"/>
                </a:lnTo>
                <a:lnTo>
                  <a:pt x="22724" y="82876"/>
                </a:lnTo>
                <a:lnTo>
                  <a:pt x="22881" y="86258"/>
                </a:lnTo>
                <a:lnTo>
                  <a:pt x="22960" y="89639"/>
                </a:lnTo>
                <a:lnTo>
                  <a:pt x="23039" y="92941"/>
                </a:lnTo>
                <a:lnTo>
                  <a:pt x="23039" y="96322"/>
                </a:lnTo>
                <a:lnTo>
                  <a:pt x="23039" y="99703"/>
                </a:lnTo>
                <a:lnTo>
                  <a:pt x="22960" y="103006"/>
                </a:lnTo>
                <a:lnTo>
                  <a:pt x="22803" y="106387"/>
                </a:lnTo>
                <a:lnTo>
                  <a:pt x="22645" y="109689"/>
                </a:lnTo>
                <a:lnTo>
                  <a:pt x="22410" y="113071"/>
                </a:lnTo>
                <a:lnTo>
                  <a:pt x="22095" y="116373"/>
                </a:lnTo>
                <a:lnTo>
                  <a:pt x="21781" y="119675"/>
                </a:lnTo>
                <a:lnTo>
                  <a:pt x="21387" y="122978"/>
                </a:lnTo>
                <a:lnTo>
                  <a:pt x="20916" y="126280"/>
                </a:lnTo>
                <a:lnTo>
                  <a:pt x="20444" y="129504"/>
                </a:lnTo>
                <a:lnTo>
                  <a:pt x="19893" y="132807"/>
                </a:lnTo>
                <a:lnTo>
                  <a:pt x="19264" y="136031"/>
                </a:lnTo>
                <a:lnTo>
                  <a:pt x="18635" y="139254"/>
                </a:lnTo>
                <a:lnTo>
                  <a:pt x="17928" y="142478"/>
                </a:lnTo>
                <a:lnTo>
                  <a:pt x="17220" y="145623"/>
                </a:lnTo>
                <a:lnTo>
                  <a:pt x="16434" y="148769"/>
                </a:lnTo>
                <a:lnTo>
                  <a:pt x="15569" y="151914"/>
                </a:lnTo>
                <a:lnTo>
                  <a:pt x="14625" y="155059"/>
                </a:lnTo>
                <a:lnTo>
                  <a:pt x="13760" y="158126"/>
                </a:lnTo>
                <a:lnTo>
                  <a:pt x="12738" y="161192"/>
                </a:lnTo>
                <a:lnTo>
                  <a:pt x="11716" y="164259"/>
                </a:lnTo>
                <a:lnTo>
                  <a:pt x="10615" y="167247"/>
                </a:lnTo>
                <a:lnTo>
                  <a:pt x="9514" y="170235"/>
                </a:lnTo>
                <a:lnTo>
                  <a:pt x="8256" y="173144"/>
                </a:lnTo>
                <a:lnTo>
                  <a:pt x="7077" y="176053"/>
                </a:lnTo>
                <a:lnTo>
                  <a:pt x="5425" y="179356"/>
                </a:lnTo>
                <a:lnTo>
                  <a:pt x="3696" y="182658"/>
                </a:lnTo>
                <a:lnTo>
                  <a:pt x="1887" y="185961"/>
                </a:lnTo>
                <a:lnTo>
                  <a:pt x="0" y="189185"/>
                </a:lnTo>
                <a:lnTo>
                  <a:pt x="0" y="191622"/>
                </a:lnTo>
                <a:lnTo>
                  <a:pt x="2280" y="187848"/>
                </a:lnTo>
                <a:lnTo>
                  <a:pt x="4403" y="184152"/>
                </a:lnTo>
                <a:lnTo>
                  <a:pt x="6369" y="180378"/>
                </a:lnTo>
                <a:lnTo>
                  <a:pt x="8178" y="176604"/>
                </a:lnTo>
                <a:lnTo>
                  <a:pt x="9436" y="173616"/>
                </a:lnTo>
                <a:lnTo>
                  <a:pt x="10615" y="170707"/>
                </a:lnTo>
                <a:lnTo>
                  <a:pt x="11795" y="167719"/>
                </a:lnTo>
                <a:lnTo>
                  <a:pt x="12895" y="164652"/>
                </a:lnTo>
                <a:lnTo>
                  <a:pt x="13918" y="161585"/>
                </a:lnTo>
                <a:lnTo>
                  <a:pt x="14940" y="158519"/>
                </a:lnTo>
                <a:lnTo>
                  <a:pt x="15883" y="155452"/>
                </a:lnTo>
                <a:lnTo>
                  <a:pt x="16748" y="152307"/>
                </a:lnTo>
                <a:lnTo>
                  <a:pt x="17613" y="149162"/>
                </a:lnTo>
                <a:lnTo>
                  <a:pt x="18399" y="145938"/>
                </a:lnTo>
                <a:lnTo>
                  <a:pt x="19186" y="142714"/>
                </a:lnTo>
                <a:lnTo>
                  <a:pt x="19893" y="139490"/>
                </a:lnTo>
                <a:lnTo>
                  <a:pt x="20522" y="136266"/>
                </a:lnTo>
                <a:lnTo>
                  <a:pt x="21073" y="133043"/>
                </a:lnTo>
                <a:lnTo>
                  <a:pt x="21623" y="129740"/>
                </a:lnTo>
                <a:lnTo>
                  <a:pt x="22174" y="126438"/>
                </a:lnTo>
                <a:lnTo>
                  <a:pt x="22567" y="123135"/>
                </a:lnTo>
                <a:lnTo>
                  <a:pt x="22960" y="119833"/>
                </a:lnTo>
                <a:lnTo>
                  <a:pt x="23353" y="116530"/>
                </a:lnTo>
                <a:lnTo>
                  <a:pt x="23668" y="113149"/>
                </a:lnTo>
                <a:lnTo>
                  <a:pt x="23904" y="109768"/>
                </a:lnTo>
                <a:lnTo>
                  <a:pt x="24061" y="106466"/>
                </a:lnTo>
                <a:lnTo>
                  <a:pt x="24218" y="103084"/>
                </a:lnTo>
                <a:lnTo>
                  <a:pt x="24297" y="99703"/>
                </a:lnTo>
                <a:lnTo>
                  <a:pt x="24297" y="96322"/>
                </a:lnTo>
                <a:lnTo>
                  <a:pt x="24297" y="92941"/>
                </a:lnTo>
                <a:lnTo>
                  <a:pt x="24218" y="89560"/>
                </a:lnTo>
                <a:lnTo>
                  <a:pt x="24139" y="86179"/>
                </a:lnTo>
                <a:lnTo>
                  <a:pt x="23982" y="82798"/>
                </a:lnTo>
                <a:lnTo>
                  <a:pt x="23746" y="79417"/>
                </a:lnTo>
                <a:lnTo>
                  <a:pt x="23432" y="76036"/>
                </a:lnTo>
                <a:lnTo>
                  <a:pt x="23117" y="72654"/>
                </a:lnTo>
                <a:lnTo>
                  <a:pt x="22645" y="68880"/>
                </a:lnTo>
                <a:lnTo>
                  <a:pt x="27521" y="68408"/>
                </a:lnTo>
                <a:lnTo>
                  <a:pt x="32474" y="68094"/>
                </a:lnTo>
                <a:lnTo>
                  <a:pt x="37428" y="67937"/>
                </a:lnTo>
                <a:lnTo>
                  <a:pt x="42382" y="68015"/>
                </a:lnTo>
                <a:lnTo>
                  <a:pt x="47335" y="68173"/>
                </a:lnTo>
                <a:lnTo>
                  <a:pt x="52368" y="68644"/>
                </a:lnTo>
                <a:lnTo>
                  <a:pt x="57400" y="69195"/>
                </a:lnTo>
                <a:lnTo>
                  <a:pt x="62432" y="69981"/>
                </a:lnTo>
                <a:lnTo>
                  <a:pt x="67229" y="70846"/>
                </a:lnTo>
                <a:lnTo>
                  <a:pt x="72025" y="71947"/>
                </a:lnTo>
                <a:lnTo>
                  <a:pt x="76900" y="73126"/>
                </a:lnTo>
                <a:lnTo>
                  <a:pt x="81775" y="74542"/>
                </a:lnTo>
                <a:lnTo>
                  <a:pt x="86650" y="76114"/>
                </a:lnTo>
                <a:lnTo>
                  <a:pt x="91604" y="77844"/>
                </a:lnTo>
                <a:lnTo>
                  <a:pt x="96479" y="79653"/>
                </a:lnTo>
                <a:lnTo>
                  <a:pt x="101433" y="81697"/>
                </a:lnTo>
                <a:lnTo>
                  <a:pt x="106387" y="83899"/>
                </a:lnTo>
                <a:lnTo>
                  <a:pt x="111340" y="86258"/>
                </a:lnTo>
                <a:lnTo>
                  <a:pt x="116294" y="88852"/>
                </a:lnTo>
                <a:lnTo>
                  <a:pt x="121248" y="91526"/>
                </a:lnTo>
                <a:lnTo>
                  <a:pt x="126280" y="94356"/>
                </a:lnTo>
                <a:lnTo>
                  <a:pt x="131234" y="97344"/>
                </a:lnTo>
                <a:lnTo>
                  <a:pt x="136266" y="100490"/>
                </a:lnTo>
                <a:lnTo>
                  <a:pt x="141298" y="103792"/>
                </a:lnTo>
                <a:lnTo>
                  <a:pt x="145309" y="106623"/>
                </a:lnTo>
                <a:lnTo>
                  <a:pt x="149319" y="109454"/>
                </a:lnTo>
                <a:lnTo>
                  <a:pt x="153329" y="112441"/>
                </a:lnTo>
                <a:lnTo>
                  <a:pt x="157339" y="115508"/>
                </a:lnTo>
                <a:lnTo>
                  <a:pt x="161349" y="118653"/>
                </a:lnTo>
                <a:lnTo>
                  <a:pt x="165359" y="121956"/>
                </a:lnTo>
                <a:lnTo>
                  <a:pt x="169369" y="125258"/>
                </a:lnTo>
                <a:lnTo>
                  <a:pt x="173380" y="128718"/>
                </a:lnTo>
                <a:lnTo>
                  <a:pt x="177390" y="132335"/>
                </a:lnTo>
                <a:lnTo>
                  <a:pt x="181400" y="135952"/>
                </a:lnTo>
                <a:lnTo>
                  <a:pt x="185410" y="139648"/>
                </a:lnTo>
                <a:lnTo>
                  <a:pt x="189420" y="143500"/>
                </a:lnTo>
                <a:lnTo>
                  <a:pt x="193352" y="147432"/>
                </a:lnTo>
                <a:lnTo>
                  <a:pt x="197362" y="151442"/>
                </a:lnTo>
                <a:lnTo>
                  <a:pt x="201372" y="155531"/>
                </a:lnTo>
                <a:lnTo>
                  <a:pt x="205303" y="159777"/>
                </a:lnTo>
                <a:lnTo>
                  <a:pt x="211515" y="166539"/>
                </a:lnTo>
                <a:lnTo>
                  <a:pt x="217491" y="173301"/>
                </a:lnTo>
                <a:lnTo>
                  <a:pt x="223074" y="179906"/>
                </a:lnTo>
                <a:lnTo>
                  <a:pt x="228421" y="186354"/>
                </a:lnTo>
                <a:lnTo>
                  <a:pt x="233453" y="192566"/>
                </a:lnTo>
                <a:lnTo>
                  <a:pt x="238092" y="198542"/>
                </a:lnTo>
                <a:lnTo>
                  <a:pt x="242417" y="204203"/>
                </a:lnTo>
                <a:lnTo>
                  <a:pt x="246348" y="209550"/>
                </a:lnTo>
                <a:lnTo>
                  <a:pt x="247921" y="209550"/>
                </a:lnTo>
                <a:lnTo>
                  <a:pt x="243911" y="204125"/>
                </a:lnTo>
                <a:lnTo>
                  <a:pt x="239586" y="198384"/>
                </a:lnTo>
                <a:lnTo>
                  <a:pt x="234868" y="192330"/>
                </a:lnTo>
                <a:lnTo>
                  <a:pt x="229757" y="186040"/>
                </a:lnTo>
                <a:lnTo>
                  <a:pt x="224411" y="179435"/>
                </a:lnTo>
                <a:lnTo>
                  <a:pt x="218671" y="172751"/>
                </a:lnTo>
                <a:lnTo>
                  <a:pt x="212616" y="165832"/>
                </a:lnTo>
                <a:lnTo>
                  <a:pt x="206247" y="158912"/>
                </a:lnTo>
                <a:lnTo>
                  <a:pt x="202237" y="154745"/>
                </a:lnTo>
                <a:lnTo>
                  <a:pt x="198305" y="150577"/>
                </a:lnTo>
                <a:lnTo>
                  <a:pt x="194295" y="146567"/>
                </a:lnTo>
                <a:lnTo>
                  <a:pt x="190285" y="142636"/>
                </a:lnTo>
                <a:lnTo>
                  <a:pt x="186275" y="138783"/>
                </a:lnTo>
                <a:lnTo>
                  <a:pt x="182265" y="135008"/>
                </a:lnTo>
                <a:lnTo>
                  <a:pt x="178255" y="131391"/>
                </a:lnTo>
                <a:lnTo>
                  <a:pt x="174245" y="127774"/>
                </a:lnTo>
                <a:lnTo>
                  <a:pt x="170234" y="124315"/>
                </a:lnTo>
                <a:lnTo>
                  <a:pt x="166146" y="120934"/>
                </a:lnTo>
                <a:lnTo>
                  <a:pt x="162135" y="117710"/>
                </a:lnTo>
                <a:lnTo>
                  <a:pt x="158125" y="114486"/>
                </a:lnTo>
                <a:lnTo>
                  <a:pt x="154037" y="111419"/>
                </a:lnTo>
                <a:lnTo>
                  <a:pt x="150026" y="108431"/>
                </a:lnTo>
                <a:lnTo>
                  <a:pt x="146016" y="105601"/>
                </a:lnTo>
                <a:lnTo>
                  <a:pt x="142006" y="102770"/>
                </a:lnTo>
                <a:lnTo>
                  <a:pt x="136974" y="99467"/>
                </a:lnTo>
                <a:lnTo>
                  <a:pt x="131941" y="96244"/>
                </a:lnTo>
                <a:lnTo>
                  <a:pt x="126909" y="93256"/>
                </a:lnTo>
                <a:lnTo>
                  <a:pt x="121877" y="90425"/>
                </a:lnTo>
                <a:lnTo>
                  <a:pt x="116844" y="87673"/>
                </a:lnTo>
                <a:lnTo>
                  <a:pt x="111891" y="85157"/>
                </a:lnTo>
                <a:lnTo>
                  <a:pt x="106858" y="82798"/>
                </a:lnTo>
                <a:lnTo>
                  <a:pt x="101905" y="80596"/>
                </a:lnTo>
                <a:lnTo>
                  <a:pt x="96951" y="78473"/>
                </a:lnTo>
                <a:lnTo>
                  <a:pt x="91997" y="76586"/>
                </a:lnTo>
                <a:lnTo>
                  <a:pt x="87044" y="74935"/>
                </a:lnTo>
                <a:lnTo>
                  <a:pt x="82090" y="73362"/>
                </a:lnTo>
                <a:lnTo>
                  <a:pt x="77215" y="71947"/>
                </a:lnTo>
                <a:lnTo>
                  <a:pt x="72340" y="70689"/>
                </a:lnTo>
                <a:lnTo>
                  <a:pt x="67465" y="69667"/>
                </a:lnTo>
                <a:lnTo>
                  <a:pt x="62590" y="68723"/>
                </a:lnTo>
                <a:lnTo>
                  <a:pt x="57557" y="67937"/>
                </a:lnTo>
                <a:lnTo>
                  <a:pt x="52446" y="67386"/>
                </a:lnTo>
                <a:lnTo>
                  <a:pt x="47414" y="66914"/>
                </a:lnTo>
                <a:lnTo>
                  <a:pt x="42382" y="66757"/>
                </a:lnTo>
                <a:lnTo>
                  <a:pt x="37428" y="66679"/>
                </a:lnTo>
                <a:lnTo>
                  <a:pt x="32396" y="66836"/>
                </a:lnTo>
                <a:lnTo>
                  <a:pt x="27442" y="67150"/>
                </a:lnTo>
                <a:lnTo>
                  <a:pt x="22488" y="67622"/>
                </a:lnTo>
                <a:lnTo>
                  <a:pt x="21781" y="62904"/>
                </a:lnTo>
                <a:lnTo>
                  <a:pt x="21073" y="58265"/>
                </a:lnTo>
                <a:lnTo>
                  <a:pt x="20129" y="53626"/>
                </a:lnTo>
                <a:lnTo>
                  <a:pt x="19186" y="49065"/>
                </a:lnTo>
                <a:lnTo>
                  <a:pt x="18085" y="44583"/>
                </a:lnTo>
                <a:lnTo>
                  <a:pt x="16905" y="40102"/>
                </a:lnTo>
                <a:lnTo>
                  <a:pt x="15647" y="35777"/>
                </a:lnTo>
                <a:lnTo>
                  <a:pt x="14232" y="31452"/>
                </a:lnTo>
                <a:lnTo>
                  <a:pt x="12817" y="27285"/>
                </a:lnTo>
                <a:lnTo>
                  <a:pt x="11244" y="23117"/>
                </a:lnTo>
                <a:lnTo>
                  <a:pt x="9593" y="19029"/>
                </a:lnTo>
                <a:lnTo>
                  <a:pt x="7863" y="15018"/>
                </a:lnTo>
                <a:lnTo>
                  <a:pt x="5976" y="11166"/>
                </a:lnTo>
                <a:lnTo>
                  <a:pt x="4089" y="7313"/>
                </a:lnTo>
                <a:lnTo>
                  <a:pt x="2123" y="3617"/>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Nunito Sans"/>
              <a:ea typeface="Nunito Sans"/>
              <a:cs typeface="Nunito Sans"/>
              <a:sym typeface="Nunito Sans"/>
            </a:endParaRPr>
          </a:p>
        </p:txBody>
      </p:sp>
      <p:sp>
        <p:nvSpPr>
          <p:cNvPr id="743" name="Google Shape;743;p64"/>
          <p:cNvSpPr txBox="1">
            <a:spLocks noGrp="1"/>
          </p:cNvSpPr>
          <p:nvPr>
            <p:ph type="body" idx="1"/>
          </p:nvPr>
        </p:nvSpPr>
        <p:spPr>
          <a:xfrm>
            <a:off x="4819600" y="3701256"/>
            <a:ext cx="4095900" cy="5877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Clr>
                <a:schemeClr val="dk1"/>
              </a:buClr>
              <a:buSzPts val="1100"/>
              <a:buFont typeface="Nunito Sans"/>
              <a:buChar char="●"/>
              <a:defRPr sz="1100"/>
            </a:lvl1pPr>
            <a:lvl2pPr marL="914400" lvl="1" indent="-298450">
              <a:spcBef>
                <a:spcPts val="0"/>
              </a:spcBef>
              <a:spcAft>
                <a:spcPts val="0"/>
              </a:spcAft>
              <a:buClr>
                <a:schemeClr val="dk1"/>
              </a:buClr>
              <a:buSzPts val="1100"/>
              <a:buFont typeface="Nunito Sans"/>
              <a:buChar char="○"/>
              <a:defRPr sz="1100"/>
            </a:lvl2pPr>
            <a:lvl3pPr marL="1371600" lvl="2" indent="-298450">
              <a:spcBef>
                <a:spcPts val="0"/>
              </a:spcBef>
              <a:spcAft>
                <a:spcPts val="0"/>
              </a:spcAft>
              <a:buClr>
                <a:schemeClr val="dk1"/>
              </a:buClr>
              <a:buSzPts val="1100"/>
              <a:buFont typeface="Nunito Sans"/>
              <a:buChar char="■"/>
              <a:defRPr sz="1100"/>
            </a:lvl3pPr>
            <a:lvl4pPr marL="1828800" lvl="3" indent="-298450">
              <a:spcBef>
                <a:spcPts val="0"/>
              </a:spcBef>
              <a:spcAft>
                <a:spcPts val="0"/>
              </a:spcAft>
              <a:buClr>
                <a:schemeClr val="dk1"/>
              </a:buClr>
              <a:buSzPts val="1100"/>
              <a:buFont typeface="Nunito Sans"/>
              <a:buChar char="●"/>
              <a:defRPr sz="1100"/>
            </a:lvl4pPr>
            <a:lvl5pPr marL="2286000" lvl="4" indent="-298450">
              <a:spcBef>
                <a:spcPts val="0"/>
              </a:spcBef>
              <a:spcAft>
                <a:spcPts val="0"/>
              </a:spcAft>
              <a:buClr>
                <a:schemeClr val="dk1"/>
              </a:buClr>
              <a:buSzPts val="1100"/>
              <a:buFont typeface="Nunito Sans"/>
              <a:buChar char="○"/>
              <a:defRPr sz="1100"/>
            </a:lvl5pPr>
            <a:lvl6pPr marL="2743200" lvl="5" indent="-298450">
              <a:spcBef>
                <a:spcPts val="0"/>
              </a:spcBef>
              <a:spcAft>
                <a:spcPts val="0"/>
              </a:spcAft>
              <a:buClr>
                <a:schemeClr val="dk1"/>
              </a:buClr>
              <a:buSzPts val="1100"/>
              <a:buFont typeface="Nunito Sans"/>
              <a:buChar char="■"/>
              <a:defRPr sz="1100"/>
            </a:lvl6pPr>
            <a:lvl7pPr marL="3200400" lvl="6" indent="-298450">
              <a:spcBef>
                <a:spcPts val="0"/>
              </a:spcBef>
              <a:spcAft>
                <a:spcPts val="0"/>
              </a:spcAft>
              <a:buClr>
                <a:schemeClr val="dk1"/>
              </a:buClr>
              <a:buSzPts val="1100"/>
              <a:buFont typeface="Nunito Sans"/>
              <a:buChar char="●"/>
              <a:defRPr sz="1100"/>
            </a:lvl7pPr>
            <a:lvl8pPr marL="3657600" lvl="7" indent="-298450">
              <a:spcBef>
                <a:spcPts val="0"/>
              </a:spcBef>
              <a:spcAft>
                <a:spcPts val="0"/>
              </a:spcAft>
              <a:buClr>
                <a:schemeClr val="dk1"/>
              </a:buClr>
              <a:buSzPts val="1100"/>
              <a:buFont typeface="Nunito Sans"/>
              <a:buChar char="○"/>
              <a:defRPr sz="1100"/>
            </a:lvl8pPr>
            <a:lvl9pPr marL="4114800" lvl="8" indent="-298450">
              <a:spcBef>
                <a:spcPts val="0"/>
              </a:spcBef>
              <a:spcAft>
                <a:spcPts val="0"/>
              </a:spcAft>
              <a:buClr>
                <a:schemeClr val="dk1"/>
              </a:buClr>
              <a:buSzPts val="1100"/>
              <a:buFont typeface="Nunito Sans"/>
              <a:buChar char="■"/>
              <a:defRPr sz="1100"/>
            </a:lvl9pPr>
          </a:lstStyle>
          <a:p>
            <a:endParaRPr/>
          </a:p>
        </p:txBody>
      </p:sp>
      <p:sp>
        <p:nvSpPr>
          <p:cNvPr id="744" name="Google Shape;744;p64"/>
          <p:cNvSpPr txBox="1">
            <a:spLocks noGrp="1"/>
          </p:cNvSpPr>
          <p:nvPr>
            <p:ph type="body" idx="2"/>
          </p:nvPr>
        </p:nvSpPr>
        <p:spPr>
          <a:xfrm>
            <a:off x="4819600" y="2342406"/>
            <a:ext cx="4095900" cy="587700"/>
          </a:xfrm>
          <a:prstGeom prst="rect">
            <a:avLst/>
          </a:prstGeom>
        </p:spPr>
        <p:txBody>
          <a:bodyPr spcFirstLastPara="1" wrap="square" lIns="91425" tIns="91425" rIns="91425" bIns="91425" anchor="t" anchorCtr="0">
            <a:noAutofit/>
          </a:bodyPr>
          <a:lstStyle>
            <a:lvl1pPr marL="457200" lvl="0" indent="-298450">
              <a:lnSpc>
                <a:spcPct val="115000"/>
              </a:lnSpc>
              <a:spcBef>
                <a:spcPts val="0"/>
              </a:spcBef>
              <a:spcAft>
                <a:spcPts val="0"/>
              </a:spcAft>
              <a:buClr>
                <a:schemeClr val="dk1"/>
              </a:buClr>
              <a:buSzPts val="1100"/>
              <a:buFont typeface="Nunito Sans"/>
              <a:buChar char="●"/>
              <a:defRPr sz="1100"/>
            </a:lvl1pPr>
            <a:lvl2pPr marL="914400" lvl="1" indent="-298450">
              <a:lnSpc>
                <a:spcPct val="115000"/>
              </a:lnSpc>
              <a:spcBef>
                <a:spcPts val="0"/>
              </a:spcBef>
              <a:spcAft>
                <a:spcPts val="0"/>
              </a:spcAft>
              <a:buClr>
                <a:schemeClr val="dk1"/>
              </a:buClr>
              <a:buSzPts val="1100"/>
              <a:buFont typeface="Nunito Sans"/>
              <a:buChar char="○"/>
              <a:defRPr sz="1100"/>
            </a:lvl2pPr>
            <a:lvl3pPr marL="1371600" lvl="2" indent="-298450">
              <a:lnSpc>
                <a:spcPct val="115000"/>
              </a:lnSpc>
              <a:spcBef>
                <a:spcPts val="0"/>
              </a:spcBef>
              <a:spcAft>
                <a:spcPts val="0"/>
              </a:spcAft>
              <a:buClr>
                <a:schemeClr val="dk1"/>
              </a:buClr>
              <a:buSzPts val="1100"/>
              <a:buFont typeface="Nunito Sans"/>
              <a:buChar char="■"/>
              <a:defRPr sz="1100"/>
            </a:lvl3pPr>
            <a:lvl4pPr marL="1828800" lvl="3" indent="-298450">
              <a:lnSpc>
                <a:spcPct val="115000"/>
              </a:lnSpc>
              <a:spcBef>
                <a:spcPts val="0"/>
              </a:spcBef>
              <a:spcAft>
                <a:spcPts val="0"/>
              </a:spcAft>
              <a:buClr>
                <a:schemeClr val="dk1"/>
              </a:buClr>
              <a:buSzPts val="1100"/>
              <a:buFont typeface="Nunito Sans"/>
              <a:buChar char="●"/>
              <a:defRPr sz="1100"/>
            </a:lvl4pPr>
            <a:lvl5pPr marL="2286000" lvl="4" indent="-298450">
              <a:lnSpc>
                <a:spcPct val="115000"/>
              </a:lnSpc>
              <a:spcBef>
                <a:spcPts val="0"/>
              </a:spcBef>
              <a:spcAft>
                <a:spcPts val="0"/>
              </a:spcAft>
              <a:buClr>
                <a:schemeClr val="dk1"/>
              </a:buClr>
              <a:buSzPts val="1100"/>
              <a:buFont typeface="Nunito Sans"/>
              <a:buChar char="○"/>
              <a:defRPr sz="1100"/>
            </a:lvl5pPr>
            <a:lvl6pPr marL="2743200" lvl="5" indent="-298450">
              <a:lnSpc>
                <a:spcPct val="115000"/>
              </a:lnSpc>
              <a:spcBef>
                <a:spcPts val="0"/>
              </a:spcBef>
              <a:spcAft>
                <a:spcPts val="0"/>
              </a:spcAft>
              <a:buClr>
                <a:schemeClr val="dk1"/>
              </a:buClr>
              <a:buSzPts val="1100"/>
              <a:buFont typeface="Nunito Sans"/>
              <a:buChar char="■"/>
              <a:defRPr sz="1100"/>
            </a:lvl6pPr>
            <a:lvl7pPr marL="3200400" lvl="6" indent="-298450">
              <a:lnSpc>
                <a:spcPct val="115000"/>
              </a:lnSpc>
              <a:spcBef>
                <a:spcPts val="0"/>
              </a:spcBef>
              <a:spcAft>
                <a:spcPts val="0"/>
              </a:spcAft>
              <a:buClr>
                <a:schemeClr val="dk1"/>
              </a:buClr>
              <a:buSzPts val="1100"/>
              <a:buFont typeface="Nunito Sans"/>
              <a:buChar char="●"/>
              <a:defRPr sz="1100"/>
            </a:lvl7pPr>
            <a:lvl8pPr marL="3657600" lvl="7" indent="-298450">
              <a:lnSpc>
                <a:spcPct val="115000"/>
              </a:lnSpc>
              <a:spcBef>
                <a:spcPts val="0"/>
              </a:spcBef>
              <a:spcAft>
                <a:spcPts val="0"/>
              </a:spcAft>
              <a:buClr>
                <a:schemeClr val="dk1"/>
              </a:buClr>
              <a:buSzPts val="1100"/>
              <a:buFont typeface="Nunito Sans"/>
              <a:buChar char="○"/>
              <a:defRPr sz="1100"/>
            </a:lvl8pPr>
            <a:lvl9pPr marL="4114800" lvl="8" indent="-298450">
              <a:lnSpc>
                <a:spcPct val="115000"/>
              </a:lnSpc>
              <a:spcBef>
                <a:spcPts val="0"/>
              </a:spcBef>
              <a:spcAft>
                <a:spcPts val="0"/>
              </a:spcAft>
              <a:buClr>
                <a:schemeClr val="dk1"/>
              </a:buClr>
              <a:buSzPts val="1100"/>
              <a:buFont typeface="Nunito Sans"/>
              <a:buChar char="■"/>
              <a:defRPr sz="1100"/>
            </a:lvl9pPr>
          </a:lstStyle>
          <a:p>
            <a:endParaRPr/>
          </a:p>
        </p:txBody>
      </p:sp>
      <p:sp>
        <p:nvSpPr>
          <p:cNvPr id="745" name="Google Shape;745;p64"/>
          <p:cNvSpPr txBox="1">
            <a:spLocks noGrp="1"/>
          </p:cNvSpPr>
          <p:nvPr>
            <p:ph type="body" idx="3"/>
          </p:nvPr>
        </p:nvSpPr>
        <p:spPr>
          <a:xfrm>
            <a:off x="4819600" y="983556"/>
            <a:ext cx="4095900" cy="587700"/>
          </a:xfrm>
          <a:prstGeom prst="rect">
            <a:avLst/>
          </a:prstGeom>
        </p:spPr>
        <p:txBody>
          <a:bodyPr spcFirstLastPara="1" wrap="square" lIns="91425" tIns="91425" rIns="91425" bIns="91425" anchor="t" anchorCtr="0">
            <a:noAutofit/>
          </a:bodyPr>
          <a:lstStyle>
            <a:lvl1pPr marL="457200" lvl="0" indent="-298450">
              <a:lnSpc>
                <a:spcPct val="115000"/>
              </a:lnSpc>
              <a:spcBef>
                <a:spcPts val="0"/>
              </a:spcBef>
              <a:spcAft>
                <a:spcPts val="0"/>
              </a:spcAft>
              <a:buClr>
                <a:schemeClr val="dk1"/>
              </a:buClr>
              <a:buSzPts val="1100"/>
              <a:buFont typeface="Nunito Sans"/>
              <a:buChar char="●"/>
              <a:defRPr sz="1100"/>
            </a:lvl1pPr>
            <a:lvl2pPr marL="914400" lvl="1" indent="-298450">
              <a:lnSpc>
                <a:spcPct val="115000"/>
              </a:lnSpc>
              <a:spcBef>
                <a:spcPts val="0"/>
              </a:spcBef>
              <a:spcAft>
                <a:spcPts val="0"/>
              </a:spcAft>
              <a:buClr>
                <a:schemeClr val="dk1"/>
              </a:buClr>
              <a:buSzPts val="1100"/>
              <a:buFont typeface="Nunito Sans"/>
              <a:buChar char="○"/>
              <a:defRPr sz="1100"/>
            </a:lvl2pPr>
            <a:lvl3pPr marL="1371600" lvl="2" indent="-298450">
              <a:lnSpc>
                <a:spcPct val="115000"/>
              </a:lnSpc>
              <a:spcBef>
                <a:spcPts val="0"/>
              </a:spcBef>
              <a:spcAft>
                <a:spcPts val="0"/>
              </a:spcAft>
              <a:buClr>
                <a:schemeClr val="dk1"/>
              </a:buClr>
              <a:buSzPts val="1100"/>
              <a:buFont typeface="Nunito Sans"/>
              <a:buChar char="■"/>
              <a:defRPr sz="1100"/>
            </a:lvl3pPr>
            <a:lvl4pPr marL="1828800" lvl="3" indent="-298450">
              <a:lnSpc>
                <a:spcPct val="115000"/>
              </a:lnSpc>
              <a:spcBef>
                <a:spcPts val="0"/>
              </a:spcBef>
              <a:spcAft>
                <a:spcPts val="0"/>
              </a:spcAft>
              <a:buClr>
                <a:schemeClr val="dk1"/>
              </a:buClr>
              <a:buSzPts val="1100"/>
              <a:buFont typeface="Nunito Sans"/>
              <a:buChar char="●"/>
              <a:defRPr sz="1100"/>
            </a:lvl4pPr>
            <a:lvl5pPr marL="2286000" lvl="4" indent="-298450">
              <a:lnSpc>
                <a:spcPct val="115000"/>
              </a:lnSpc>
              <a:spcBef>
                <a:spcPts val="0"/>
              </a:spcBef>
              <a:spcAft>
                <a:spcPts val="0"/>
              </a:spcAft>
              <a:buClr>
                <a:schemeClr val="dk1"/>
              </a:buClr>
              <a:buSzPts val="1100"/>
              <a:buFont typeface="Nunito Sans"/>
              <a:buChar char="○"/>
              <a:defRPr sz="1100"/>
            </a:lvl5pPr>
            <a:lvl6pPr marL="2743200" lvl="5" indent="-298450">
              <a:lnSpc>
                <a:spcPct val="115000"/>
              </a:lnSpc>
              <a:spcBef>
                <a:spcPts val="0"/>
              </a:spcBef>
              <a:spcAft>
                <a:spcPts val="0"/>
              </a:spcAft>
              <a:buClr>
                <a:schemeClr val="dk1"/>
              </a:buClr>
              <a:buSzPts val="1100"/>
              <a:buFont typeface="Nunito Sans"/>
              <a:buChar char="■"/>
              <a:defRPr sz="1100"/>
            </a:lvl6pPr>
            <a:lvl7pPr marL="3200400" lvl="6" indent="-298450">
              <a:lnSpc>
                <a:spcPct val="115000"/>
              </a:lnSpc>
              <a:spcBef>
                <a:spcPts val="0"/>
              </a:spcBef>
              <a:spcAft>
                <a:spcPts val="0"/>
              </a:spcAft>
              <a:buClr>
                <a:schemeClr val="dk1"/>
              </a:buClr>
              <a:buSzPts val="1100"/>
              <a:buFont typeface="Nunito Sans"/>
              <a:buChar char="●"/>
              <a:defRPr sz="1100"/>
            </a:lvl7pPr>
            <a:lvl8pPr marL="3657600" lvl="7" indent="-298450">
              <a:lnSpc>
                <a:spcPct val="115000"/>
              </a:lnSpc>
              <a:spcBef>
                <a:spcPts val="0"/>
              </a:spcBef>
              <a:spcAft>
                <a:spcPts val="0"/>
              </a:spcAft>
              <a:buClr>
                <a:schemeClr val="dk1"/>
              </a:buClr>
              <a:buSzPts val="1100"/>
              <a:buFont typeface="Nunito Sans"/>
              <a:buChar char="○"/>
              <a:defRPr sz="1100"/>
            </a:lvl8pPr>
            <a:lvl9pPr marL="4114800" lvl="8" indent="-298450">
              <a:lnSpc>
                <a:spcPct val="115000"/>
              </a:lnSpc>
              <a:spcBef>
                <a:spcPts val="0"/>
              </a:spcBef>
              <a:spcAft>
                <a:spcPts val="0"/>
              </a:spcAft>
              <a:buClr>
                <a:schemeClr val="dk1"/>
              </a:buClr>
              <a:buSzPts val="1100"/>
              <a:buFont typeface="Nunito Sans"/>
              <a:buChar char="■"/>
              <a:defRPr sz="1100"/>
            </a:lvl9pPr>
          </a:lstStyle>
          <a:p>
            <a:endParaRPr/>
          </a:p>
        </p:txBody>
      </p:sp>
      <p:sp>
        <p:nvSpPr>
          <p:cNvPr id="746" name="Google Shape;746;p64"/>
          <p:cNvSpPr txBox="1">
            <a:spLocks noGrp="1"/>
          </p:cNvSpPr>
          <p:nvPr>
            <p:ph type="subTitle" idx="4"/>
          </p:nvPr>
        </p:nvSpPr>
        <p:spPr>
          <a:xfrm>
            <a:off x="228600" y="4800275"/>
            <a:ext cx="1115700" cy="311400"/>
          </a:xfrm>
          <a:prstGeom prst="rect">
            <a:avLst/>
          </a:prstGeom>
        </p:spPr>
        <p:txBody>
          <a:bodyPr spcFirstLastPara="1" wrap="square" lIns="91425" tIns="91425" rIns="91425" bIns="91425" anchor="t" anchorCtr="0">
            <a:noAutofit/>
          </a:bodyPr>
          <a:lstStyle>
            <a:lvl1pPr lvl="0">
              <a:spcBef>
                <a:spcPts val="0"/>
              </a:spcBef>
              <a:spcAft>
                <a:spcPts val="0"/>
              </a:spcAft>
              <a:buNone/>
              <a:defRPr sz="700">
                <a:solidFill>
                  <a:schemeClr val="dk2"/>
                </a:solidFill>
                <a:latin typeface="Nunito Sans"/>
                <a:ea typeface="Nunito Sans"/>
                <a:cs typeface="Nunito Sans"/>
                <a:sym typeface="Nunito Sans"/>
              </a:defRPr>
            </a:lvl1pPr>
            <a:lvl2pPr lvl="1">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2pPr>
            <a:lvl3pPr lvl="2">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3pPr>
            <a:lvl4pPr lvl="3">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4pPr>
            <a:lvl5pPr lvl="4">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5pPr>
            <a:lvl6pPr lvl="5">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6pPr>
            <a:lvl7pPr lvl="6">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7pPr>
            <a:lvl8pPr lvl="7">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8pPr>
            <a:lvl9pPr lvl="8">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hank You Slide">
  <p:cSld name="BLANK_1_1_1_1_1_1_2">
    <p:bg>
      <p:bgPr>
        <a:solidFill>
          <a:schemeClr val="accent1"/>
        </a:solidFill>
        <a:effectLst/>
      </p:bgPr>
    </p:bg>
    <p:spTree>
      <p:nvGrpSpPr>
        <p:cNvPr id="1" name="Shape 747"/>
        <p:cNvGrpSpPr/>
        <p:nvPr/>
      </p:nvGrpSpPr>
      <p:grpSpPr>
        <a:xfrm>
          <a:off x="0" y="0"/>
          <a:ext cx="0" cy="0"/>
          <a:chOff x="0" y="0"/>
          <a:chExt cx="0" cy="0"/>
        </a:xfrm>
      </p:grpSpPr>
      <p:pic>
        <p:nvPicPr>
          <p:cNvPr id="748" name="Google Shape;748;p65"/>
          <p:cNvPicPr preferRelativeResize="0"/>
          <p:nvPr/>
        </p:nvPicPr>
        <p:blipFill rotWithShape="1">
          <a:blip r:embed="rId2">
            <a:alphaModFix/>
          </a:blip>
          <a:srcRect t="51307" r="54483"/>
          <a:stretch/>
        </p:blipFill>
        <p:spPr>
          <a:xfrm rot="10800000" flipH="1">
            <a:off x="6802800" y="2639053"/>
            <a:ext cx="2341200" cy="2504451"/>
          </a:xfrm>
          <a:prstGeom prst="rect">
            <a:avLst/>
          </a:prstGeom>
          <a:noFill/>
          <a:ln>
            <a:noFill/>
          </a:ln>
        </p:spPr>
      </p:pic>
      <p:sp>
        <p:nvSpPr>
          <p:cNvPr id="749" name="Google Shape;749;p65"/>
          <p:cNvSpPr txBox="1"/>
          <p:nvPr/>
        </p:nvSpPr>
        <p:spPr>
          <a:xfrm>
            <a:off x="6720300" y="4800275"/>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dk2"/>
                </a:solidFill>
                <a:latin typeface="Nunito Sans"/>
                <a:ea typeface="Nunito Sans"/>
                <a:cs typeface="Nunito Sans"/>
                <a:sym typeface="Nunito Sans"/>
              </a:rPr>
              <a:t>‹#›</a:t>
            </a:fld>
            <a:endParaRPr sz="700">
              <a:solidFill>
                <a:schemeClr val="dk2"/>
              </a:solidFill>
              <a:latin typeface="Nunito Sans"/>
              <a:ea typeface="Nunito Sans"/>
              <a:cs typeface="Nunito Sans"/>
              <a:sym typeface="Nunito Sans"/>
            </a:endParaRPr>
          </a:p>
        </p:txBody>
      </p:sp>
      <p:sp>
        <p:nvSpPr>
          <p:cNvPr id="750" name="Google Shape;750;p65"/>
          <p:cNvSpPr txBox="1">
            <a:spLocks noGrp="1"/>
          </p:cNvSpPr>
          <p:nvPr>
            <p:ph type="title"/>
          </p:nvPr>
        </p:nvSpPr>
        <p:spPr>
          <a:xfrm>
            <a:off x="1230200" y="1930281"/>
            <a:ext cx="6683700" cy="17265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None/>
              <a:defRPr sz="5400">
                <a:solidFill>
                  <a:schemeClr val="dk2"/>
                </a:solidFill>
              </a:defRPr>
            </a:lvl1pPr>
            <a:lvl2pPr lvl="1" algn="ctr">
              <a:lnSpc>
                <a:spcPct val="115000"/>
              </a:lnSpc>
              <a:spcBef>
                <a:spcPts val="0"/>
              </a:spcBef>
              <a:spcAft>
                <a:spcPts val="0"/>
              </a:spcAft>
              <a:buNone/>
              <a:defRPr sz="4800">
                <a:solidFill>
                  <a:schemeClr val="dk2"/>
                </a:solidFill>
                <a:latin typeface="Poppins SemiBold"/>
                <a:ea typeface="Poppins SemiBold"/>
                <a:cs typeface="Poppins SemiBold"/>
                <a:sym typeface="Poppins SemiBold"/>
              </a:defRPr>
            </a:lvl2pPr>
            <a:lvl3pPr lvl="2" algn="ctr">
              <a:lnSpc>
                <a:spcPct val="115000"/>
              </a:lnSpc>
              <a:spcBef>
                <a:spcPts val="0"/>
              </a:spcBef>
              <a:spcAft>
                <a:spcPts val="0"/>
              </a:spcAft>
              <a:buNone/>
              <a:defRPr sz="4800">
                <a:solidFill>
                  <a:schemeClr val="dk2"/>
                </a:solidFill>
                <a:latin typeface="Poppins SemiBold"/>
                <a:ea typeface="Poppins SemiBold"/>
                <a:cs typeface="Poppins SemiBold"/>
                <a:sym typeface="Poppins SemiBold"/>
              </a:defRPr>
            </a:lvl3pPr>
            <a:lvl4pPr lvl="3" algn="ctr">
              <a:lnSpc>
                <a:spcPct val="115000"/>
              </a:lnSpc>
              <a:spcBef>
                <a:spcPts val="0"/>
              </a:spcBef>
              <a:spcAft>
                <a:spcPts val="0"/>
              </a:spcAft>
              <a:buNone/>
              <a:defRPr sz="4800">
                <a:solidFill>
                  <a:schemeClr val="dk2"/>
                </a:solidFill>
                <a:latin typeface="Poppins SemiBold"/>
                <a:ea typeface="Poppins SemiBold"/>
                <a:cs typeface="Poppins SemiBold"/>
                <a:sym typeface="Poppins SemiBold"/>
              </a:defRPr>
            </a:lvl4pPr>
            <a:lvl5pPr lvl="4" algn="ctr">
              <a:lnSpc>
                <a:spcPct val="115000"/>
              </a:lnSpc>
              <a:spcBef>
                <a:spcPts val="0"/>
              </a:spcBef>
              <a:spcAft>
                <a:spcPts val="0"/>
              </a:spcAft>
              <a:buNone/>
              <a:defRPr sz="4800">
                <a:solidFill>
                  <a:schemeClr val="dk2"/>
                </a:solidFill>
                <a:latin typeface="Poppins SemiBold"/>
                <a:ea typeface="Poppins SemiBold"/>
                <a:cs typeface="Poppins SemiBold"/>
                <a:sym typeface="Poppins SemiBold"/>
              </a:defRPr>
            </a:lvl5pPr>
            <a:lvl6pPr lvl="5" algn="ctr">
              <a:lnSpc>
                <a:spcPct val="115000"/>
              </a:lnSpc>
              <a:spcBef>
                <a:spcPts val="0"/>
              </a:spcBef>
              <a:spcAft>
                <a:spcPts val="0"/>
              </a:spcAft>
              <a:buNone/>
              <a:defRPr sz="4800">
                <a:solidFill>
                  <a:schemeClr val="dk2"/>
                </a:solidFill>
                <a:latin typeface="Poppins SemiBold"/>
                <a:ea typeface="Poppins SemiBold"/>
                <a:cs typeface="Poppins SemiBold"/>
                <a:sym typeface="Poppins SemiBold"/>
              </a:defRPr>
            </a:lvl6pPr>
            <a:lvl7pPr lvl="6" algn="ctr">
              <a:lnSpc>
                <a:spcPct val="115000"/>
              </a:lnSpc>
              <a:spcBef>
                <a:spcPts val="0"/>
              </a:spcBef>
              <a:spcAft>
                <a:spcPts val="0"/>
              </a:spcAft>
              <a:buNone/>
              <a:defRPr sz="4800">
                <a:solidFill>
                  <a:schemeClr val="dk2"/>
                </a:solidFill>
                <a:latin typeface="Poppins SemiBold"/>
                <a:ea typeface="Poppins SemiBold"/>
                <a:cs typeface="Poppins SemiBold"/>
                <a:sym typeface="Poppins SemiBold"/>
              </a:defRPr>
            </a:lvl7pPr>
            <a:lvl8pPr lvl="7" algn="ctr">
              <a:lnSpc>
                <a:spcPct val="115000"/>
              </a:lnSpc>
              <a:spcBef>
                <a:spcPts val="0"/>
              </a:spcBef>
              <a:spcAft>
                <a:spcPts val="0"/>
              </a:spcAft>
              <a:buNone/>
              <a:defRPr sz="4800">
                <a:solidFill>
                  <a:schemeClr val="dk2"/>
                </a:solidFill>
                <a:latin typeface="Poppins SemiBold"/>
                <a:ea typeface="Poppins SemiBold"/>
                <a:cs typeface="Poppins SemiBold"/>
                <a:sym typeface="Poppins SemiBold"/>
              </a:defRPr>
            </a:lvl8pPr>
            <a:lvl9pPr lvl="8" algn="ctr">
              <a:lnSpc>
                <a:spcPct val="115000"/>
              </a:lnSpc>
              <a:spcBef>
                <a:spcPts val="0"/>
              </a:spcBef>
              <a:spcAft>
                <a:spcPts val="0"/>
              </a:spcAft>
              <a:buNone/>
              <a:defRPr sz="4800">
                <a:solidFill>
                  <a:schemeClr val="dk2"/>
                </a:solidFill>
                <a:latin typeface="Poppins SemiBold"/>
                <a:ea typeface="Poppins SemiBold"/>
                <a:cs typeface="Poppins SemiBold"/>
                <a:sym typeface="Poppins SemiBold"/>
              </a:defRPr>
            </a:lvl9pPr>
          </a:lstStyle>
          <a:p>
            <a:endParaRPr/>
          </a:p>
        </p:txBody>
      </p:sp>
      <p:sp>
        <p:nvSpPr>
          <p:cNvPr id="751" name="Google Shape;751;p65"/>
          <p:cNvSpPr txBox="1">
            <a:spLocks noGrp="1"/>
          </p:cNvSpPr>
          <p:nvPr>
            <p:ph type="subTitle" idx="1"/>
          </p:nvPr>
        </p:nvSpPr>
        <p:spPr>
          <a:xfrm>
            <a:off x="2398650" y="3194700"/>
            <a:ext cx="4346700" cy="452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1pPr>
            <a:lvl2pPr lvl="1">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2pPr>
            <a:lvl3pPr lvl="2">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3pPr>
            <a:lvl4pPr lvl="3">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4pPr>
            <a:lvl5pPr lvl="4">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5pPr>
            <a:lvl6pPr lvl="5">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6pPr>
            <a:lvl7pPr lvl="6">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7pPr>
            <a:lvl8pPr lvl="7">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8pPr>
            <a:lvl9pPr lvl="8">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9pPr>
          </a:lstStyle>
          <a:p>
            <a:endParaRPr/>
          </a:p>
        </p:txBody>
      </p:sp>
      <p:sp>
        <p:nvSpPr>
          <p:cNvPr id="752" name="Google Shape;752;p65"/>
          <p:cNvSpPr/>
          <p:nvPr/>
        </p:nvSpPr>
        <p:spPr>
          <a:xfrm flipH="1">
            <a:off x="11" y="148752"/>
            <a:ext cx="1377568" cy="2421760"/>
          </a:xfrm>
          <a:custGeom>
            <a:avLst/>
            <a:gdLst/>
            <a:ahLst/>
            <a:cxnLst/>
            <a:rect l="l" t="t" r="r" b="b"/>
            <a:pathLst>
              <a:path w="43049" h="75680" extrusionOk="0">
                <a:moveTo>
                  <a:pt x="10456" y="1"/>
                </a:moveTo>
                <a:lnTo>
                  <a:pt x="9414" y="38"/>
                </a:lnTo>
                <a:lnTo>
                  <a:pt x="8409" y="112"/>
                </a:lnTo>
                <a:lnTo>
                  <a:pt x="7479" y="187"/>
                </a:lnTo>
                <a:lnTo>
                  <a:pt x="6586" y="336"/>
                </a:lnTo>
                <a:lnTo>
                  <a:pt x="5768" y="522"/>
                </a:lnTo>
                <a:lnTo>
                  <a:pt x="4986" y="708"/>
                </a:lnTo>
                <a:lnTo>
                  <a:pt x="4279" y="931"/>
                </a:lnTo>
                <a:lnTo>
                  <a:pt x="3610" y="1229"/>
                </a:lnTo>
                <a:lnTo>
                  <a:pt x="3014" y="1526"/>
                </a:lnTo>
                <a:lnTo>
                  <a:pt x="2456" y="1861"/>
                </a:lnTo>
                <a:lnTo>
                  <a:pt x="1972" y="2270"/>
                </a:lnTo>
                <a:lnTo>
                  <a:pt x="1526" y="2680"/>
                </a:lnTo>
                <a:lnTo>
                  <a:pt x="1154" y="3126"/>
                </a:lnTo>
                <a:lnTo>
                  <a:pt x="893" y="3461"/>
                </a:lnTo>
                <a:lnTo>
                  <a:pt x="707" y="3796"/>
                </a:lnTo>
                <a:lnTo>
                  <a:pt x="521" y="4168"/>
                </a:lnTo>
                <a:lnTo>
                  <a:pt x="373" y="4540"/>
                </a:lnTo>
                <a:lnTo>
                  <a:pt x="261" y="4912"/>
                </a:lnTo>
                <a:lnTo>
                  <a:pt x="149" y="5321"/>
                </a:lnTo>
                <a:lnTo>
                  <a:pt x="75" y="5731"/>
                </a:lnTo>
                <a:lnTo>
                  <a:pt x="38" y="6177"/>
                </a:lnTo>
                <a:lnTo>
                  <a:pt x="0" y="6624"/>
                </a:lnTo>
                <a:lnTo>
                  <a:pt x="0" y="7070"/>
                </a:lnTo>
                <a:lnTo>
                  <a:pt x="38" y="7554"/>
                </a:lnTo>
                <a:lnTo>
                  <a:pt x="112" y="8075"/>
                </a:lnTo>
                <a:lnTo>
                  <a:pt x="187" y="8558"/>
                </a:lnTo>
                <a:lnTo>
                  <a:pt x="298" y="9117"/>
                </a:lnTo>
                <a:lnTo>
                  <a:pt x="596" y="10196"/>
                </a:lnTo>
                <a:lnTo>
                  <a:pt x="1005" y="11386"/>
                </a:lnTo>
                <a:lnTo>
                  <a:pt x="1489" y="12614"/>
                </a:lnTo>
                <a:lnTo>
                  <a:pt x="2121" y="13916"/>
                </a:lnTo>
                <a:lnTo>
                  <a:pt x="2828" y="15256"/>
                </a:lnTo>
                <a:lnTo>
                  <a:pt x="3684" y="16707"/>
                </a:lnTo>
                <a:lnTo>
                  <a:pt x="4614" y="18195"/>
                </a:lnTo>
                <a:lnTo>
                  <a:pt x="5656" y="19758"/>
                </a:lnTo>
                <a:lnTo>
                  <a:pt x="6772" y="21358"/>
                </a:lnTo>
                <a:lnTo>
                  <a:pt x="9525" y="25190"/>
                </a:lnTo>
                <a:lnTo>
                  <a:pt x="12204" y="28985"/>
                </a:lnTo>
                <a:lnTo>
                  <a:pt x="14809" y="32706"/>
                </a:lnTo>
                <a:lnTo>
                  <a:pt x="17376" y="36426"/>
                </a:lnTo>
                <a:lnTo>
                  <a:pt x="22325" y="43682"/>
                </a:lnTo>
                <a:lnTo>
                  <a:pt x="27050" y="50714"/>
                </a:lnTo>
                <a:lnTo>
                  <a:pt x="31478" y="57486"/>
                </a:lnTo>
                <a:lnTo>
                  <a:pt x="35645" y="63922"/>
                </a:lnTo>
                <a:lnTo>
                  <a:pt x="39514" y="69987"/>
                </a:lnTo>
                <a:lnTo>
                  <a:pt x="43049" y="75680"/>
                </a:lnTo>
                <a:lnTo>
                  <a:pt x="43049" y="74526"/>
                </a:lnTo>
                <a:lnTo>
                  <a:pt x="39514" y="68908"/>
                </a:lnTo>
                <a:lnTo>
                  <a:pt x="35682" y="62918"/>
                </a:lnTo>
                <a:lnTo>
                  <a:pt x="31589" y="56555"/>
                </a:lnTo>
                <a:lnTo>
                  <a:pt x="27199" y="49895"/>
                </a:lnTo>
                <a:lnTo>
                  <a:pt x="22548" y="42975"/>
                </a:lnTo>
                <a:lnTo>
                  <a:pt x="17674" y="35831"/>
                </a:lnTo>
                <a:lnTo>
                  <a:pt x="15144" y="32185"/>
                </a:lnTo>
                <a:lnTo>
                  <a:pt x="12576" y="28501"/>
                </a:lnTo>
                <a:lnTo>
                  <a:pt x="9935" y="24781"/>
                </a:lnTo>
                <a:lnTo>
                  <a:pt x="7256" y="21023"/>
                </a:lnTo>
                <a:lnTo>
                  <a:pt x="6177" y="19460"/>
                </a:lnTo>
                <a:lnTo>
                  <a:pt x="5172" y="17972"/>
                </a:lnTo>
                <a:lnTo>
                  <a:pt x="4279" y="16521"/>
                </a:lnTo>
                <a:lnTo>
                  <a:pt x="3461" y="15144"/>
                </a:lnTo>
                <a:lnTo>
                  <a:pt x="2754" y="13805"/>
                </a:lnTo>
                <a:lnTo>
                  <a:pt x="2158" y="12577"/>
                </a:lnTo>
                <a:lnTo>
                  <a:pt x="1638" y="11386"/>
                </a:lnTo>
                <a:lnTo>
                  <a:pt x="1266" y="10233"/>
                </a:lnTo>
                <a:lnTo>
                  <a:pt x="931" y="9191"/>
                </a:lnTo>
                <a:lnTo>
                  <a:pt x="745" y="8186"/>
                </a:lnTo>
                <a:lnTo>
                  <a:pt x="670" y="7703"/>
                </a:lnTo>
                <a:lnTo>
                  <a:pt x="633" y="7219"/>
                </a:lnTo>
                <a:lnTo>
                  <a:pt x="633" y="6773"/>
                </a:lnTo>
                <a:lnTo>
                  <a:pt x="633" y="6363"/>
                </a:lnTo>
                <a:lnTo>
                  <a:pt x="670" y="5954"/>
                </a:lnTo>
                <a:lnTo>
                  <a:pt x="745" y="5545"/>
                </a:lnTo>
                <a:lnTo>
                  <a:pt x="819" y="5173"/>
                </a:lnTo>
                <a:lnTo>
                  <a:pt x="931" y="4801"/>
                </a:lnTo>
                <a:lnTo>
                  <a:pt x="1042" y="4428"/>
                </a:lnTo>
                <a:lnTo>
                  <a:pt x="1228" y="4094"/>
                </a:lnTo>
                <a:lnTo>
                  <a:pt x="1414" y="3796"/>
                </a:lnTo>
                <a:lnTo>
                  <a:pt x="1600" y="3498"/>
                </a:lnTo>
                <a:lnTo>
                  <a:pt x="1972" y="3089"/>
                </a:lnTo>
                <a:lnTo>
                  <a:pt x="2382" y="2680"/>
                </a:lnTo>
                <a:lnTo>
                  <a:pt x="2865" y="2345"/>
                </a:lnTo>
                <a:lnTo>
                  <a:pt x="3386" y="2010"/>
                </a:lnTo>
                <a:lnTo>
                  <a:pt x="3944" y="1750"/>
                </a:lnTo>
                <a:lnTo>
                  <a:pt x="4577" y="1489"/>
                </a:lnTo>
                <a:lnTo>
                  <a:pt x="5284" y="1266"/>
                </a:lnTo>
                <a:lnTo>
                  <a:pt x="6028" y="1080"/>
                </a:lnTo>
                <a:lnTo>
                  <a:pt x="6809" y="894"/>
                </a:lnTo>
                <a:lnTo>
                  <a:pt x="7665" y="782"/>
                </a:lnTo>
                <a:lnTo>
                  <a:pt x="8595" y="708"/>
                </a:lnTo>
                <a:lnTo>
                  <a:pt x="9563" y="633"/>
                </a:lnTo>
                <a:lnTo>
                  <a:pt x="10567" y="596"/>
                </a:lnTo>
                <a:lnTo>
                  <a:pt x="11646" y="633"/>
                </a:lnTo>
                <a:lnTo>
                  <a:pt x="12762" y="671"/>
                </a:lnTo>
                <a:lnTo>
                  <a:pt x="13953" y="745"/>
                </a:lnTo>
                <a:lnTo>
                  <a:pt x="16223" y="931"/>
                </a:lnTo>
                <a:lnTo>
                  <a:pt x="18641" y="1266"/>
                </a:lnTo>
                <a:lnTo>
                  <a:pt x="21246" y="1675"/>
                </a:lnTo>
                <a:lnTo>
                  <a:pt x="24036" y="2196"/>
                </a:lnTo>
                <a:lnTo>
                  <a:pt x="26976" y="2829"/>
                </a:lnTo>
                <a:lnTo>
                  <a:pt x="30138" y="3573"/>
                </a:lnTo>
                <a:lnTo>
                  <a:pt x="33487" y="4428"/>
                </a:lnTo>
                <a:lnTo>
                  <a:pt x="37021" y="5359"/>
                </a:lnTo>
                <a:lnTo>
                  <a:pt x="39998" y="6214"/>
                </a:lnTo>
                <a:lnTo>
                  <a:pt x="43049" y="7107"/>
                </a:lnTo>
                <a:lnTo>
                  <a:pt x="43049" y="6475"/>
                </a:lnTo>
                <a:lnTo>
                  <a:pt x="40072" y="5619"/>
                </a:lnTo>
                <a:lnTo>
                  <a:pt x="37170" y="4801"/>
                </a:lnTo>
                <a:lnTo>
                  <a:pt x="33636" y="3833"/>
                </a:lnTo>
                <a:lnTo>
                  <a:pt x="30250" y="2977"/>
                </a:lnTo>
                <a:lnTo>
                  <a:pt x="27087" y="2233"/>
                </a:lnTo>
                <a:lnTo>
                  <a:pt x="24111" y="1601"/>
                </a:lnTo>
                <a:lnTo>
                  <a:pt x="21320" y="1080"/>
                </a:lnTo>
                <a:lnTo>
                  <a:pt x="18716" y="671"/>
                </a:lnTo>
                <a:lnTo>
                  <a:pt x="16260" y="336"/>
                </a:lnTo>
                <a:lnTo>
                  <a:pt x="13990" y="150"/>
                </a:lnTo>
                <a:lnTo>
                  <a:pt x="12762" y="75"/>
                </a:lnTo>
                <a:lnTo>
                  <a:pt x="11609" y="38"/>
                </a:lnTo>
                <a:lnTo>
                  <a:pt x="10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Nunito Sans"/>
              <a:ea typeface="Nunito Sans"/>
              <a:cs typeface="Nunito Sans"/>
              <a:sym typeface="Nunito Sans"/>
            </a:endParaRPr>
          </a:p>
        </p:txBody>
      </p:sp>
      <p:sp>
        <p:nvSpPr>
          <p:cNvPr id="753" name="Google Shape;753;p65"/>
          <p:cNvSpPr txBox="1">
            <a:spLocks noGrp="1"/>
          </p:cNvSpPr>
          <p:nvPr>
            <p:ph type="body" idx="2"/>
          </p:nvPr>
        </p:nvSpPr>
        <p:spPr>
          <a:xfrm>
            <a:off x="3447988" y="3693650"/>
            <a:ext cx="2247900" cy="400200"/>
          </a:xfrm>
          <a:prstGeom prst="rect">
            <a:avLst/>
          </a:prstGeom>
        </p:spPr>
        <p:txBody>
          <a:bodyPr spcFirstLastPara="1" wrap="square" lIns="91425" tIns="91425" rIns="91425" bIns="91425" anchor="t" anchorCtr="0">
            <a:noAutofit/>
          </a:bodyPr>
          <a:lstStyle>
            <a:lvl1pPr marL="457200" lvl="0" indent="-292100" algn="ctr">
              <a:spcBef>
                <a:spcPts val="0"/>
              </a:spcBef>
              <a:spcAft>
                <a:spcPts val="0"/>
              </a:spcAft>
              <a:buClr>
                <a:schemeClr val="dk2"/>
              </a:buClr>
              <a:buSzPts val="1000"/>
              <a:buFont typeface="Nunito Sans"/>
              <a:buChar char="●"/>
              <a:defRPr sz="1000">
                <a:solidFill>
                  <a:schemeClr val="dk2"/>
                </a:solidFill>
              </a:defRPr>
            </a:lvl1pPr>
            <a:lvl2pPr marL="914400" lvl="1" indent="-292100" algn="ctr">
              <a:spcBef>
                <a:spcPts val="0"/>
              </a:spcBef>
              <a:spcAft>
                <a:spcPts val="0"/>
              </a:spcAft>
              <a:buClr>
                <a:schemeClr val="dk2"/>
              </a:buClr>
              <a:buSzPts val="1000"/>
              <a:buFont typeface="Nunito Sans"/>
              <a:buChar char="○"/>
              <a:defRPr sz="1000">
                <a:solidFill>
                  <a:schemeClr val="dk2"/>
                </a:solidFill>
              </a:defRPr>
            </a:lvl2pPr>
            <a:lvl3pPr marL="1371600" lvl="2" indent="-292100" algn="ctr">
              <a:spcBef>
                <a:spcPts val="0"/>
              </a:spcBef>
              <a:spcAft>
                <a:spcPts val="0"/>
              </a:spcAft>
              <a:buClr>
                <a:schemeClr val="dk2"/>
              </a:buClr>
              <a:buSzPts val="1000"/>
              <a:buFont typeface="Nunito Sans"/>
              <a:buChar char="■"/>
              <a:defRPr sz="1000">
                <a:solidFill>
                  <a:schemeClr val="dk2"/>
                </a:solidFill>
              </a:defRPr>
            </a:lvl3pPr>
            <a:lvl4pPr marL="1828800" lvl="3" indent="-292100" algn="ctr">
              <a:spcBef>
                <a:spcPts val="0"/>
              </a:spcBef>
              <a:spcAft>
                <a:spcPts val="0"/>
              </a:spcAft>
              <a:buClr>
                <a:schemeClr val="dk2"/>
              </a:buClr>
              <a:buSzPts val="1000"/>
              <a:buFont typeface="Nunito Sans"/>
              <a:buChar char="●"/>
              <a:defRPr sz="1000">
                <a:solidFill>
                  <a:schemeClr val="dk2"/>
                </a:solidFill>
              </a:defRPr>
            </a:lvl4pPr>
            <a:lvl5pPr marL="2286000" lvl="4" indent="-292100" algn="ctr">
              <a:spcBef>
                <a:spcPts val="0"/>
              </a:spcBef>
              <a:spcAft>
                <a:spcPts val="0"/>
              </a:spcAft>
              <a:buClr>
                <a:schemeClr val="dk2"/>
              </a:buClr>
              <a:buSzPts val="1000"/>
              <a:buFont typeface="Nunito Sans"/>
              <a:buChar char="○"/>
              <a:defRPr sz="1000">
                <a:solidFill>
                  <a:schemeClr val="dk2"/>
                </a:solidFill>
              </a:defRPr>
            </a:lvl5pPr>
            <a:lvl6pPr marL="2743200" lvl="5" indent="-292100" algn="ctr">
              <a:spcBef>
                <a:spcPts val="0"/>
              </a:spcBef>
              <a:spcAft>
                <a:spcPts val="0"/>
              </a:spcAft>
              <a:buClr>
                <a:schemeClr val="dk2"/>
              </a:buClr>
              <a:buSzPts val="1000"/>
              <a:buFont typeface="Nunito Sans"/>
              <a:buChar char="■"/>
              <a:defRPr sz="1000">
                <a:solidFill>
                  <a:schemeClr val="dk2"/>
                </a:solidFill>
              </a:defRPr>
            </a:lvl6pPr>
            <a:lvl7pPr marL="3200400" lvl="6" indent="-292100" algn="ctr">
              <a:spcBef>
                <a:spcPts val="0"/>
              </a:spcBef>
              <a:spcAft>
                <a:spcPts val="0"/>
              </a:spcAft>
              <a:buClr>
                <a:schemeClr val="dk2"/>
              </a:buClr>
              <a:buSzPts val="1000"/>
              <a:buFont typeface="Nunito Sans"/>
              <a:buChar char="●"/>
              <a:defRPr sz="1000">
                <a:solidFill>
                  <a:schemeClr val="dk2"/>
                </a:solidFill>
              </a:defRPr>
            </a:lvl7pPr>
            <a:lvl8pPr marL="3657600" lvl="7" indent="-292100" algn="ctr">
              <a:spcBef>
                <a:spcPts val="0"/>
              </a:spcBef>
              <a:spcAft>
                <a:spcPts val="0"/>
              </a:spcAft>
              <a:buClr>
                <a:schemeClr val="dk2"/>
              </a:buClr>
              <a:buSzPts val="1000"/>
              <a:buFont typeface="Nunito Sans"/>
              <a:buChar char="○"/>
              <a:defRPr sz="1000">
                <a:solidFill>
                  <a:schemeClr val="dk2"/>
                </a:solidFill>
              </a:defRPr>
            </a:lvl8pPr>
            <a:lvl9pPr marL="4114800" lvl="8" indent="-292100" algn="ctr">
              <a:spcBef>
                <a:spcPts val="0"/>
              </a:spcBef>
              <a:spcAft>
                <a:spcPts val="0"/>
              </a:spcAft>
              <a:buClr>
                <a:schemeClr val="dk2"/>
              </a:buClr>
              <a:buSzPts val="1000"/>
              <a:buFont typeface="Nunito Sans"/>
              <a:buChar char="■"/>
              <a:defRPr sz="1000">
                <a:solidFill>
                  <a:schemeClr val="dk2"/>
                </a:solidFill>
              </a:defRPr>
            </a:lvl9pPr>
          </a:lstStyle>
          <a:p>
            <a:endParaRPr/>
          </a:p>
        </p:txBody>
      </p:sp>
      <p:sp>
        <p:nvSpPr>
          <p:cNvPr id="754" name="Google Shape;754;p65"/>
          <p:cNvSpPr txBox="1">
            <a:spLocks noGrp="1"/>
          </p:cNvSpPr>
          <p:nvPr>
            <p:ph type="subTitle" idx="3"/>
          </p:nvPr>
        </p:nvSpPr>
        <p:spPr>
          <a:xfrm>
            <a:off x="228600" y="4800275"/>
            <a:ext cx="1115700" cy="311400"/>
          </a:xfrm>
          <a:prstGeom prst="rect">
            <a:avLst/>
          </a:prstGeom>
        </p:spPr>
        <p:txBody>
          <a:bodyPr spcFirstLastPara="1" wrap="square" lIns="91425" tIns="91425" rIns="91425" bIns="91425" anchor="t" anchorCtr="0">
            <a:noAutofit/>
          </a:bodyPr>
          <a:lstStyle>
            <a:lvl1pPr lvl="0">
              <a:spcBef>
                <a:spcPts val="0"/>
              </a:spcBef>
              <a:spcAft>
                <a:spcPts val="0"/>
              </a:spcAft>
              <a:buNone/>
              <a:defRPr sz="700">
                <a:solidFill>
                  <a:schemeClr val="dk2"/>
                </a:solidFill>
                <a:latin typeface="Nunito Sans"/>
                <a:ea typeface="Nunito Sans"/>
                <a:cs typeface="Nunito Sans"/>
                <a:sym typeface="Nunito Sans"/>
              </a:defRPr>
            </a:lvl1pPr>
            <a:lvl2pPr lvl="1">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2pPr>
            <a:lvl3pPr lvl="2">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3pPr>
            <a:lvl4pPr lvl="3">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4pPr>
            <a:lvl5pPr lvl="4">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5pPr>
            <a:lvl6pPr lvl="5">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6pPr>
            <a:lvl7pPr lvl="6">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7pPr>
            <a:lvl8pPr lvl="7">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8pPr>
            <a:lvl9pPr lvl="8">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755"/>
        <p:cNvGrpSpPr/>
        <p:nvPr/>
      </p:nvGrpSpPr>
      <p:grpSpPr>
        <a:xfrm>
          <a:off x="0" y="0"/>
          <a:ext cx="0" cy="0"/>
          <a:chOff x="0" y="0"/>
          <a:chExt cx="0" cy="0"/>
        </a:xfrm>
      </p:grpSpPr>
      <p:sp>
        <p:nvSpPr>
          <p:cNvPr id="756" name="Google Shape;756;p6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spAutoFit/>
          </a:bodyPr>
          <a:lstStyle>
            <a:lvl1pPr lvl="0" algn="ctr">
              <a:spcBef>
                <a:spcPts val="0"/>
              </a:spcBef>
              <a:spcAft>
                <a:spcPts val="0"/>
              </a:spcAft>
              <a:buSzPts val="3600"/>
              <a:buChar char="●"/>
              <a:defRPr sz="3600"/>
            </a:lvl1pPr>
            <a:lvl2pPr lvl="1" algn="ctr">
              <a:spcBef>
                <a:spcPts val="0"/>
              </a:spcBef>
              <a:spcAft>
                <a:spcPts val="0"/>
              </a:spcAft>
              <a:buSzPts val="3600"/>
              <a:buChar char="○"/>
              <a:defRPr sz="3600"/>
            </a:lvl2pPr>
            <a:lvl3pPr lvl="2" algn="ctr">
              <a:spcBef>
                <a:spcPts val="0"/>
              </a:spcBef>
              <a:spcAft>
                <a:spcPts val="0"/>
              </a:spcAft>
              <a:buSzPts val="3600"/>
              <a:buChar char="■"/>
              <a:defRPr sz="3600"/>
            </a:lvl3pPr>
            <a:lvl4pPr lvl="3" algn="ctr">
              <a:spcBef>
                <a:spcPts val="0"/>
              </a:spcBef>
              <a:spcAft>
                <a:spcPts val="0"/>
              </a:spcAft>
              <a:buSzPts val="3600"/>
              <a:buChar char="●"/>
              <a:defRPr sz="3600"/>
            </a:lvl4pPr>
            <a:lvl5pPr lvl="4" algn="ctr">
              <a:spcBef>
                <a:spcPts val="0"/>
              </a:spcBef>
              <a:spcAft>
                <a:spcPts val="0"/>
              </a:spcAft>
              <a:buSzPts val="3600"/>
              <a:buChar char="○"/>
              <a:defRPr sz="3600"/>
            </a:lvl5pPr>
            <a:lvl6pPr lvl="5" algn="ctr">
              <a:spcBef>
                <a:spcPts val="0"/>
              </a:spcBef>
              <a:spcAft>
                <a:spcPts val="0"/>
              </a:spcAft>
              <a:buSzPts val="3600"/>
              <a:buChar char="■"/>
              <a:defRPr sz="3600"/>
            </a:lvl6pPr>
            <a:lvl7pPr lvl="6" algn="ctr">
              <a:spcBef>
                <a:spcPts val="0"/>
              </a:spcBef>
              <a:spcAft>
                <a:spcPts val="0"/>
              </a:spcAft>
              <a:buSzPts val="3600"/>
              <a:buChar char="●"/>
              <a:defRPr sz="3600"/>
            </a:lvl7pPr>
            <a:lvl8pPr lvl="7" algn="ctr">
              <a:spcBef>
                <a:spcPts val="0"/>
              </a:spcBef>
              <a:spcAft>
                <a:spcPts val="0"/>
              </a:spcAft>
              <a:buSzPts val="3600"/>
              <a:buChar char="○"/>
              <a:defRPr sz="3600"/>
            </a:lvl8pPr>
            <a:lvl9pPr lvl="8" algn="ctr">
              <a:spcBef>
                <a:spcPts val="0"/>
              </a:spcBef>
              <a:spcAft>
                <a:spcPts val="0"/>
              </a:spcAft>
              <a:buSzPts val="3600"/>
              <a:buChar char="■"/>
              <a:defRPr sz="3600"/>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body">
  <p:cSld name="Title and body">
    <p:spTree>
      <p:nvGrpSpPr>
        <p:cNvPr id="1" name="Shape 757"/>
        <p:cNvGrpSpPr/>
        <p:nvPr/>
      </p:nvGrpSpPr>
      <p:grpSpPr>
        <a:xfrm>
          <a:off x="0" y="0"/>
          <a:ext cx="0" cy="0"/>
          <a:chOff x="0" y="0"/>
          <a:chExt cx="0" cy="0"/>
        </a:xfrm>
      </p:grpSpPr>
      <p:sp>
        <p:nvSpPr>
          <p:cNvPr id="758" name="Google Shape;758;p6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759" name="Google Shape;759;p6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wo columns">
  <p:cSld name="Title and two columns">
    <p:spTree>
      <p:nvGrpSpPr>
        <p:cNvPr id="1" name="Shape 760"/>
        <p:cNvGrpSpPr/>
        <p:nvPr/>
      </p:nvGrpSpPr>
      <p:grpSpPr>
        <a:xfrm>
          <a:off x="0" y="0"/>
          <a:ext cx="0" cy="0"/>
          <a:chOff x="0" y="0"/>
          <a:chExt cx="0" cy="0"/>
        </a:xfrm>
      </p:grpSpPr>
      <p:sp>
        <p:nvSpPr>
          <p:cNvPr id="761" name="Google Shape;761;p6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762" name="Google Shape;762;p68"/>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763" name="Google Shape;763;p68"/>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spAutoFit/>
          </a:bodyPr>
          <a:lstStyle>
            <a:lvl1pPr marL="457200" lvl="0" indent="-317500">
              <a:spcBef>
                <a:spcPts val="0"/>
              </a:spcBef>
              <a:spcAft>
                <a:spcPts val="0"/>
              </a:spcAft>
              <a:buSzPts val="1400"/>
              <a:buChar char="●"/>
              <a:defRPr sz="1400"/>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764"/>
        <p:cNvGrpSpPr/>
        <p:nvPr/>
      </p:nvGrpSpPr>
      <p:grpSpPr>
        <a:xfrm>
          <a:off x="0" y="0"/>
          <a:ext cx="0" cy="0"/>
          <a:chOff x="0" y="0"/>
          <a:chExt cx="0" cy="0"/>
        </a:xfrm>
      </p:grpSpPr>
      <p:sp>
        <p:nvSpPr>
          <p:cNvPr id="765" name="Google Shape;765;p6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66"/>
        <p:cNvGrpSpPr/>
        <p:nvPr/>
      </p:nvGrpSpPr>
      <p:grpSpPr>
        <a:xfrm>
          <a:off x="0" y="0"/>
          <a:ext cx="0" cy="0"/>
          <a:chOff x="0" y="0"/>
          <a:chExt cx="0" cy="0"/>
        </a:xfrm>
      </p:grpSpPr>
      <p:sp>
        <p:nvSpPr>
          <p:cNvPr id="767" name="Google Shape;767;p70"/>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spAutoFit/>
          </a:bodyPr>
          <a:lstStyle>
            <a:lvl1pPr lvl="0">
              <a:spcBef>
                <a:spcPts val="0"/>
              </a:spcBef>
              <a:spcAft>
                <a:spcPts val="0"/>
              </a:spcAft>
              <a:buSzPts val="2400"/>
              <a:buChar char="●"/>
              <a:defRPr sz="2400"/>
            </a:lvl1pPr>
            <a:lvl2pPr lvl="1">
              <a:spcBef>
                <a:spcPts val="0"/>
              </a:spcBef>
              <a:spcAft>
                <a:spcPts val="0"/>
              </a:spcAft>
              <a:buSzPts val="2400"/>
              <a:buChar char="○"/>
              <a:defRPr sz="2400"/>
            </a:lvl2pPr>
            <a:lvl3pPr lvl="2">
              <a:spcBef>
                <a:spcPts val="0"/>
              </a:spcBef>
              <a:spcAft>
                <a:spcPts val="0"/>
              </a:spcAft>
              <a:buSzPts val="2400"/>
              <a:buChar char="■"/>
              <a:defRPr sz="2400"/>
            </a:lvl3pPr>
            <a:lvl4pPr lvl="3">
              <a:spcBef>
                <a:spcPts val="0"/>
              </a:spcBef>
              <a:spcAft>
                <a:spcPts val="0"/>
              </a:spcAft>
              <a:buSzPts val="2400"/>
              <a:buChar char="●"/>
              <a:defRPr sz="2400"/>
            </a:lvl4pPr>
            <a:lvl5pPr lvl="4">
              <a:spcBef>
                <a:spcPts val="0"/>
              </a:spcBef>
              <a:spcAft>
                <a:spcPts val="0"/>
              </a:spcAft>
              <a:buSzPts val="2400"/>
              <a:buChar char="○"/>
              <a:defRPr sz="2400"/>
            </a:lvl5pPr>
            <a:lvl6pPr lvl="5">
              <a:spcBef>
                <a:spcPts val="0"/>
              </a:spcBef>
              <a:spcAft>
                <a:spcPts val="0"/>
              </a:spcAft>
              <a:buSzPts val="2400"/>
              <a:buChar char="■"/>
              <a:defRPr sz="2400"/>
            </a:lvl6pPr>
            <a:lvl7pPr lvl="6">
              <a:spcBef>
                <a:spcPts val="0"/>
              </a:spcBef>
              <a:spcAft>
                <a:spcPts val="0"/>
              </a:spcAft>
              <a:buSzPts val="2400"/>
              <a:buChar char="●"/>
              <a:defRPr sz="2400"/>
            </a:lvl7pPr>
            <a:lvl8pPr lvl="7">
              <a:spcBef>
                <a:spcPts val="0"/>
              </a:spcBef>
              <a:spcAft>
                <a:spcPts val="0"/>
              </a:spcAft>
              <a:buSzPts val="2400"/>
              <a:buChar char="○"/>
              <a:defRPr sz="2400"/>
            </a:lvl8pPr>
            <a:lvl9pPr lvl="8">
              <a:spcBef>
                <a:spcPts val="0"/>
              </a:spcBef>
              <a:spcAft>
                <a:spcPts val="0"/>
              </a:spcAft>
              <a:buSzPts val="2400"/>
              <a:buChar char="■"/>
              <a:defRPr sz="2400"/>
            </a:lvl9pPr>
          </a:lstStyle>
          <a:p>
            <a:endParaRPr/>
          </a:p>
        </p:txBody>
      </p:sp>
      <p:sp>
        <p:nvSpPr>
          <p:cNvPr id="768" name="Google Shape;768;p7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69"/>
        <p:cNvGrpSpPr/>
        <p:nvPr/>
      </p:nvGrpSpPr>
      <p:grpSpPr>
        <a:xfrm>
          <a:off x="0" y="0"/>
          <a:ext cx="0" cy="0"/>
          <a:chOff x="0" y="0"/>
          <a:chExt cx="0" cy="0"/>
        </a:xfrm>
      </p:grpSpPr>
      <p:sp>
        <p:nvSpPr>
          <p:cNvPr id="770" name="Google Shape;770;p7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spAutoFit/>
          </a:bodyPr>
          <a:lstStyle>
            <a:lvl1pPr lvl="0" algn="ctr">
              <a:spcBef>
                <a:spcPts val="0"/>
              </a:spcBef>
              <a:spcAft>
                <a:spcPts val="0"/>
              </a:spcAft>
              <a:buSzPts val="4200"/>
              <a:buChar char="●"/>
              <a:defRPr sz="4200"/>
            </a:lvl1pPr>
            <a:lvl2pPr lvl="1" algn="ctr">
              <a:spcBef>
                <a:spcPts val="0"/>
              </a:spcBef>
              <a:spcAft>
                <a:spcPts val="0"/>
              </a:spcAft>
              <a:buSzPts val="4200"/>
              <a:buChar char="○"/>
              <a:defRPr sz="4200"/>
            </a:lvl2pPr>
            <a:lvl3pPr lvl="2" algn="ctr">
              <a:spcBef>
                <a:spcPts val="0"/>
              </a:spcBef>
              <a:spcAft>
                <a:spcPts val="0"/>
              </a:spcAft>
              <a:buSzPts val="4200"/>
              <a:buChar char="■"/>
              <a:defRPr sz="4200"/>
            </a:lvl3pPr>
            <a:lvl4pPr lvl="3" algn="ctr">
              <a:spcBef>
                <a:spcPts val="0"/>
              </a:spcBef>
              <a:spcAft>
                <a:spcPts val="0"/>
              </a:spcAft>
              <a:buSzPts val="4200"/>
              <a:buChar char="●"/>
              <a:defRPr sz="4200"/>
            </a:lvl4pPr>
            <a:lvl5pPr lvl="4" algn="ctr">
              <a:spcBef>
                <a:spcPts val="0"/>
              </a:spcBef>
              <a:spcAft>
                <a:spcPts val="0"/>
              </a:spcAft>
              <a:buSzPts val="4200"/>
              <a:buChar char="○"/>
              <a:defRPr sz="4200"/>
            </a:lvl5pPr>
            <a:lvl6pPr lvl="5" algn="ctr">
              <a:spcBef>
                <a:spcPts val="0"/>
              </a:spcBef>
              <a:spcAft>
                <a:spcPts val="0"/>
              </a:spcAft>
              <a:buSzPts val="4200"/>
              <a:buChar char="■"/>
              <a:defRPr sz="4200"/>
            </a:lvl6pPr>
            <a:lvl7pPr lvl="6" algn="ctr">
              <a:spcBef>
                <a:spcPts val="0"/>
              </a:spcBef>
              <a:spcAft>
                <a:spcPts val="0"/>
              </a:spcAft>
              <a:buSzPts val="4200"/>
              <a:buChar char="●"/>
              <a:defRPr sz="4200"/>
            </a:lvl7pPr>
            <a:lvl8pPr lvl="7" algn="ctr">
              <a:spcBef>
                <a:spcPts val="0"/>
              </a:spcBef>
              <a:spcAft>
                <a:spcPts val="0"/>
              </a:spcAft>
              <a:buSzPts val="4200"/>
              <a:buChar char="○"/>
              <a:defRPr sz="4200"/>
            </a:lvl8pPr>
            <a:lvl9pPr lvl="8" algn="ctr">
              <a:spcBef>
                <a:spcPts val="0"/>
              </a:spcBef>
              <a:spcAft>
                <a:spcPts val="0"/>
              </a:spcAft>
              <a:buSzPts val="4200"/>
              <a:buChar char="■"/>
              <a:defRPr sz="4200"/>
            </a:lvl9pPr>
          </a:lstStyle>
          <a:p>
            <a:endParaRPr/>
          </a:p>
        </p:txBody>
      </p:sp>
      <p:sp>
        <p:nvSpPr>
          <p:cNvPr id="771" name="Google Shape;771;p7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a:endParaRPr/>
          </a:p>
        </p:txBody>
      </p:sp>
      <p:sp>
        <p:nvSpPr>
          <p:cNvPr id="772" name="Google Shape;772;p7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images">
  <p:cSld name="BLANK_1_1_1_1_2_1">
    <p:spTree>
      <p:nvGrpSpPr>
        <p:cNvPr id="1" name="Shape 96"/>
        <p:cNvGrpSpPr/>
        <p:nvPr/>
      </p:nvGrpSpPr>
      <p:grpSpPr>
        <a:xfrm>
          <a:off x="0" y="0"/>
          <a:ext cx="0" cy="0"/>
          <a:chOff x="0" y="0"/>
          <a:chExt cx="0" cy="0"/>
        </a:xfrm>
      </p:grpSpPr>
      <p:sp>
        <p:nvSpPr>
          <p:cNvPr id="97" name="Google Shape;97;p8"/>
          <p:cNvSpPr>
            <a:spLocks noGrp="1"/>
          </p:cNvSpPr>
          <p:nvPr>
            <p:ph type="pic" idx="2"/>
          </p:nvPr>
        </p:nvSpPr>
        <p:spPr>
          <a:xfrm>
            <a:off x="4618950" y="228600"/>
            <a:ext cx="1370400" cy="1357500"/>
          </a:xfrm>
          <a:prstGeom prst="roundRect">
            <a:avLst>
              <a:gd name="adj" fmla="val 16935"/>
            </a:avLst>
          </a:prstGeom>
          <a:noFill/>
          <a:ln>
            <a:noFill/>
          </a:ln>
        </p:spPr>
      </p:sp>
      <p:sp>
        <p:nvSpPr>
          <p:cNvPr id="98" name="Google Shape;98;p8"/>
          <p:cNvSpPr txBox="1">
            <a:spLocks noGrp="1"/>
          </p:cNvSpPr>
          <p:nvPr>
            <p:ph type="subTitle" idx="1"/>
          </p:nvPr>
        </p:nvSpPr>
        <p:spPr>
          <a:xfrm>
            <a:off x="4619000" y="1702322"/>
            <a:ext cx="1370400" cy="171900"/>
          </a:xfrm>
          <a:prstGeom prst="rect">
            <a:avLst/>
          </a:prstGeom>
        </p:spPr>
        <p:txBody>
          <a:bodyPr spcFirstLastPara="1" wrap="square" lIns="0" tIns="0" rIns="91425" bIns="0" anchor="b" anchorCtr="0">
            <a:noAutofit/>
          </a:bodyPr>
          <a:lstStyle>
            <a:lvl1pPr lvl="0">
              <a:spcBef>
                <a:spcPts val="0"/>
              </a:spcBef>
              <a:spcAft>
                <a:spcPts val="0"/>
              </a:spcAft>
              <a:buNone/>
              <a:defRPr sz="1200">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2pPr>
            <a:lvl3pPr lvl="2">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3pPr>
            <a:lvl4pPr lvl="3">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4pPr>
            <a:lvl5pPr lvl="4">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5pPr>
            <a:lvl6pPr lvl="5">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6pPr>
            <a:lvl7pPr lvl="6">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7pPr>
            <a:lvl8pPr lvl="7">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8pPr>
            <a:lvl9pPr lvl="8">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9pPr>
          </a:lstStyle>
          <a:p>
            <a:endParaRPr/>
          </a:p>
        </p:txBody>
      </p:sp>
      <p:sp>
        <p:nvSpPr>
          <p:cNvPr id="99" name="Google Shape;99;p8"/>
          <p:cNvSpPr txBox="1">
            <a:spLocks noGrp="1"/>
          </p:cNvSpPr>
          <p:nvPr>
            <p:ph type="subTitle" idx="3"/>
          </p:nvPr>
        </p:nvSpPr>
        <p:spPr>
          <a:xfrm>
            <a:off x="320625" y="4675975"/>
            <a:ext cx="2700000" cy="236400"/>
          </a:xfrm>
          <a:prstGeom prst="rect">
            <a:avLst/>
          </a:prstGeom>
        </p:spPr>
        <p:txBody>
          <a:bodyPr spcFirstLastPara="1" wrap="square" lIns="0" tIns="0" rIns="0" bIns="0" anchor="b" anchorCtr="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a:endParaRPr/>
          </a:p>
        </p:txBody>
      </p:sp>
      <p:sp>
        <p:nvSpPr>
          <p:cNvPr id="100" name="Google Shape;100;p8"/>
          <p:cNvSpPr txBox="1">
            <a:spLocks noGrp="1"/>
          </p:cNvSpPr>
          <p:nvPr>
            <p:ph type="subTitle" idx="4"/>
          </p:nvPr>
        </p:nvSpPr>
        <p:spPr>
          <a:xfrm>
            <a:off x="4716740" y="4675975"/>
            <a:ext cx="2294700" cy="236400"/>
          </a:xfrm>
          <a:prstGeom prst="rect">
            <a:avLst/>
          </a:prstGeom>
        </p:spPr>
        <p:txBody>
          <a:bodyPr spcFirstLastPara="1" wrap="square" lIns="0" tIns="0" rIns="0" bIns="0" anchor="b" anchorCtr="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a:endParaRPr/>
          </a:p>
        </p:txBody>
      </p:sp>
      <p:sp>
        <p:nvSpPr>
          <p:cNvPr id="101" name="Google Shape;101;p8"/>
          <p:cNvSpPr txBox="1">
            <a:spLocks noGrp="1"/>
          </p:cNvSpPr>
          <p:nvPr>
            <p:ph type="subTitle" idx="5"/>
          </p:nvPr>
        </p:nvSpPr>
        <p:spPr>
          <a:xfrm>
            <a:off x="6859200" y="4683725"/>
            <a:ext cx="2056500" cy="228600"/>
          </a:xfrm>
          <a:prstGeom prst="rect">
            <a:avLst/>
          </a:prstGeom>
        </p:spPr>
        <p:txBody>
          <a:bodyPr spcFirstLastPara="1" wrap="square" lIns="0" tIns="0" rIns="0" bIns="0" anchor="b" anchorCtr="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a:endParaRPr/>
          </a:p>
        </p:txBody>
      </p:sp>
      <p:sp>
        <p:nvSpPr>
          <p:cNvPr id="102" name="Google Shape;102;p8"/>
          <p:cNvSpPr txBox="1">
            <a:spLocks noGrp="1"/>
          </p:cNvSpPr>
          <p:nvPr>
            <p:ph type="title"/>
          </p:nvPr>
        </p:nvSpPr>
        <p:spPr>
          <a:xfrm>
            <a:off x="228600" y="234750"/>
            <a:ext cx="3904500" cy="1162800"/>
          </a:xfrm>
          <a:prstGeom prst="rect">
            <a:avLst/>
          </a:prstGeom>
        </p:spPr>
        <p:txBody>
          <a:bodyPr spcFirstLastPara="1" wrap="square" lIns="0" tIns="0" rIns="91425" bIns="91425" anchor="t" anchorCtr="0">
            <a:spAutoFit/>
          </a:bodyPr>
          <a:lstStyle>
            <a:lvl1pPr lvl="0">
              <a:lnSpc>
                <a:spcPct val="85000"/>
              </a:lnSpc>
              <a:spcBef>
                <a:spcPts val="0"/>
              </a:spcBef>
              <a:spcAft>
                <a:spcPts val="0"/>
              </a:spcAft>
              <a:buNone/>
              <a:defRPr sz="3400">
                <a:solidFill>
                  <a:schemeClr val="dk2"/>
                </a:solidFill>
              </a:defRPr>
            </a:lvl1pPr>
            <a:lvl2pPr lvl="1">
              <a:lnSpc>
                <a:spcPct val="85000"/>
              </a:lnSpc>
              <a:spcBef>
                <a:spcPts val="0"/>
              </a:spcBef>
              <a:spcAft>
                <a:spcPts val="0"/>
              </a:spcAft>
              <a:buNone/>
              <a:defRPr sz="3600">
                <a:solidFill>
                  <a:schemeClr val="dk2"/>
                </a:solidFill>
              </a:defRPr>
            </a:lvl2pPr>
            <a:lvl3pPr lvl="2">
              <a:lnSpc>
                <a:spcPct val="85000"/>
              </a:lnSpc>
              <a:spcBef>
                <a:spcPts val="0"/>
              </a:spcBef>
              <a:spcAft>
                <a:spcPts val="0"/>
              </a:spcAft>
              <a:buNone/>
              <a:defRPr sz="3600">
                <a:solidFill>
                  <a:schemeClr val="dk2"/>
                </a:solidFill>
              </a:defRPr>
            </a:lvl3pPr>
            <a:lvl4pPr lvl="3">
              <a:lnSpc>
                <a:spcPct val="85000"/>
              </a:lnSpc>
              <a:spcBef>
                <a:spcPts val="0"/>
              </a:spcBef>
              <a:spcAft>
                <a:spcPts val="0"/>
              </a:spcAft>
              <a:buNone/>
              <a:defRPr sz="3600">
                <a:solidFill>
                  <a:schemeClr val="dk2"/>
                </a:solidFill>
              </a:defRPr>
            </a:lvl4pPr>
            <a:lvl5pPr lvl="4">
              <a:lnSpc>
                <a:spcPct val="85000"/>
              </a:lnSpc>
              <a:spcBef>
                <a:spcPts val="0"/>
              </a:spcBef>
              <a:spcAft>
                <a:spcPts val="0"/>
              </a:spcAft>
              <a:buNone/>
              <a:defRPr sz="3600">
                <a:solidFill>
                  <a:schemeClr val="dk2"/>
                </a:solidFill>
              </a:defRPr>
            </a:lvl5pPr>
            <a:lvl6pPr lvl="5">
              <a:lnSpc>
                <a:spcPct val="85000"/>
              </a:lnSpc>
              <a:spcBef>
                <a:spcPts val="0"/>
              </a:spcBef>
              <a:spcAft>
                <a:spcPts val="0"/>
              </a:spcAft>
              <a:buNone/>
              <a:defRPr sz="3600">
                <a:solidFill>
                  <a:schemeClr val="dk2"/>
                </a:solidFill>
              </a:defRPr>
            </a:lvl6pPr>
            <a:lvl7pPr lvl="6">
              <a:lnSpc>
                <a:spcPct val="85000"/>
              </a:lnSpc>
              <a:spcBef>
                <a:spcPts val="0"/>
              </a:spcBef>
              <a:spcAft>
                <a:spcPts val="0"/>
              </a:spcAft>
              <a:buNone/>
              <a:defRPr sz="3600">
                <a:solidFill>
                  <a:schemeClr val="dk2"/>
                </a:solidFill>
              </a:defRPr>
            </a:lvl7pPr>
            <a:lvl8pPr lvl="7">
              <a:lnSpc>
                <a:spcPct val="85000"/>
              </a:lnSpc>
              <a:spcBef>
                <a:spcPts val="0"/>
              </a:spcBef>
              <a:spcAft>
                <a:spcPts val="0"/>
              </a:spcAft>
              <a:buNone/>
              <a:defRPr sz="3600">
                <a:solidFill>
                  <a:schemeClr val="dk2"/>
                </a:solidFill>
              </a:defRPr>
            </a:lvl8pPr>
            <a:lvl9pPr lvl="8">
              <a:lnSpc>
                <a:spcPct val="85000"/>
              </a:lnSpc>
              <a:spcBef>
                <a:spcPts val="0"/>
              </a:spcBef>
              <a:spcAft>
                <a:spcPts val="0"/>
              </a:spcAft>
              <a:buNone/>
              <a:defRPr sz="3600">
                <a:solidFill>
                  <a:schemeClr val="dk2"/>
                </a:solidFill>
              </a:defRPr>
            </a:lvl9pPr>
          </a:lstStyle>
          <a:p>
            <a:endParaRPr/>
          </a:p>
        </p:txBody>
      </p:sp>
      <p:sp>
        <p:nvSpPr>
          <p:cNvPr id="103" name="Google Shape;103;p8"/>
          <p:cNvSpPr txBox="1">
            <a:spLocks noGrp="1"/>
          </p:cNvSpPr>
          <p:nvPr>
            <p:ph type="subTitle" idx="6"/>
          </p:nvPr>
        </p:nvSpPr>
        <p:spPr>
          <a:xfrm>
            <a:off x="4619000" y="1880160"/>
            <a:ext cx="1370400" cy="171900"/>
          </a:xfrm>
          <a:prstGeom prst="rect">
            <a:avLst/>
          </a:prstGeom>
        </p:spPr>
        <p:txBody>
          <a:bodyPr spcFirstLastPara="1" wrap="square" lIns="0" tIns="0" rIns="91425" bIns="91425" anchor="t" anchorCtr="0">
            <a:noAutofit/>
          </a:bodyPr>
          <a:lstStyle>
            <a:lvl1pPr lvl="0">
              <a:spcBef>
                <a:spcPts val="0"/>
              </a:spcBef>
              <a:spcAft>
                <a:spcPts val="0"/>
              </a:spcAft>
              <a:buNone/>
              <a:defRPr sz="1000">
                <a:latin typeface="Urbanist Medium"/>
                <a:ea typeface="Urbanist Medium"/>
                <a:cs typeface="Urbanist Medium"/>
                <a:sym typeface="Urbanist Medium"/>
              </a:defRPr>
            </a:lvl1pPr>
            <a:lvl2pPr lvl="1">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9pPr>
          </a:lstStyle>
          <a:p>
            <a:endParaRPr/>
          </a:p>
        </p:txBody>
      </p:sp>
      <p:sp>
        <p:nvSpPr>
          <p:cNvPr id="104" name="Google Shape;104;p8"/>
          <p:cNvSpPr>
            <a:spLocks noGrp="1"/>
          </p:cNvSpPr>
          <p:nvPr>
            <p:ph type="pic" idx="7"/>
          </p:nvPr>
        </p:nvSpPr>
        <p:spPr>
          <a:xfrm>
            <a:off x="6080700" y="228600"/>
            <a:ext cx="1370400" cy="1357500"/>
          </a:xfrm>
          <a:prstGeom prst="roundRect">
            <a:avLst>
              <a:gd name="adj" fmla="val 16935"/>
            </a:avLst>
          </a:prstGeom>
          <a:noFill/>
          <a:ln>
            <a:noFill/>
          </a:ln>
        </p:spPr>
      </p:sp>
      <p:sp>
        <p:nvSpPr>
          <p:cNvPr id="105" name="Google Shape;105;p8"/>
          <p:cNvSpPr txBox="1">
            <a:spLocks noGrp="1"/>
          </p:cNvSpPr>
          <p:nvPr>
            <p:ph type="subTitle" idx="8"/>
          </p:nvPr>
        </p:nvSpPr>
        <p:spPr>
          <a:xfrm>
            <a:off x="6080750" y="1702321"/>
            <a:ext cx="1370400" cy="171900"/>
          </a:xfrm>
          <a:prstGeom prst="rect">
            <a:avLst/>
          </a:prstGeom>
        </p:spPr>
        <p:txBody>
          <a:bodyPr spcFirstLastPara="1" wrap="square" lIns="0" tIns="0" rIns="91425" bIns="0" anchor="b" anchorCtr="0">
            <a:noAutofit/>
          </a:bodyPr>
          <a:lstStyle>
            <a:lvl1pPr lvl="0">
              <a:spcBef>
                <a:spcPts val="0"/>
              </a:spcBef>
              <a:spcAft>
                <a:spcPts val="0"/>
              </a:spcAft>
              <a:buNone/>
              <a:defRPr sz="1200">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2pPr>
            <a:lvl3pPr lvl="2">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3pPr>
            <a:lvl4pPr lvl="3">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4pPr>
            <a:lvl5pPr lvl="4">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5pPr>
            <a:lvl6pPr lvl="5">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6pPr>
            <a:lvl7pPr lvl="6">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7pPr>
            <a:lvl8pPr lvl="7">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8pPr>
            <a:lvl9pPr lvl="8">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9pPr>
          </a:lstStyle>
          <a:p>
            <a:endParaRPr/>
          </a:p>
        </p:txBody>
      </p:sp>
      <p:sp>
        <p:nvSpPr>
          <p:cNvPr id="106" name="Google Shape;106;p8"/>
          <p:cNvSpPr txBox="1">
            <a:spLocks noGrp="1"/>
          </p:cNvSpPr>
          <p:nvPr>
            <p:ph type="subTitle" idx="9"/>
          </p:nvPr>
        </p:nvSpPr>
        <p:spPr>
          <a:xfrm>
            <a:off x="6080750" y="1880160"/>
            <a:ext cx="1370400" cy="171900"/>
          </a:xfrm>
          <a:prstGeom prst="rect">
            <a:avLst/>
          </a:prstGeom>
        </p:spPr>
        <p:txBody>
          <a:bodyPr spcFirstLastPara="1" wrap="square" lIns="0" tIns="0" rIns="91425" bIns="91425" anchor="t" anchorCtr="0">
            <a:noAutofit/>
          </a:bodyPr>
          <a:lstStyle>
            <a:lvl1pPr lvl="0">
              <a:spcBef>
                <a:spcPts val="0"/>
              </a:spcBef>
              <a:spcAft>
                <a:spcPts val="0"/>
              </a:spcAft>
              <a:buNone/>
              <a:defRPr sz="1000">
                <a:latin typeface="Urbanist Medium"/>
                <a:ea typeface="Urbanist Medium"/>
                <a:cs typeface="Urbanist Medium"/>
                <a:sym typeface="Urbanist Medium"/>
              </a:defRPr>
            </a:lvl1pPr>
            <a:lvl2pPr lvl="1">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9pPr>
          </a:lstStyle>
          <a:p>
            <a:endParaRPr/>
          </a:p>
        </p:txBody>
      </p:sp>
      <p:sp>
        <p:nvSpPr>
          <p:cNvPr id="107" name="Google Shape;107;p8"/>
          <p:cNvSpPr>
            <a:spLocks noGrp="1"/>
          </p:cNvSpPr>
          <p:nvPr>
            <p:ph type="pic" idx="13"/>
          </p:nvPr>
        </p:nvSpPr>
        <p:spPr>
          <a:xfrm>
            <a:off x="7542450" y="228600"/>
            <a:ext cx="1370400" cy="1357500"/>
          </a:xfrm>
          <a:prstGeom prst="roundRect">
            <a:avLst>
              <a:gd name="adj" fmla="val 16935"/>
            </a:avLst>
          </a:prstGeom>
          <a:noFill/>
          <a:ln>
            <a:noFill/>
          </a:ln>
        </p:spPr>
      </p:sp>
      <p:sp>
        <p:nvSpPr>
          <p:cNvPr id="108" name="Google Shape;108;p8"/>
          <p:cNvSpPr txBox="1">
            <a:spLocks noGrp="1"/>
          </p:cNvSpPr>
          <p:nvPr>
            <p:ph type="subTitle" idx="14"/>
          </p:nvPr>
        </p:nvSpPr>
        <p:spPr>
          <a:xfrm>
            <a:off x="7542500" y="1702321"/>
            <a:ext cx="1370400" cy="171900"/>
          </a:xfrm>
          <a:prstGeom prst="rect">
            <a:avLst/>
          </a:prstGeom>
        </p:spPr>
        <p:txBody>
          <a:bodyPr spcFirstLastPara="1" wrap="square" lIns="0" tIns="0" rIns="91425" bIns="0" anchor="b" anchorCtr="0">
            <a:noAutofit/>
          </a:bodyPr>
          <a:lstStyle>
            <a:lvl1pPr lvl="0">
              <a:spcBef>
                <a:spcPts val="0"/>
              </a:spcBef>
              <a:spcAft>
                <a:spcPts val="0"/>
              </a:spcAft>
              <a:buNone/>
              <a:defRPr sz="1200">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2pPr>
            <a:lvl3pPr lvl="2">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3pPr>
            <a:lvl4pPr lvl="3">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4pPr>
            <a:lvl5pPr lvl="4">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5pPr>
            <a:lvl6pPr lvl="5">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6pPr>
            <a:lvl7pPr lvl="6">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7pPr>
            <a:lvl8pPr lvl="7">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8pPr>
            <a:lvl9pPr lvl="8">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9pPr>
          </a:lstStyle>
          <a:p>
            <a:endParaRPr/>
          </a:p>
        </p:txBody>
      </p:sp>
      <p:sp>
        <p:nvSpPr>
          <p:cNvPr id="109" name="Google Shape;109;p8"/>
          <p:cNvSpPr txBox="1">
            <a:spLocks noGrp="1"/>
          </p:cNvSpPr>
          <p:nvPr>
            <p:ph type="subTitle" idx="15"/>
          </p:nvPr>
        </p:nvSpPr>
        <p:spPr>
          <a:xfrm>
            <a:off x="7542500" y="1880160"/>
            <a:ext cx="1370400" cy="171900"/>
          </a:xfrm>
          <a:prstGeom prst="rect">
            <a:avLst/>
          </a:prstGeom>
        </p:spPr>
        <p:txBody>
          <a:bodyPr spcFirstLastPara="1" wrap="square" lIns="0" tIns="0" rIns="91425" bIns="91425" anchor="t" anchorCtr="0">
            <a:noAutofit/>
          </a:bodyPr>
          <a:lstStyle>
            <a:lvl1pPr lvl="0">
              <a:spcBef>
                <a:spcPts val="0"/>
              </a:spcBef>
              <a:spcAft>
                <a:spcPts val="0"/>
              </a:spcAft>
              <a:buNone/>
              <a:defRPr sz="1000">
                <a:latin typeface="Urbanist Medium"/>
                <a:ea typeface="Urbanist Medium"/>
                <a:cs typeface="Urbanist Medium"/>
                <a:sym typeface="Urbanist Medium"/>
              </a:defRPr>
            </a:lvl1pPr>
            <a:lvl2pPr lvl="1">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9pPr>
          </a:lstStyle>
          <a:p>
            <a:endParaRPr/>
          </a:p>
        </p:txBody>
      </p:sp>
      <p:sp>
        <p:nvSpPr>
          <p:cNvPr id="110" name="Google Shape;110;p8"/>
          <p:cNvSpPr>
            <a:spLocks noGrp="1"/>
          </p:cNvSpPr>
          <p:nvPr>
            <p:ph type="pic" idx="16"/>
          </p:nvPr>
        </p:nvSpPr>
        <p:spPr>
          <a:xfrm>
            <a:off x="4618950" y="2295725"/>
            <a:ext cx="1370400" cy="1357500"/>
          </a:xfrm>
          <a:prstGeom prst="roundRect">
            <a:avLst>
              <a:gd name="adj" fmla="val 16935"/>
            </a:avLst>
          </a:prstGeom>
          <a:noFill/>
          <a:ln>
            <a:noFill/>
          </a:ln>
        </p:spPr>
      </p:sp>
      <p:sp>
        <p:nvSpPr>
          <p:cNvPr id="111" name="Google Shape;111;p8"/>
          <p:cNvSpPr txBox="1">
            <a:spLocks noGrp="1"/>
          </p:cNvSpPr>
          <p:nvPr>
            <p:ph type="subTitle" idx="17"/>
          </p:nvPr>
        </p:nvSpPr>
        <p:spPr>
          <a:xfrm>
            <a:off x="4619000" y="3769446"/>
            <a:ext cx="1370400" cy="171900"/>
          </a:xfrm>
          <a:prstGeom prst="rect">
            <a:avLst/>
          </a:prstGeom>
        </p:spPr>
        <p:txBody>
          <a:bodyPr spcFirstLastPara="1" wrap="square" lIns="0" tIns="0" rIns="91425" bIns="0" anchor="b" anchorCtr="0">
            <a:noAutofit/>
          </a:bodyPr>
          <a:lstStyle>
            <a:lvl1pPr lvl="0">
              <a:spcBef>
                <a:spcPts val="0"/>
              </a:spcBef>
              <a:spcAft>
                <a:spcPts val="0"/>
              </a:spcAft>
              <a:buNone/>
              <a:defRPr sz="1200">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2pPr>
            <a:lvl3pPr lvl="2">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3pPr>
            <a:lvl4pPr lvl="3">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4pPr>
            <a:lvl5pPr lvl="4">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5pPr>
            <a:lvl6pPr lvl="5">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6pPr>
            <a:lvl7pPr lvl="6">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7pPr>
            <a:lvl8pPr lvl="7">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8pPr>
            <a:lvl9pPr lvl="8">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9pPr>
          </a:lstStyle>
          <a:p>
            <a:endParaRPr/>
          </a:p>
        </p:txBody>
      </p:sp>
      <p:sp>
        <p:nvSpPr>
          <p:cNvPr id="112" name="Google Shape;112;p8"/>
          <p:cNvSpPr txBox="1">
            <a:spLocks noGrp="1"/>
          </p:cNvSpPr>
          <p:nvPr>
            <p:ph type="subTitle" idx="18"/>
          </p:nvPr>
        </p:nvSpPr>
        <p:spPr>
          <a:xfrm>
            <a:off x="4619000" y="3947285"/>
            <a:ext cx="1370400" cy="171900"/>
          </a:xfrm>
          <a:prstGeom prst="rect">
            <a:avLst/>
          </a:prstGeom>
        </p:spPr>
        <p:txBody>
          <a:bodyPr spcFirstLastPara="1" wrap="square" lIns="0" tIns="0" rIns="91425" bIns="91425" anchor="t" anchorCtr="0">
            <a:noAutofit/>
          </a:bodyPr>
          <a:lstStyle>
            <a:lvl1pPr lvl="0">
              <a:spcBef>
                <a:spcPts val="0"/>
              </a:spcBef>
              <a:spcAft>
                <a:spcPts val="0"/>
              </a:spcAft>
              <a:buNone/>
              <a:defRPr sz="1000">
                <a:latin typeface="Urbanist Medium"/>
                <a:ea typeface="Urbanist Medium"/>
                <a:cs typeface="Urbanist Medium"/>
                <a:sym typeface="Urbanist Medium"/>
              </a:defRPr>
            </a:lvl1pPr>
            <a:lvl2pPr lvl="1">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9pPr>
          </a:lstStyle>
          <a:p>
            <a:endParaRPr/>
          </a:p>
        </p:txBody>
      </p:sp>
      <p:sp>
        <p:nvSpPr>
          <p:cNvPr id="113" name="Google Shape;113;p8"/>
          <p:cNvSpPr>
            <a:spLocks noGrp="1"/>
          </p:cNvSpPr>
          <p:nvPr>
            <p:ph type="pic" idx="19"/>
          </p:nvPr>
        </p:nvSpPr>
        <p:spPr>
          <a:xfrm>
            <a:off x="6080700" y="2295725"/>
            <a:ext cx="1370400" cy="1357500"/>
          </a:xfrm>
          <a:prstGeom prst="roundRect">
            <a:avLst>
              <a:gd name="adj" fmla="val 16935"/>
            </a:avLst>
          </a:prstGeom>
          <a:noFill/>
          <a:ln>
            <a:noFill/>
          </a:ln>
        </p:spPr>
      </p:sp>
      <p:sp>
        <p:nvSpPr>
          <p:cNvPr id="114" name="Google Shape;114;p8"/>
          <p:cNvSpPr txBox="1">
            <a:spLocks noGrp="1"/>
          </p:cNvSpPr>
          <p:nvPr>
            <p:ph type="subTitle" idx="20"/>
          </p:nvPr>
        </p:nvSpPr>
        <p:spPr>
          <a:xfrm>
            <a:off x="6080750" y="3769447"/>
            <a:ext cx="1370400" cy="171900"/>
          </a:xfrm>
          <a:prstGeom prst="rect">
            <a:avLst/>
          </a:prstGeom>
        </p:spPr>
        <p:txBody>
          <a:bodyPr spcFirstLastPara="1" wrap="square" lIns="0" tIns="0" rIns="91425" bIns="0" anchor="b" anchorCtr="0">
            <a:noAutofit/>
          </a:bodyPr>
          <a:lstStyle>
            <a:lvl1pPr lvl="0">
              <a:spcBef>
                <a:spcPts val="0"/>
              </a:spcBef>
              <a:spcAft>
                <a:spcPts val="0"/>
              </a:spcAft>
              <a:buNone/>
              <a:defRPr sz="1200">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2pPr>
            <a:lvl3pPr lvl="2">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3pPr>
            <a:lvl4pPr lvl="3">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4pPr>
            <a:lvl5pPr lvl="4">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5pPr>
            <a:lvl6pPr lvl="5">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6pPr>
            <a:lvl7pPr lvl="6">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7pPr>
            <a:lvl8pPr lvl="7">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8pPr>
            <a:lvl9pPr lvl="8">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9pPr>
          </a:lstStyle>
          <a:p>
            <a:endParaRPr/>
          </a:p>
        </p:txBody>
      </p:sp>
      <p:sp>
        <p:nvSpPr>
          <p:cNvPr id="115" name="Google Shape;115;p8"/>
          <p:cNvSpPr txBox="1">
            <a:spLocks noGrp="1"/>
          </p:cNvSpPr>
          <p:nvPr>
            <p:ph type="subTitle" idx="21"/>
          </p:nvPr>
        </p:nvSpPr>
        <p:spPr>
          <a:xfrm>
            <a:off x="6080750" y="3947285"/>
            <a:ext cx="1370400" cy="171900"/>
          </a:xfrm>
          <a:prstGeom prst="rect">
            <a:avLst/>
          </a:prstGeom>
        </p:spPr>
        <p:txBody>
          <a:bodyPr spcFirstLastPara="1" wrap="square" lIns="0" tIns="0" rIns="91425" bIns="91425" anchor="t" anchorCtr="0">
            <a:noAutofit/>
          </a:bodyPr>
          <a:lstStyle>
            <a:lvl1pPr lvl="0">
              <a:spcBef>
                <a:spcPts val="0"/>
              </a:spcBef>
              <a:spcAft>
                <a:spcPts val="0"/>
              </a:spcAft>
              <a:buNone/>
              <a:defRPr sz="1000">
                <a:latin typeface="Urbanist Medium"/>
                <a:ea typeface="Urbanist Medium"/>
                <a:cs typeface="Urbanist Medium"/>
                <a:sym typeface="Urbanist Medium"/>
              </a:defRPr>
            </a:lvl1pPr>
            <a:lvl2pPr lvl="1">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9pPr>
          </a:lstStyle>
          <a:p>
            <a:endParaRPr/>
          </a:p>
        </p:txBody>
      </p:sp>
      <p:sp>
        <p:nvSpPr>
          <p:cNvPr id="116" name="Google Shape;116;p8"/>
          <p:cNvSpPr>
            <a:spLocks noGrp="1"/>
          </p:cNvSpPr>
          <p:nvPr>
            <p:ph type="pic" idx="22"/>
          </p:nvPr>
        </p:nvSpPr>
        <p:spPr>
          <a:xfrm>
            <a:off x="7542450" y="2295725"/>
            <a:ext cx="1370400" cy="1357500"/>
          </a:xfrm>
          <a:prstGeom prst="roundRect">
            <a:avLst>
              <a:gd name="adj" fmla="val 16935"/>
            </a:avLst>
          </a:prstGeom>
          <a:noFill/>
          <a:ln>
            <a:noFill/>
          </a:ln>
        </p:spPr>
      </p:sp>
      <p:sp>
        <p:nvSpPr>
          <p:cNvPr id="117" name="Google Shape;117;p8"/>
          <p:cNvSpPr txBox="1">
            <a:spLocks noGrp="1"/>
          </p:cNvSpPr>
          <p:nvPr>
            <p:ph type="subTitle" idx="23"/>
          </p:nvPr>
        </p:nvSpPr>
        <p:spPr>
          <a:xfrm>
            <a:off x="7542500" y="3769446"/>
            <a:ext cx="1370400" cy="171900"/>
          </a:xfrm>
          <a:prstGeom prst="rect">
            <a:avLst/>
          </a:prstGeom>
        </p:spPr>
        <p:txBody>
          <a:bodyPr spcFirstLastPara="1" wrap="square" lIns="0" tIns="0" rIns="91425" bIns="0" anchor="b" anchorCtr="0">
            <a:noAutofit/>
          </a:bodyPr>
          <a:lstStyle>
            <a:lvl1pPr lvl="0">
              <a:spcBef>
                <a:spcPts val="0"/>
              </a:spcBef>
              <a:spcAft>
                <a:spcPts val="0"/>
              </a:spcAft>
              <a:buNone/>
              <a:defRPr sz="1200">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2pPr>
            <a:lvl3pPr lvl="2">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3pPr>
            <a:lvl4pPr lvl="3">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4pPr>
            <a:lvl5pPr lvl="4">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5pPr>
            <a:lvl6pPr lvl="5">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6pPr>
            <a:lvl7pPr lvl="6">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7pPr>
            <a:lvl8pPr lvl="7">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8pPr>
            <a:lvl9pPr lvl="8">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9pPr>
          </a:lstStyle>
          <a:p>
            <a:endParaRPr/>
          </a:p>
        </p:txBody>
      </p:sp>
      <p:sp>
        <p:nvSpPr>
          <p:cNvPr id="118" name="Google Shape;118;p8"/>
          <p:cNvSpPr txBox="1">
            <a:spLocks noGrp="1"/>
          </p:cNvSpPr>
          <p:nvPr>
            <p:ph type="subTitle" idx="24"/>
          </p:nvPr>
        </p:nvSpPr>
        <p:spPr>
          <a:xfrm>
            <a:off x="7542500" y="3947285"/>
            <a:ext cx="1370400" cy="171900"/>
          </a:xfrm>
          <a:prstGeom prst="rect">
            <a:avLst/>
          </a:prstGeom>
        </p:spPr>
        <p:txBody>
          <a:bodyPr spcFirstLastPara="1" wrap="square" lIns="0" tIns="0" rIns="91425" bIns="91425" anchor="t" anchorCtr="0">
            <a:noAutofit/>
          </a:bodyPr>
          <a:lstStyle>
            <a:lvl1pPr lvl="0">
              <a:spcBef>
                <a:spcPts val="0"/>
              </a:spcBef>
              <a:spcAft>
                <a:spcPts val="0"/>
              </a:spcAft>
              <a:buNone/>
              <a:defRPr sz="1000">
                <a:latin typeface="Urbanist Medium"/>
                <a:ea typeface="Urbanist Medium"/>
                <a:cs typeface="Urbanist Medium"/>
                <a:sym typeface="Urbanist Medium"/>
              </a:defRPr>
            </a:lvl1pPr>
            <a:lvl2pPr lvl="1">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9pPr>
          </a:lstStyle>
          <a:p>
            <a:endParaRPr/>
          </a:p>
        </p:txBody>
      </p:sp>
      <p:cxnSp>
        <p:nvCxnSpPr>
          <p:cNvPr id="119" name="Google Shape;119;p8"/>
          <p:cNvCxnSpPr/>
          <p:nvPr/>
        </p:nvCxnSpPr>
        <p:spPr>
          <a:xfrm>
            <a:off x="238800" y="4683300"/>
            <a:ext cx="8676900" cy="0"/>
          </a:xfrm>
          <a:prstGeom prst="straightConnector1">
            <a:avLst/>
          </a:prstGeom>
          <a:noFill/>
          <a:ln w="9525" cap="flat" cmpd="sng">
            <a:solidFill>
              <a:schemeClr val="accent1"/>
            </a:solidFill>
            <a:prstDash val="solid"/>
            <a:round/>
            <a:headEnd type="none" w="med" len="med"/>
            <a:tailEnd type="none" w="med" len="med"/>
          </a:ln>
        </p:spPr>
      </p:cxnSp>
      <p:sp>
        <p:nvSpPr>
          <p:cNvPr id="120" name="Google Shape;120;p8"/>
          <p:cNvSpPr/>
          <p:nvPr/>
        </p:nvSpPr>
        <p:spPr>
          <a:xfrm>
            <a:off x="228600" y="48375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121" name="Google Shape;121;p8"/>
          <p:cNvSpPr/>
          <p:nvPr/>
        </p:nvSpPr>
        <p:spPr>
          <a:xfrm>
            <a:off x="4618950" y="4839000"/>
            <a:ext cx="45900" cy="4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73"/>
        <p:cNvGrpSpPr/>
        <p:nvPr/>
      </p:nvGrpSpPr>
      <p:grpSpPr>
        <a:xfrm>
          <a:off x="0" y="0"/>
          <a:ext cx="0" cy="0"/>
          <a:chOff x="0" y="0"/>
          <a:chExt cx="0" cy="0"/>
        </a:xfrm>
      </p:grpSpPr>
      <p:sp>
        <p:nvSpPr>
          <p:cNvPr id="774" name="Google Shape;774;p7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spcBef>
                <a:spcPts val="0"/>
              </a:spcBef>
              <a:spcAft>
                <a:spcPts val="0"/>
              </a:spcAft>
              <a:buSzPts val="1200"/>
              <a:buNone/>
              <a:defRPr/>
            </a:lvl1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75"/>
        <p:cNvGrpSpPr/>
        <p:nvPr/>
      </p:nvGrpSpPr>
      <p:grpSpPr>
        <a:xfrm>
          <a:off x="0" y="0"/>
          <a:ext cx="0" cy="0"/>
          <a:chOff x="0" y="0"/>
          <a:chExt cx="0" cy="0"/>
        </a:xfrm>
      </p:grpSpPr>
      <p:sp>
        <p:nvSpPr>
          <p:cNvPr id="776" name="Google Shape;776;p7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spAutoFit/>
          </a:bodyPr>
          <a:lstStyle>
            <a:lvl1pPr lvl="0" algn="ctr">
              <a:spcBef>
                <a:spcPts val="0"/>
              </a:spcBef>
              <a:spcAft>
                <a:spcPts val="0"/>
              </a:spcAft>
              <a:buSzPts val="12000"/>
              <a:buChar char="●"/>
              <a:defRPr sz="12000"/>
            </a:lvl1pPr>
            <a:lvl2pPr lvl="1" algn="ctr">
              <a:spcBef>
                <a:spcPts val="0"/>
              </a:spcBef>
              <a:spcAft>
                <a:spcPts val="0"/>
              </a:spcAft>
              <a:buSzPts val="12000"/>
              <a:buChar char="○"/>
              <a:defRPr sz="12000"/>
            </a:lvl2pPr>
            <a:lvl3pPr lvl="2" algn="ctr">
              <a:spcBef>
                <a:spcPts val="0"/>
              </a:spcBef>
              <a:spcAft>
                <a:spcPts val="0"/>
              </a:spcAft>
              <a:buSzPts val="12000"/>
              <a:buChar char="■"/>
              <a:defRPr sz="12000"/>
            </a:lvl3pPr>
            <a:lvl4pPr lvl="3" algn="ctr">
              <a:spcBef>
                <a:spcPts val="0"/>
              </a:spcBef>
              <a:spcAft>
                <a:spcPts val="0"/>
              </a:spcAft>
              <a:buSzPts val="12000"/>
              <a:buChar char="●"/>
              <a:defRPr sz="12000"/>
            </a:lvl4pPr>
            <a:lvl5pPr lvl="4" algn="ctr">
              <a:spcBef>
                <a:spcPts val="0"/>
              </a:spcBef>
              <a:spcAft>
                <a:spcPts val="0"/>
              </a:spcAft>
              <a:buSzPts val="12000"/>
              <a:buChar char="○"/>
              <a:defRPr sz="12000"/>
            </a:lvl5pPr>
            <a:lvl6pPr lvl="5" algn="ctr">
              <a:spcBef>
                <a:spcPts val="0"/>
              </a:spcBef>
              <a:spcAft>
                <a:spcPts val="0"/>
              </a:spcAft>
              <a:buSzPts val="12000"/>
              <a:buChar char="■"/>
              <a:defRPr sz="12000"/>
            </a:lvl6pPr>
            <a:lvl7pPr lvl="6" algn="ctr">
              <a:spcBef>
                <a:spcPts val="0"/>
              </a:spcBef>
              <a:spcAft>
                <a:spcPts val="0"/>
              </a:spcAft>
              <a:buSzPts val="12000"/>
              <a:buChar char="●"/>
              <a:defRPr sz="12000"/>
            </a:lvl7pPr>
            <a:lvl8pPr lvl="7" algn="ctr">
              <a:spcBef>
                <a:spcPts val="0"/>
              </a:spcBef>
              <a:spcAft>
                <a:spcPts val="0"/>
              </a:spcAft>
              <a:buSzPts val="12000"/>
              <a:buChar char="○"/>
              <a:defRPr sz="12000"/>
            </a:lvl8pPr>
            <a:lvl9pPr lvl="8" algn="ctr">
              <a:spcBef>
                <a:spcPts val="0"/>
              </a:spcBef>
              <a:spcAft>
                <a:spcPts val="0"/>
              </a:spcAft>
              <a:buSzPts val="12000"/>
              <a:buChar char="■"/>
              <a:defRPr sz="12000"/>
            </a:lvl9pPr>
          </a:lstStyle>
          <a:p>
            <a:r>
              <a:t>xx%</a:t>
            </a:r>
          </a:p>
        </p:txBody>
      </p:sp>
      <p:sp>
        <p:nvSpPr>
          <p:cNvPr id="777" name="Google Shape;777;p7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04800" algn="ctr">
              <a:spcBef>
                <a:spcPts val="0"/>
              </a:spcBef>
              <a:spcAft>
                <a:spcPts val="0"/>
              </a:spcAft>
              <a:buSzPts val="1200"/>
              <a:buChar char="●"/>
              <a:defRPr/>
            </a:lvl1pPr>
            <a:lvl2pPr marL="914400" lvl="1" indent="-304800" algn="ctr">
              <a:spcBef>
                <a:spcPts val="0"/>
              </a:spcBef>
              <a:spcAft>
                <a:spcPts val="0"/>
              </a:spcAft>
              <a:buSzPts val="1200"/>
              <a:buChar char="○"/>
              <a:defRPr/>
            </a:lvl2pPr>
            <a:lvl3pPr marL="1371600" lvl="2" indent="-304800" algn="ctr">
              <a:spcBef>
                <a:spcPts val="0"/>
              </a:spcBef>
              <a:spcAft>
                <a:spcPts val="0"/>
              </a:spcAft>
              <a:buSzPts val="1200"/>
              <a:buChar char="■"/>
              <a:defRPr/>
            </a:lvl3pPr>
            <a:lvl4pPr marL="1828800" lvl="3" indent="-304800" algn="ctr">
              <a:spcBef>
                <a:spcPts val="0"/>
              </a:spcBef>
              <a:spcAft>
                <a:spcPts val="0"/>
              </a:spcAft>
              <a:buSzPts val="1200"/>
              <a:buChar char="●"/>
              <a:defRPr/>
            </a:lvl4pPr>
            <a:lvl5pPr marL="2286000" lvl="4" indent="-304800" algn="ctr">
              <a:spcBef>
                <a:spcPts val="0"/>
              </a:spcBef>
              <a:spcAft>
                <a:spcPts val="0"/>
              </a:spcAft>
              <a:buSzPts val="1200"/>
              <a:buChar char="○"/>
              <a:defRPr/>
            </a:lvl5pPr>
            <a:lvl6pPr marL="2743200" lvl="5" indent="-304800" algn="ctr">
              <a:spcBef>
                <a:spcPts val="0"/>
              </a:spcBef>
              <a:spcAft>
                <a:spcPts val="0"/>
              </a:spcAft>
              <a:buSzPts val="1200"/>
              <a:buChar char="■"/>
              <a:defRPr/>
            </a:lvl6pPr>
            <a:lvl7pPr marL="3200400" lvl="6" indent="-304800" algn="ctr">
              <a:spcBef>
                <a:spcPts val="0"/>
              </a:spcBef>
              <a:spcAft>
                <a:spcPts val="0"/>
              </a:spcAft>
              <a:buSzPts val="1200"/>
              <a:buChar char="●"/>
              <a:defRPr/>
            </a:lvl7pPr>
            <a:lvl8pPr marL="3657600" lvl="7" indent="-304800" algn="ctr">
              <a:spcBef>
                <a:spcPts val="0"/>
              </a:spcBef>
              <a:spcAft>
                <a:spcPts val="0"/>
              </a:spcAft>
              <a:buSzPts val="1200"/>
              <a:buChar char="○"/>
              <a:defRPr/>
            </a:lvl8pPr>
            <a:lvl9pPr marL="4114800" lvl="8" indent="-304800" algn="ctr">
              <a:spcBef>
                <a:spcPts val="0"/>
              </a:spcBef>
              <a:spcAft>
                <a:spcPts val="0"/>
              </a:spcAft>
              <a:buSzPts val="1200"/>
              <a:buChar char="■"/>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778"/>
        <p:cNvGrpSpPr/>
        <p:nvPr/>
      </p:nvGrpSpPr>
      <p:grpSpPr>
        <a:xfrm>
          <a:off x="0" y="0"/>
          <a:ext cx="0" cy="0"/>
          <a:chOff x="0" y="0"/>
          <a:chExt cx="0" cy="0"/>
        </a:xfrm>
      </p:grpSpPr>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779"/>
        <p:cNvGrpSpPr/>
        <p:nvPr/>
      </p:nvGrpSpPr>
      <p:grpSpPr>
        <a:xfrm>
          <a:off x="0" y="0"/>
          <a:ext cx="0" cy="0"/>
          <a:chOff x="0" y="0"/>
          <a:chExt cx="0" cy="0"/>
        </a:xfrm>
      </p:grpSpPr>
      <p:sp>
        <p:nvSpPr>
          <p:cNvPr id="780" name="Google Shape;780;p75"/>
          <p:cNvSpPr txBox="1">
            <a:spLocks noGrp="1"/>
          </p:cNvSpPr>
          <p:nvPr>
            <p:ph type="title"/>
          </p:nvPr>
        </p:nvSpPr>
        <p:spPr>
          <a:xfrm>
            <a:off x="677325" y="1832775"/>
            <a:ext cx="3217200" cy="1484100"/>
          </a:xfrm>
          <a:prstGeom prst="rect">
            <a:avLst/>
          </a:prstGeom>
        </p:spPr>
        <p:txBody>
          <a:bodyPr spcFirstLastPara="1" wrap="square" lIns="91425" tIns="91425" rIns="91425" bIns="91425" anchor="ctr" anchorCtr="0">
            <a:spAutoFit/>
          </a:bodyPr>
          <a:lstStyle>
            <a:lvl1pPr lvl="0">
              <a:spcBef>
                <a:spcPts val="0"/>
              </a:spcBef>
              <a:spcAft>
                <a:spcPts val="0"/>
              </a:spcAft>
              <a:buSzPts val="4200"/>
              <a:buNone/>
              <a:defRPr sz="4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1" name="Google Shape;781;p75"/>
          <p:cNvSpPr txBox="1">
            <a:spLocks noGrp="1"/>
          </p:cNvSpPr>
          <p:nvPr>
            <p:ph type="subTitle" idx="1"/>
          </p:nvPr>
        </p:nvSpPr>
        <p:spPr>
          <a:xfrm>
            <a:off x="4406650" y="393750"/>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782" name="Google Shape;782;p75"/>
          <p:cNvSpPr txBox="1">
            <a:spLocks noGrp="1"/>
          </p:cNvSpPr>
          <p:nvPr>
            <p:ph type="subTitle" idx="2"/>
          </p:nvPr>
        </p:nvSpPr>
        <p:spPr>
          <a:xfrm>
            <a:off x="4406650" y="1151705"/>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783" name="Google Shape;783;p75"/>
          <p:cNvSpPr txBox="1">
            <a:spLocks noGrp="1"/>
          </p:cNvSpPr>
          <p:nvPr>
            <p:ph type="subTitle" idx="3"/>
          </p:nvPr>
        </p:nvSpPr>
        <p:spPr>
          <a:xfrm>
            <a:off x="4406650" y="3425570"/>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784" name="Google Shape;784;p75"/>
          <p:cNvSpPr txBox="1">
            <a:spLocks noGrp="1"/>
          </p:cNvSpPr>
          <p:nvPr>
            <p:ph type="subTitle" idx="4"/>
          </p:nvPr>
        </p:nvSpPr>
        <p:spPr>
          <a:xfrm>
            <a:off x="4406650" y="1909660"/>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785" name="Google Shape;785;p75"/>
          <p:cNvSpPr txBox="1">
            <a:spLocks noGrp="1"/>
          </p:cNvSpPr>
          <p:nvPr>
            <p:ph type="subTitle" idx="5"/>
          </p:nvPr>
        </p:nvSpPr>
        <p:spPr>
          <a:xfrm>
            <a:off x="4406650" y="4183525"/>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786" name="Google Shape;786;p75"/>
          <p:cNvSpPr txBox="1">
            <a:spLocks noGrp="1"/>
          </p:cNvSpPr>
          <p:nvPr>
            <p:ph type="subTitle" idx="6"/>
          </p:nvPr>
        </p:nvSpPr>
        <p:spPr>
          <a:xfrm>
            <a:off x="4406650" y="2667615"/>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body and image">
  <p:cSld name="Title, body and image">
    <p:spTree>
      <p:nvGrpSpPr>
        <p:cNvPr id="1" name="Shape 787"/>
        <p:cNvGrpSpPr/>
        <p:nvPr/>
      </p:nvGrpSpPr>
      <p:grpSpPr>
        <a:xfrm>
          <a:off x="0" y="0"/>
          <a:ext cx="0" cy="0"/>
          <a:chOff x="0" y="0"/>
          <a:chExt cx="0" cy="0"/>
        </a:xfrm>
      </p:grpSpPr>
      <p:sp>
        <p:nvSpPr>
          <p:cNvPr id="788" name="Google Shape;788;p7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789" name="Google Shape;789;p76"/>
          <p:cNvSpPr txBox="1">
            <a:spLocks noGrp="1"/>
          </p:cNvSpPr>
          <p:nvPr>
            <p:ph type="body" idx="1"/>
          </p:nvPr>
        </p:nvSpPr>
        <p:spPr>
          <a:xfrm>
            <a:off x="311700" y="1152475"/>
            <a:ext cx="4473900" cy="3416400"/>
          </a:xfrm>
          <a:prstGeom prst="rect">
            <a:avLst/>
          </a:prstGeom>
        </p:spPr>
        <p:txBody>
          <a:bodyPr spcFirstLastPara="1" wrap="square" lIns="91425" tIns="91425" rIns="91425" bIns="91425" anchor="t" anchorCtr="0">
            <a:spAutoFit/>
          </a:bodyPr>
          <a:lstStyle>
            <a:lvl1pPr marL="457200" lvl="0" indent="-304800">
              <a:spcBef>
                <a:spcPts val="0"/>
              </a:spcBef>
              <a:spcAft>
                <a:spcPts val="0"/>
              </a:spcAft>
              <a:buSzPts val="1200"/>
              <a:buChar char="●"/>
              <a:defRPr/>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
        <p:nvSpPr>
          <p:cNvPr id="790" name="Google Shape;790;p76"/>
          <p:cNvSpPr>
            <a:spLocks noGrp="1"/>
          </p:cNvSpPr>
          <p:nvPr>
            <p:ph type="pic" idx="2"/>
          </p:nvPr>
        </p:nvSpPr>
        <p:spPr>
          <a:xfrm>
            <a:off x="4992024" y="1152775"/>
            <a:ext cx="3840300" cy="3416400"/>
          </a:xfrm>
          <a:prstGeom prst="rect">
            <a:avLst/>
          </a:prstGeom>
          <a:noFill/>
          <a:ln>
            <a:noFill/>
          </a:ln>
        </p:spPr>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wo big ideas">
  <p:cSld name="Two big ideas">
    <p:spTree>
      <p:nvGrpSpPr>
        <p:cNvPr id="1" name="Shape 791"/>
        <p:cNvGrpSpPr/>
        <p:nvPr/>
      </p:nvGrpSpPr>
      <p:grpSpPr>
        <a:xfrm>
          <a:off x="0" y="0"/>
          <a:ext cx="0" cy="0"/>
          <a:chOff x="0" y="0"/>
          <a:chExt cx="0" cy="0"/>
        </a:xfrm>
      </p:grpSpPr>
      <p:sp>
        <p:nvSpPr>
          <p:cNvPr id="792" name="Google Shape;792;p77"/>
          <p:cNvSpPr txBox="1">
            <a:spLocks noGrp="1"/>
          </p:cNvSpPr>
          <p:nvPr>
            <p:ph type="title"/>
          </p:nvPr>
        </p:nvSpPr>
        <p:spPr>
          <a:xfrm>
            <a:off x="483175" y="450025"/>
            <a:ext cx="8184600" cy="758100"/>
          </a:xfrm>
          <a:prstGeom prst="rect">
            <a:avLst/>
          </a:prstGeom>
        </p:spPr>
        <p:txBody>
          <a:bodyPr spcFirstLastPara="1" wrap="square" lIns="91425" tIns="91425" rIns="91425" bIns="91425" anchor="ctr" anchorCtr="0">
            <a:spAutoFit/>
          </a:bodyPr>
          <a:lstStyle>
            <a:lvl1pPr lvl="0">
              <a:spcBef>
                <a:spcPts val="0"/>
              </a:spcBef>
              <a:spcAft>
                <a:spcPts val="0"/>
              </a:spcAft>
              <a:buSzPts val="3000"/>
              <a:buChar char="●"/>
              <a:defRPr sz="3000"/>
            </a:lvl1pPr>
            <a:lvl2pPr lvl="1">
              <a:spcBef>
                <a:spcPts val="0"/>
              </a:spcBef>
              <a:spcAft>
                <a:spcPts val="0"/>
              </a:spcAft>
              <a:buSzPts val="3000"/>
              <a:buChar char="○"/>
              <a:defRPr sz="3000"/>
            </a:lvl2pPr>
            <a:lvl3pPr lvl="2">
              <a:spcBef>
                <a:spcPts val="0"/>
              </a:spcBef>
              <a:spcAft>
                <a:spcPts val="0"/>
              </a:spcAft>
              <a:buSzPts val="3000"/>
              <a:buChar char="■"/>
              <a:defRPr sz="3000"/>
            </a:lvl3pPr>
            <a:lvl4pPr lvl="3">
              <a:spcBef>
                <a:spcPts val="0"/>
              </a:spcBef>
              <a:spcAft>
                <a:spcPts val="0"/>
              </a:spcAft>
              <a:buSzPts val="3000"/>
              <a:buChar char="●"/>
              <a:defRPr sz="3000"/>
            </a:lvl4pPr>
            <a:lvl5pPr lvl="4">
              <a:spcBef>
                <a:spcPts val="0"/>
              </a:spcBef>
              <a:spcAft>
                <a:spcPts val="0"/>
              </a:spcAft>
              <a:buSzPts val="3000"/>
              <a:buChar char="○"/>
              <a:defRPr sz="3000"/>
            </a:lvl5pPr>
            <a:lvl6pPr lvl="5">
              <a:spcBef>
                <a:spcPts val="0"/>
              </a:spcBef>
              <a:spcAft>
                <a:spcPts val="0"/>
              </a:spcAft>
              <a:buSzPts val="3000"/>
              <a:buChar char="■"/>
              <a:defRPr sz="3000"/>
            </a:lvl6pPr>
            <a:lvl7pPr lvl="6">
              <a:spcBef>
                <a:spcPts val="0"/>
              </a:spcBef>
              <a:spcAft>
                <a:spcPts val="0"/>
              </a:spcAft>
              <a:buSzPts val="3000"/>
              <a:buChar char="●"/>
              <a:defRPr sz="3000"/>
            </a:lvl7pPr>
            <a:lvl8pPr lvl="7">
              <a:spcBef>
                <a:spcPts val="0"/>
              </a:spcBef>
              <a:spcAft>
                <a:spcPts val="0"/>
              </a:spcAft>
              <a:buSzPts val="3000"/>
              <a:buChar char="○"/>
              <a:defRPr sz="3000"/>
            </a:lvl8pPr>
            <a:lvl9pPr lvl="8">
              <a:spcBef>
                <a:spcPts val="0"/>
              </a:spcBef>
              <a:spcAft>
                <a:spcPts val="0"/>
              </a:spcAft>
              <a:buSzPts val="3000"/>
              <a:buChar char="■"/>
              <a:defRPr sz="3000"/>
            </a:lvl9pPr>
          </a:lstStyle>
          <a:p>
            <a:endParaRPr/>
          </a:p>
        </p:txBody>
      </p:sp>
      <p:sp>
        <p:nvSpPr>
          <p:cNvPr id="793" name="Google Shape;793;p77"/>
          <p:cNvSpPr txBox="1">
            <a:spLocks noGrp="1"/>
          </p:cNvSpPr>
          <p:nvPr>
            <p:ph type="body" idx="1"/>
          </p:nvPr>
        </p:nvSpPr>
        <p:spPr>
          <a:xfrm>
            <a:off x="483150" y="2237788"/>
            <a:ext cx="3619800" cy="2373600"/>
          </a:xfrm>
          <a:prstGeom prst="rect">
            <a:avLst/>
          </a:prstGeom>
        </p:spPr>
        <p:txBody>
          <a:bodyPr spcFirstLastPara="1" wrap="square" lIns="91425" tIns="91425" rIns="91425" bIns="91425" anchor="t" anchorCtr="0">
            <a:spAutoFit/>
          </a:bodyPr>
          <a:lstStyle>
            <a:lvl1pPr marL="457200" lvl="0" indent="-304800">
              <a:spcBef>
                <a:spcPts val="0"/>
              </a:spcBef>
              <a:spcAft>
                <a:spcPts val="0"/>
              </a:spcAft>
              <a:buSzPts val="1200"/>
              <a:buChar char="●"/>
              <a:defRPr/>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
        <p:nvSpPr>
          <p:cNvPr id="794" name="Google Shape;794;p77"/>
          <p:cNvSpPr txBox="1">
            <a:spLocks noGrp="1"/>
          </p:cNvSpPr>
          <p:nvPr>
            <p:ph type="body" idx="2"/>
          </p:nvPr>
        </p:nvSpPr>
        <p:spPr>
          <a:xfrm>
            <a:off x="5048000" y="2237788"/>
            <a:ext cx="3619800" cy="23736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795" name="Google Shape;795;p77"/>
          <p:cNvSpPr txBox="1">
            <a:spLocks noGrp="1"/>
          </p:cNvSpPr>
          <p:nvPr>
            <p:ph type="subTitle" idx="3"/>
          </p:nvPr>
        </p:nvSpPr>
        <p:spPr>
          <a:xfrm>
            <a:off x="483150" y="1336161"/>
            <a:ext cx="36198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796" name="Google Shape;796;p77"/>
          <p:cNvSpPr txBox="1">
            <a:spLocks noGrp="1"/>
          </p:cNvSpPr>
          <p:nvPr>
            <p:ph type="subTitle" idx="4"/>
          </p:nvPr>
        </p:nvSpPr>
        <p:spPr>
          <a:xfrm>
            <a:off x="5048000" y="1336161"/>
            <a:ext cx="36198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hree big ideas">
  <p:cSld name="Three big ideas">
    <p:spTree>
      <p:nvGrpSpPr>
        <p:cNvPr id="1" name="Shape 797"/>
        <p:cNvGrpSpPr/>
        <p:nvPr/>
      </p:nvGrpSpPr>
      <p:grpSpPr>
        <a:xfrm>
          <a:off x="0" y="0"/>
          <a:ext cx="0" cy="0"/>
          <a:chOff x="0" y="0"/>
          <a:chExt cx="0" cy="0"/>
        </a:xfrm>
      </p:grpSpPr>
      <p:sp>
        <p:nvSpPr>
          <p:cNvPr id="798" name="Google Shape;798;p78"/>
          <p:cNvSpPr txBox="1">
            <a:spLocks noGrp="1"/>
          </p:cNvSpPr>
          <p:nvPr>
            <p:ph type="body" idx="1"/>
          </p:nvPr>
        </p:nvSpPr>
        <p:spPr>
          <a:xfrm>
            <a:off x="483175" y="2417500"/>
            <a:ext cx="2455500" cy="2373600"/>
          </a:xfrm>
          <a:prstGeom prst="rect">
            <a:avLst/>
          </a:prstGeom>
        </p:spPr>
        <p:txBody>
          <a:bodyPr spcFirstLastPara="1" wrap="square" lIns="91425" tIns="91425" rIns="91425" bIns="91425" anchor="t" anchorCtr="0">
            <a:spAutoFit/>
          </a:bodyPr>
          <a:lstStyle>
            <a:lvl1pPr marL="457200" lvl="0" indent="-304800">
              <a:spcBef>
                <a:spcPts val="0"/>
              </a:spcBef>
              <a:spcAft>
                <a:spcPts val="0"/>
              </a:spcAft>
              <a:buSzPts val="1200"/>
              <a:buChar char="●"/>
              <a:defRPr/>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
        <p:nvSpPr>
          <p:cNvPr id="799" name="Google Shape;799;p78"/>
          <p:cNvSpPr txBox="1">
            <a:spLocks noGrp="1"/>
          </p:cNvSpPr>
          <p:nvPr>
            <p:ph type="body" idx="2"/>
          </p:nvPr>
        </p:nvSpPr>
        <p:spPr>
          <a:xfrm>
            <a:off x="3347725" y="2417500"/>
            <a:ext cx="2455500" cy="23736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800" name="Google Shape;800;p78"/>
          <p:cNvSpPr txBox="1">
            <a:spLocks noGrp="1"/>
          </p:cNvSpPr>
          <p:nvPr>
            <p:ph type="title"/>
          </p:nvPr>
        </p:nvSpPr>
        <p:spPr>
          <a:xfrm>
            <a:off x="483175" y="450025"/>
            <a:ext cx="8184600" cy="758100"/>
          </a:xfrm>
          <a:prstGeom prst="rect">
            <a:avLst/>
          </a:prstGeom>
        </p:spPr>
        <p:txBody>
          <a:bodyPr spcFirstLastPara="1" wrap="square" lIns="91425" tIns="91425" rIns="91425" bIns="91425" anchor="ctr" anchorCtr="0">
            <a:spAutoFit/>
          </a:bodyPr>
          <a:lstStyle>
            <a:lvl1pPr lvl="0">
              <a:spcBef>
                <a:spcPts val="0"/>
              </a:spcBef>
              <a:spcAft>
                <a:spcPts val="0"/>
              </a:spcAft>
              <a:buSzPts val="3000"/>
              <a:buChar char="●"/>
              <a:defRPr sz="3000"/>
            </a:lvl1pPr>
            <a:lvl2pPr lvl="1">
              <a:spcBef>
                <a:spcPts val="0"/>
              </a:spcBef>
              <a:spcAft>
                <a:spcPts val="0"/>
              </a:spcAft>
              <a:buSzPts val="3000"/>
              <a:buChar char="○"/>
              <a:defRPr sz="3000"/>
            </a:lvl2pPr>
            <a:lvl3pPr lvl="2">
              <a:spcBef>
                <a:spcPts val="0"/>
              </a:spcBef>
              <a:spcAft>
                <a:spcPts val="0"/>
              </a:spcAft>
              <a:buSzPts val="3000"/>
              <a:buChar char="■"/>
              <a:defRPr sz="3000"/>
            </a:lvl3pPr>
            <a:lvl4pPr lvl="3">
              <a:spcBef>
                <a:spcPts val="0"/>
              </a:spcBef>
              <a:spcAft>
                <a:spcPts val="0"/>
              </a:spcAft>
              <a:buSzPts val="3000"/>
              <a:buChar char="●"/>
              <a:defRPr sz="3000"/>
            </a:lvl4pPr>
            <a:lvl5pPr lvl="4">
              <a:spcBef>
                <a:spcPts val="0"/>
              </a:spcBef>
              <a:spcAft>
                <a:spcPts val="0"/>
              </a:spcAft>
              <a:buSzPts val="3000"/>
              <a:buChar char="○"/>
              <a:defRPr sz="3000"/>
            </a:lvl5pPr>
            <a:lvl6pPr lvl="5">
              <a:spcBef>
                <a:spcPts val="0"/>
              </a:spcBef>
              <a:spcAft>
                <a:spcPts val="0"/>
              </a:spcAft>
              <a:buSzPts val="3000"/>
              <a:buChar char="■"/>
              <a:defRPr sz="3000"/>
            </a:lvl6pPr>
            <a:lvl7pPr lvl="6">
              <a:spcBef>
                <a:spcPts val="0"/>
              </a:spcBef>
              <a:spcAft>
                <a:spcPts val="0"/>
              </a:spcAft>
              <a:buSzPts val="3000"/>
              <a:buChar char="●"/>
              <a:defRPr sz="3000"/>
            </a:lvl7pPr>
            <a:lvl8pPr lvl="7">
              <a:spcBef>
                <a:spcPts val="0"/>
              </a:spcBef>
              <a:spcAft>
                <a:spcPts val="0"/>
              </a:spcAft>
              <a:buSzPts val="3000"/>
              <a:buChar char="○"/>
              <a:defRPr sz="3000"/>
            </a:lvl8pPr>
            <a:lvl9pPr lvl="8">
              <a:spcBef>
                <a:spcPts val="0"/>
              </a:spcBef>
              <a:spcAft>
                <a:spcPts val="0"/>
              </a:spcAft>
              <a:buSzPts val="3000"/>
              <a:buChar char="■"/>
              <a:defRPr sz="3000"/>
            </a:lvl9pPr>
          </a:lstStyle>
          <a:p>
            <a:endParaRPr/>
          </a:p>
        </p:txBody>
      </p:sp>
      <p:sp>
        <p:nvSpPr>
          <p:cNvPr id="801" name="Google Shape;801;p78"/>
          <p:cNvSpPr txBox="1">
            <a:spLocks noGrp="1"/>
          </p:cNvSpPr>
          <p:nvPr>
            <p:ph type="subTitle" idx="3"/>
          </p:nvPr>
        </p:nvSpPr>
        <p:spPr>
          <a:xfrm>
            <a:off x="483175" y="1336150"/>
            <a:ext cx="2455500" cy="778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802" name="Google Shape;802;p78"/>
          <p:cNvSpPr txBox="1">
            <a:spLocks noGrp="1"/>
          </p:cNvSpPr>
          <p:nvPr>
            <p:ph type="subTitle" idx="4"/>
          </p:nvPr>
        </p:nvSpPr>
        <p:spPr>
          <a:xfrm>
            <a:off x="3347725" y="1336150"/>
            <a:ext cx="2455500" cy="778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803" name="Google Shape;803;p78"/>
          <p:cNvSpPr txBox="1">
            <a:spLocks noGrp="1"/>
          </p:cNvSpPr>
          <p:nvPr>
            <p:ph type="subTitle" idx="5"/>
          </p:nvPr>
        </p:nvSpPr>
        <p:spPr>
          <a:xfrm>
            <a:off x="6212275" y="1336150"/>
            <a:ext cx="2455500" cy="778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804" name="Google Shape;804;p78"/>
          <p:cNvSpPr txBox="1">
            <a:spLocks noGrp="1"/>
          </p:cNvSpPr>
          <p:nvPr>
            <p:ph type="body" idx="6"/>
          </p:nvPr>
        </p:nvSpPr>
        <p:spPr>
          <a:xfrm>
            <a:off x="6212275" y="2417500"/>
            <a:ext cx="2455500" cy="23736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Four big ideas">
  <p:cSld name="Four big ideas">
    <p:spTree>
      <p:nvGrpSpPr>
        <p:cNvPr id="1" name="Shape 805"/>
        <p:cNvGrpSpPr/>
        <p:nvPr/>
      </p:nvGrpSpPr>
      <p:grpSpPr>
        <a:xfrm>
          <a:off x="0" y="0"/>
          <a:ext cx="0" cy="0"/>
          <a:chOff x="0" y="0"/>
          <a:chExt cx="0" cy="0"/>
        </a:xfrm>
      </p:grpSpPr>
      <p:sp>
        <p:nvSpPr>
          <p:cNvPr id="806" name="Google Shape;806;p79"/>
          <p:cNvSpPr txBox="1">
            <a:spLocks noGrp="1"/>
          </p:cNvSpPr>
          <p:nvPr>
            <p:ph type="body" idx="1"/>
          </p:nvPr>
        </p:nvSpPr>
        <p:spPr>
          <a:xfrm>
            <a:off x="366725" y="1759093"/>
            <a:ext cx="3838500" cy="1138500"/>
          </a:xfrm>
          <a:prstGeom prst="rect">
            <a:avLst/>
          </a:prstGeom>
        </p:spPr>
        <p:txBody>
          <a:bodyPr spcFirstLastPara="1" wrap="square" lIns="91425" tIns="91425" rIns="91425" bIns="91425" anchor="t" anchorCtr="0">
            <a:spAutoFit/>
          </a:bodyPr>
          <a:lstStyle>
            <a:lvl1pPr marL="457200" lvl="0" indent="-317500">
              <a:spcBef>
                <a:spcPts val="0"/>
              </a:spcBef>
              <a:spcAft>
                <a:spcPts val="0"/>
              </a:spcAft>
              <a:buSzPts val="1400"/>
              <a:buChar char="●"/>
              <a:defRPr sz="1400"/>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
        <p:nvSpPr>
          <p:cNvPr id="807" name="Google Shape;807;p79"/>
          <p:cNvSpPr txBox="1">
            <a:spLocks noGrp="1"/>
          </p:cNvSpPr>
          <p:nvPr>
            <p:ph type="body" idx="2"/>
          </p:nvPr>
        </p:nvSpPr>
        <p:spPr>
          <a:xfrm>
            <a:off x="4938725" y="1759093"/>
            <a:ext cx="3838500" cy="1138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808" name="Google Shape;808;p79"/>
          <p:cNvSpPr txBox="1">
            <a:spLocks noGrp="1"/>
          </p:cNvSpPr>
          <p:nvPr>
            <p:ph type="body" idx="3"/>
          </p:nvPr>
        </p:nvSpPr>
        <p:spPr>
          <a:xfrm>
            <a:off x="366750" y="3648575"/>
            <a:ext cx="3838500" cy="1138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809" name="Google Shape;809;p79"/>
          <p:cNvSpPr txBox="1">
            <a:spLocks noGrp="1"/>
          </p:cNvSpPr>
          <p:nvPr>
            <p:ph type="body" idx="4"/>
          </p:nvPr>
        </p:nvSpPr>
        <p:spPr>
          <a:xfrm>
            <a:off x="4938750" y="3648575"/>
            <a:ext cx="3838500" cy="1138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810" name="Google Shape;810;p79"/>
          <p:cNvSpPr txBox="1">
            <a:spLocks noGrp="1"/>
          </p:cNvSpPr>
          <p:nvPr>
            <p:ph type="title"/>
          </p:nvPr>
        </p:nvSpPr>
        <p:spPr>
          <a:xfrm>
            <a:off x="366750" y="450025"/>
            <a:ext cx="8184600" cy="758100"/>
          </a:xfrm>
          <a:prstGeom prst="rect">
            <a:avLst/>
          </a:prstGeom>
        </p:spPr>
        <p:txBody>
          <a:bodyPr spcFirstLastPara="1" wrap="square" lIns="91425" tIns="91425" rIns="91425" bIns="91425" anchor="ctr" anchorCtr="0">
            <a:spAutoFit/>
          </a:bodyPr>
          <a:lstStyle>
            <a:lvl1pPr lvl="0">
              <a:spcBef>
                <a:spcPts val="0"/>
              </a:spcBef>
              <a:spcAft>
                <a:spcPts val="0"/>
              </a:spcAft>
              <a:buSzPts val="3000"/>
              <a:buChar char="●"/>
              <a:defRPr sz="3000"/>
            </a:lvl1pPr>
            <a:lvl2pPr lvl="1">
              <a:spcBef>
                <a:spcPts val="0"/>
              </a:spcBef>
              <a:spcAft>
                <a:spcPts val="0"/>
              </a:spcAft>
              <a:buSzPts val="3000"/>
              <a:buChar char="○"/>
              <a:defRPr sz="3000"/>
            </a:lvl2pPr>
            <a:lvl3pPr lvl="2">
              <a:spcBef>
                <a:spcPts val="0"/>
              </a:spcBef>
              <a:spcAft>
                <a:spcPts val="0"/>
              </a:spcAft>
              <a:buSzPts val="3000"/>
              <a:buChar char="■"/>
              <a:defRPr sz="3000"/>
            </a:lvl3pPr>
            <a:lvl4pPr lvl="3">
              <a:spcBef>
                <a:spcPts val="0"/>
              </a:spcBef>
              <a:spcAft>
                <a:spcPts val="0"/>
              </a:spcAft>
              <a:buSzPts val="3000"/>
              <a:buChar char="●"/>
              <a:defRPr sz="3000"/>
            </a:lvl4pPr>
            <a:lvl5pPr lvl="4">
              <a:spcBef>
                <a:spcPts val="0"/>
              </a:spcBef>
              <a:spcAft>
                <a:spcPts val="0"/>
              </a:spcAft>
              <a:buSzPts val="3000"/>
              <a:buChar char="○"/>
              <a:defRPr sz="3000"/>
            </a:lvl5pPr>
            <a:lvl6pPr lvl="5">
              <a:spcBef>
                <a:spcPts val="0"/>
              </a:spcBef>
              <a:spcAft>
                <a:spcPts val="0"/>
              </a:spcAft>
              <a:buSzPts val="3000"/>
              <a:buChar char="■"/>
              <a:defRPr sz="3000"/>
            </a:lvl6pPr>
            <a:lvl7pPr lvl="6">
              <a:spcBef>
                <a:spcPts val="0"/>
              </a:spcBef>
              <a:spcAft>
                <a:spcPts val="0"/>
              </a:spcAft>
              <a:buSzPts val="3000"/>
              <a:buChar char="●"/>
              <a:defRPr sz="3000"/>
            </a:lvl7pPr>
            <a:lvl8pPr lvl="7">
              <a:spcBef>
                <a:spcPts val="0"/>
              </a:spcBef>
              <a:spcAft>
                <a:spcPts val="0"/>
              </a:spcAft>
              <a:buSzPts val="3000"/>
              <a:buChar char="○"/>
              <a:defRPr sz="3000"/>
            </a:lvl8pPr>
            <a:lvl9pPr lvl="8">
              <a:spcBef>
                <a:spcPts val="0"/>
              </a:spcBef>
              <a:spcAft>
                <a:spcPts val="0"/>
              </a:spcAft>
              <a:buSzPts val="3000"/>
              <a:buChar char="■"/>
              <a:defRPr sz="3000"/>
            </a:lvl9pPr>
          </a:lstStyle>
          <a:p>
            <a:endParaRPr/>
          </a:p>
        </p:txBody>
      </p:sp>
      <p:sp>
        <p:nvSpPr>
          <p:cNvPr id="811" name="Google Shape;811;p79"/>
          <p:cNvSpPr txBox="1">
            <a:spLocks noGrp="1"/>
          </p:cNvSpPr>
          <p:nvPr>
            <p:ph type="subTitle" idx="5"/>
          </p:nvPr>
        </p:nvSpPr>
        <p:spPr>
          <a:xfrm>
            <a:off x="366763" y="1277907"/>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812" name="Google Shape;812;p79"/>
          <p:cNvSpPr txBox="1">
            <a:spLocks noGrp="1"/>
          </p:cNvSpPr>
          <p:nvPr>
            <p:ph type="subTitle" idx="6"/>
          </p:nvPr>
        </p:nvSpPr>
        <p:spPr>
          <a:xfrm>
            <a:off x="4938738" y="1277907"/>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813" name="Google Shape;813;p79"/>
          <p:cNvSpPr txBox="1">
            <a:spLocks noGrp="1"/>
          </p:cNvSpPr>
          <p:nvPr>
            <p:ph type="subTitle" idx="7"/>
          </p:nvPr>
        </p:nvSpPr>
        <p:spPr>
          <a:xfrm>
            <a:off x="4938761" y="3167363"/>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814" name="Google Shape;814;p79"/>
          <p:cNvSpPr txBox="1">
            <a:spLocks noGrp="1"/>
          </p:cNvSpPr>
          <p:nvPr>
            <p:ph type="subTitle" idx="8"/>
          </p:nvPr>
        </p:nvSpPr>
        <p:spPr>
          <a:xfrm>
            <a:off x="366750" y="3167363"/>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image">
  <p:cSld name="Title and image">
    <p:spTree>
      <p:nvGrpSpPr>
        <p:cNvPr id="1" name="Shape 815"/>
        <p:cNvGrpSpPr/>
        <p:nvPr/>
      </p:nvGrpSpPr>
      <p:grpSpPr>
        <a:xfrm>
          <a:off x="0" y="0"/>
          <a:ext cx="0" cy="0"/>
          <a:chOff x="0" y="0"/>
          <a:chExt cx="0" cy="0"/>
        </a:xfrm>
      </p:grpSpPr>
      <p:sp>
        <p:nvSpPr>
          <p:cNvPr id="816" name="Google Shape;816;p8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817" name="Google Shape;817;p80"/>
          <p:cNvSpPr>
            <a:spLocks noGrp="1"/>
          </p:cNvSpPr>
          <p:nvPr>
            <p:ph type="pic" idx="2"/>
          </p:nvPr>
        </p:nvSpPr>
        <p:spPr>
          <a:xfrm>
            <a:off x="311700" y="1170425"/>
            <a:ext cx="8520600" cy="3492900"/>
          </a:xfrm>
          <a:prstGeom prst="rect">
            <a:avLst/>
          </a:prstGeom>
          <a:noFill/>
          <a:ln>
            <a:noFill/>
          </a:ln>
        </p:spPr>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wo storyboards">
  <p:cSld name="Two storyboards">
    <p:spTree>
      <p:nvGrpSpPr>
        <p:cNvPr id="1" name="Shape 818"/>
        <p:cNvGrpSpPr/>
        <p:nvPr/>
      </p:nvGrpSpPr>
      <p:grpSpPr>
        <a:xfrm>
          <a:off x="0" y="0"/>
          <a:ext cx="0" cy="0"/>
          <a:chOff x="0" y="0"/>
          <a:chExt cx="0" cy="0"/>
        </a:xfrm>
      </p:grpSpPr>
      <p:sp>
        <p:nvSpPr>
          <p:cNvPr id="819" name="Google Shape;819;p81"/>
          <p:cNvSpPr txBox="1">
            <a:spLocks noGrp="1"/>
          </p:cNvSpPr>
          <p:nvPr>
            <p:ph type="body" idx="1"/>
          </p:nvPr>
        </p:nvSpPr>
        <p:spPr>
          <a:xfrm>
            <a:off x="311700" y="4080225"/>
            <a:ext cx="4027500" cy="926100"/>
          </a:xfrm>
          <a:prstGeom prst="rect">
            <a:avLst/>
          </a:prstGeom>
        </p:spPr>
        <p:txBody>
          <a:bodyPr spcFirstLastPara="1" wrap="square" lIns="91425" tIns="91425" rIns="91425" bIns="91425" anchor="t" anchorCtr="0">
            <a:spAutoFit/>
          </a:bodyPr>
          <a:lstStyle>
            <a:lvl1pPr marL="457200" lvl="0" indent="-304800">
              <a:spcBef>
                <a:spcPts val="0"/>
              </a:spcBef>
              <a:spcAft>
                <a:spcPts val="0"/>
              </a:spcAft>
              <a:buSzPts val="1200"/>
              <a:buChar char="●"/>
              <a:defRPr/>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
        <p:nvSpPr>
          <p:cNvPr id="820" name="Google Shape;820;p81"/>
          <p:cNvSpPr>
            <a:spLocks noGrp="1"/>
          </p:cNvSpPr>
          <p:nvPr>
            <p:ph type="pic" idx="2"/>
          </p:nvPr>
        </p:nvSpPr>
        <p:spPr>
          <a:xfrm>
            <a:off x="4804825" y="1133300"/>
            <a:ext cx="4027500" cy="2392800"/>
          </a:xfrm>
          <a:prstGeom prst="rect">
            <a:avLst/>
          </a:prstGeom>
          <a:noFill/>
          <a:ln>
            <a:noFill/>
          </a:ln>
        </p:spPr>
      </p:sp>
      <p:sp>
        <p:nvSpPr>
          <p:cNvPr id="821" name="Google Shape;821;p81"/>
          <p:cNvSpPr>
            <a:spLocks noGrp="1"/>
          </p:cNvSpPr>
          <p:nvPr>
            <p:ph type="pic" idx="3"/>
          </p:nvPr>
        </p:nvSpPr>
        <p:spPr>
          <a:xfrm>
            <a:off x="311725" y="1133300"/>
            <a:ext cx="4027500" cy="2392800"/>
          </a:xfrm>
          <a:prstGeom prst="rect">
            <a:avLst/>
          </a:prstGeom>
          <a:noFill/>
          <a:ln>
            <a:noFill/>
          </a:ln>
        </p:spPr>
      </p:sp>
      <p:sp>
        <p:nvSpPr>
          <p:cNvPr id="822" name="Google Shape;822;p81"/>
          <p:cNvSpPr txBox="1">
            <a:spLocks noGrp="1"/>
          </p:cNvSpPr>
          <p:nvPr>
            <p:ph type="body" idx="4"/>
          </p:nvPr>
        </p:nvSpPr>
        <p:spPr>
          <a:xfrm>
            <a:off x="4804825" y="4080225"/>
            <a:ext cx="4027500" cy="9261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823" name="Google Shape;823;p8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824" name="Google Shape;824;p81"/>
          <p:cNvSpPr txBox="1">
            <a:spLocks noGrp="1"/>
          </p:cNvSpPr>
          <p:nvPr>
            <p:ph type="subTitle" idx="5"/>
          </p:nvPr>
        </p:nvSpPr>
        <p:spPr>
          <a:xfrm>
            <a:off x="311725" y="3582900"/>
            <a:ext cx="4027500" cy="4812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825" name="Google Shape;825;p81"/>
          <p:cNvSpPr txBox="1">
            <a:spLocks noGrp="1"/>
          </p:cNvSpPr>
          <p:nvPr>
            <p:ph type="subTitle" idx="6"/>
          </p:nvPr>
        </p:nvSpPr>
        <p:spPr>
          <a:xfrm>
            <a:off x="4804825" y="3582900"/>
            <a:ext cx="4027500" cy="4812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ALT 2">
  <p:cSld name="BLANK_1_1_1_1_1_1">
    <p:spTree>
      <p:nvGrpSpPr>
        <p:cNvPr id="1" name="Shape 122"/>
        <p:cNvGrpSpPr/>
        <p:nvPr/>
      </p:nvGrpSpPr>
      <p:grpSpPr>
        <a:xfrm>
          <a:off x="0" y="0"/>
          <a:ext cx="0" cy="0"/>
          <a:chOff x="0" y="0"/>
          <a:chExt cx="0" cy="0"/>
        </a:xfrm>
      </p:grpSpPr>
      <p:sp>
        <p:nvSpPr>
          <p:cNvPr id="123" name="Google Shape;123;p9"/>
          <p:cNvSpPr>
            <a:spLocks noGrp="1"/>
          </p:cNvSpPr>
          <p:nvPr>
            <p:ph type="pic" idx="2"/>
          </p:nvPr>
        </p:nvSpPr>
        <p:spPr>
          <a:xfrm>
            <a:off x="9425" y="-3075"/>
            <a:ext cx="9144000" cy="4641000"/>
          </a:xfrm>
          <a:prstGeom prst="rect">
            <a:avLst/>
          </a:prstGeom>
          <a:noFill/>
          <a:ln>
            <a:noFill/>
          </a:ln>
        </p:spPr>
      </p:sp>
      <p:sp>
        <p:nvSpPr>
          <p:cNvPr id="124" name="Google Shape;124;p9"/>
          <p:cNvSpPr txBox="1">
            <a:spLocks noGrp="1"/>
          </p:cNvSpPr>
          <p:nvPr>
            <p:ph type="title"/>
          </p:nvPr>
        </p:nvSpPr>
        <p:spPr>
          <a:xfrm>
            <a:off x="234125" y="3337800"/>
            <a:ext cx="8574600" cy="1114800"/>
          </a:xfrm>
          <a:prstGeom prst="rect">
            <a:avLst/>
          </a:prstGeom>
        </p:spPr>
        <p:txBody>
          <a:bodyPr spcFirstLastPara="1" wrap="square" lIns="0" tIns="0" rIns="0" bIns="0" anchor="b" anchorCtr="0">
            <a:noAutofit/>
          </a:bodyPr>
          <a:lstStyle>
            <a:lvl1pPr lvl="0">
              <a:spcBef>
                <a:spcPts val="0"/>
              </a:spcBef>
              <a:spcAft>
                <a:spcPts val="0"/>
              </a:spcAft>
              <a:buNone/>
              <a:defRPr sz="3400"/>
            </a:lvl1pPr>
            <a:lvl2pPr lvl="1">
              <a:lnSpc>
                <a:spcPct val="115000"/>
              </a:lnSpc>
              <a:spcBef>
                <a:spcPts val="0"/>
              </a:spcBef>
              <a:spcAft>
                <a:spcPts val="0"/>
              </a:spcAft>
              <a:buNone/>
              <a:defRPr sz="3400"/>
            </a:lvl2pPr>
            <a:lvl3pPr lvl="2">
              <a:lnSpc>
                <a:spcPct val="115000"/>
              </a:lnSpc>
              <a:spcBef>
                <a:spcPts val="0"/>
              </a:spcBef>
              <a:spcAft>
                <a:spcPts val="0"/>
              </a:spcAft>
              <a:buNone/>
              <a:defRPr sz="3400"/>
            </a:lvl3pPr>
            <a:lvl4pPr lvl="3">
              <a:lnSpc>
                <a:spcPct val="115000"/>
              </a:lnSpc>
              <a:spcBef>
                <a:spcPts val="0"/>
              </a:spcBef>
              <a:spcAft>
                <a:spcPts val="0"/>
              </a:spcAft>
              <a:buNone/>
              <a:defRPr sz="3400"/>
            </a:lvl4pPr>
            <a:lvl5pPr lvl="4">
              <a:lnSpc>
                <a:spcPct val="115000"/>
              </a:lnSpc>
              <a:spcBef>
                <a:spcPts val="0"/>
              </a:spcBef>
              <a:spcAft>
                <a:spcPts val="0"/>
              </a:spcAft>
              <a:buNone/>
              <a:defRPr sz="3400"/>
            </a:lvl5pPr>
            <a:lvl6pPr lvl="5">
              <a:lnSpc>
                <a:spcPct val="115000"/>
              </a:lnSpc>
              <a:spcBef>
                <a:spcPts val="0"/>
              </a:spcBef>
              <a:spcAft>
                <a:spcPts val="0"/>
              </a:spcAft>
              <a:buNone/>
              <a:defRPr sz="3400"/>
            </a:lvl6pPr>
            <a:lvl7pPr lvl="6">
              <a:lnSpc>
                <a:spcPct val="115000"/>
              </a:lnSpc>
              <a:spcBef>
                <a:spcPts val="0"/>
              </a:spcBef>
              <a:spcAft>
                <a:spcPts val="0"/>
              </a:spcAft>
              <a:buNone/>
              <a:defRPr sz="3400"/>
            </a:lvl7pPr>
            <a:lvl8pPr lvl="7">
              <a:lnSpc>
                <a:spcPct val="115000"/>
              </a:lnSpc>
              <a:spcBef>
                <a:spcPts val="0"/>
              </a:spcBef>
              <a:spcAft>
                <a:spcPts val="0"/>
              </a:spcAft>
              <a:buNone/>
              <a:defRPr sz="3400"/>
            </a:lvl8pPr>
            <a:lvl9pPr lvl="8">
              <a:lnSpc>
                <a:spcPct val="115000"/>
              </a:lnSpc>
              <a:spcBef>
                <a:spcPts val="0"/>
              </a:spcBef>
              <a:spcAft>
                <a:spcPts val="0"/>
              </a:spcAft>
              <a:buNone/>
              <a:defRPr sz="3400"/>
            </a:lvl9pPr>
          </a:lstStyle>
          <a:p>
            <a:endParaRPr/>
          </a:p>
        </p:txBody>
      </p:sp>
      <p:sp>
        <p:nvSpPr>
          <p:cNvPr id="125" name="Google Shape;125;p9"/>
          <p:cNvSpPr txBox="1">
            <a:spLocks noGrp="1"/>
          </p:cNvSpPr>
          <p:nvPr>
            <p:ph type="subTitle" idx="1"/>
          </p:nvPr>
        </p:nvSpPr>
        <p:spPr>
          <a:xfrm>
            <a:off x="228600" y="228600"/>
            <a:ext cx="2870100" cy="2286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9pPr>
          </a:lstStyle>
          <a:p>
            <a:endParaRPr/>
          </a:p>
        </p:txBody>
      </p:sp>
      <p:sp>
        <p:nvSpPr>
          <p:cNvPr id="126" name="Google Shape;126;p9"/>
          <p:cNvSpPr txBox="1">
            <a:spLocks noGrp="1"/>
          </p:cNvSpPr>
          <p:nvPr>
            <p:ph type="subTitle" idx="3"/>
          </p:nvPr>
        </p:nvSpPr>
        <p:spPr>
          <a:xfrm>
            <a:off x="320625" y="4675975"/>
            <a:ext cx="2700000" cy="236400"/>
          </a:xfrm>
          <a:prstGeom prst="rect">
            <a:avLst/>
          </a:prstGeom>
        </p:spPr>
        <p:txBody>
          <a:bodyPr spcFirstLastPara="1" wrap="square" lIns="0" tIns="0" rIns="0" bIns="0" anchor="b" anchorCtr="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a:endParaRPr/>
          </a:p>
        </p:txBody>
      </p:sp>
      <p:sp>
        <p:nvSpPr>
          <p:cNvPr id="127" name="Google Shape;127;p9"/>
          <p:cNvSpPr txBox="1">
            <a:spLocks noGrp="1"/>
          </p:cNvSpPr>
          <p:nvPr>
            <p:ph type="subTitle" idx="4"/>
          </p:nvPr>
        </p:nvSpPr>
        <p:spPr>
          <a:xfrm>
            <a:off x="4716740" y="4675975"/>
            <a:ext cx="2294700" cy="236400"/>
          </a:xfrm>
          <a:prstGeom prst="rect">
            <a:avLst/>
          </a:prstGeom>
        </p:spPr>
        <p:txBody>
          <a:bodyPr spcFirstLastPara="1" wrap="square" lIns="0" tIns="0" rIns="0" bIns="0" anchor="b" anchorCtr="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a:endParaRPr/>
          </a:p>
        </p:txBody>
      </p:sp>
      <p:sp>
        <p:nvSpPr>
          <p:cNvPr id="128" name="Google Shape;128;p9"/>
          <p:cNvSpPr txBox="1">
            <a:spLocks noGrp="1"/>
          </p:cNvSpPr>
          <p:nvPr>
            <p:ph type="subTitle" idx="5"/>
          </p:nvPr>
        </p:nvSpPr>
        <p:spPr>
          <a:xfrm>
            <a:off x="6859200" y="4683725"/>
            <a:ext cx="2056500" cy="228600"/>
          </a:xfrm>
          <a:prstGeom prst="rect">
            <a:avLst/>
          </a:prstGeom>
        </p:spPr>
        <p:txBody>
          <a:bodyPr spcFirstLastPara="1" wrap="square" lIns="0" tIns="0" rIns="0" bIns="0" anchor="b" anchorCtr="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a:endParaRPr/>
          </a:p>
        </p:txBody>
      </p:sp>
      <p:cxnSp>
        <p:nvCxnSpPr>
          <p:cNvPr id="129" name="Google Shape;129;p9"/>
          <p:cNvCxnSpPr/>
          <p:nvPr/>
        </p:nvCxnSpPr>
        <p:spPr>
          <a:xfrm>
            <a:off x="238800" y="4683300"/>
            <a:ext cx="8676900" cy="0"/>
          </a:xfrm>
          <a:prstGeom prst="straightConnector1">
            <a:avLst/>
          </a:prstGeom>
          <a:noFill/>
          <a:ln w="9525" cap="flat" cmpd="sng">
            <a:solidFill>
              <a:schemeClr val="accent1"/>
            </a:solidFill>
            <a:prstDash val="solid"/>
            <a:round/>
            <a:headEnd type="none" w="med" len="med"/>
            <a:tailEnd type="none" w="med" len="med"/>
          </a:ln>
        </p:spPr>
      </p:cxnSp>
      <p:sp>
        <p:nvSpPr>
          <p:cNvPr id="130" name="Google Shape;130;p9"/>
          <p:cNvSpPr/>
          <p:nvPr/>
        </p:nvSpPr>
        <p:spPr>
          <a:xfrm>
            <a:off x="228600" y="48375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131" name="Google Shape;131;p9"/>
          <p:cNvSpPr/>
          <p:nvPr/>
        </p:nvSpPr>
        <p:spPr>
          <a:xfrm>
            <a:off x="4618950" y="4839000"/>
            <a:ext cx="45900" cy="4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Tree>
  </p:cSld>
  <p:clrMapOvr>
    <a:masterClrMapping/>
  </p:clrMapOvr>
  <p:extLst>
    <p:ext uri="{DCECCB84-F9BA-43D5-87BE-67443E8EF086}">
      <p15:sldGuideLst xmlns:p15="http://schemas.microsoft.com/office/powerpoint/2012/main">
        <p15:guide id="1" orient="horz" pos="2805">
          <p15:clr>
            <a:srgbClr val="E46962"/>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hree storyboards">
  <p:cSld name="Three storyboards">
    <p:spTree>
      <p:nvGrpSpPr>
        <p:cNvPr id="1" name="Shape 826"/>
        <p:cNvGrpSpPr/>
        <p:nvPr/>
      </p:nvGrpSpPr>
      <p:grpSpPr>
        <a:xfrm>
          <a:off x="0" y="0"/>
          <a:ext cx="0" cy="0"/>
          <a:chOff x="0" y="0"/>
          <a:chExt cx="0" cy="0"/>
        </a:xfrm>
      </p:grpSpPr>
      <p:sp>
        <p:nvSpPr>
          <p:cNvPr id="827" name="Google Shape;827;p82"/>
          <p:cNvSpPr txBox="1">
            <a:spLocks noGrp="1"/>
          </p:cNvSpPr>
          <p:nvPr>
            <p:ph type="body" idx="1"/>
          </p:nvPr>
        </p:nvSpPr>
        <p:spPr>
          <a:xfrm>
            <a:off x="311700" y="3911700"/>
            <a:ext cx="2627100" cy="1018500"/>
          </a:xfrm>
          <a:prstGeom prst="rect">
            <a:avLst/>
          </a:prstGeom>
        </p:spPr>
        <p:txBody>
          <a:bodyPr spcFirstLastPara="1" wrap="square" lIns="91425" tIns="91425" rIns="91425" bIns="91425" anchor="t" anchorCtr="0">
            <a:spAutoFit/>
          </a:bodyPr>
          <a:lstStyle>
            <a:lvl1pPr marL="457200" lvl="0" indent="-304800">
              <a:spcBef>
                <a:spcPts val="0"/>
              </a:spcBef>
              <a:spcAft>
                <a:spcPts val="0"/>
              </a:spcAft>
              <a:buSzPts val="1200"/>
              <a:buChar char="●"/>
              <a:defRPr/>
            </a:lvl1pPr>
            <a:lvl2pPr marL="914400" lvl="1" indent="-304800">
              <a:spcBef>
                <a:spcPts val="800"/>
              </a:spcBef>
              <a:spcAft>
                <a:spcPts val="0"/>
              </a:spcAft>
              <a:buSzPts val="1200"/>
              <a:buChar char="○"/>
              <a:defRPr/>
            </a:lvl2pPr>
            <a:lvl3pPr marL="1371600" lvl="2" indent="-304800">
              <a:spcBef>
                <a:spcPts val="800"/>
              </a:spcBef>
              <a:spcAft>
                <a:spcPts val="0"/>
              </a:spcAft>
              <a:buSzPts val="1200"/>
              <a:buChar char="■"/>
              <a:defRPr/>
            </a:lvl3pPr>
            <a:lvl4pPr marL="1828800" lvl="3" indent="-304800">
              <a:spcBef>
                <a:spcPts val="800"/>
              </a:spcBef>
              <a:spcAft>
                <a:spcPts val="0"/>
              </a:spcAft>
              <a:buSzPts val="1200"/>
              <a:buChar char="●"/>
              <a:defRPr/>
            </a:lvl4pPr>
            <a:lvl5pPr marL="2286000" lvl="4" indent="-304800">
              <a:spcBef>
                <a:spcPts val="800"/>
              </a:spcBef>
              <a:spcAft>
                <a:spcPts val="0"/>
              </a:spcAft>
              <a:buSzPts val="12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sp>
        <p:nvSpPr>
          <p:cNvPr id="828" name="Google Shape;828;p82"/>
          <p:cNvSpPr>
            <a:spLocks noGrp="1"/>
          </p:cNvSpPr>
          <p:nvPr>
            <p:ph type="pic" idx="2"/>
          </p:nvPr>
        </p:nvSpPr>
        <p:spPr>
          <a:xfrm>
            <a:off x="6205225" y="1128325"/>
            <a:ext cx="2627100" cy="2273100"/>
          </a:xfrm>
          <a:prstGeom prst="rect">
            <a:avLst/>
          </a:prstGeom>
          <a:noFill/>
          <a:ln>
            <a:noFill/>
          </a:ln>
        </p:spPr>
      </p:sp>
      <p:sp>
        <p:nvSpPr>
          <p:cNvPr id="829" name="Google Shape;829;p82"/>
          <p:cNvSpPr>
            <a:spLocks noGrp="1"/>
          </p:cNvSpPr>
          <p:nvPr>
            <p:ph type="pic" idx="3"/>
          </p:nvPr>
        </p:nvSpPr>
        <p:spPr>
          <a:xfrm>
            <a:off x="311725" y="1128325"/>
            <a:ext cx="2627100" cy="2273100"/>
          </a:xfrm>
          <a:prstGeom prst="rect">
            <a:avLst/>
          </a:prstGeom>
          <a:noFill/>
          <a:ln>
            <a:noFill/>
          </a:ln>
        </p:spPr>
      </p:sp>
      <p:sp>
        <p:nvSpPr>
          <p:cNvPr id="830" name="Google Shape;830;p82"/>
          <p:cNvSpPr txBox="1">
            <a:spLocks noGrp="1"/>
          </p:cNvSpPr>
          <p:nvPr>
            <p:ph type="body" idx="4"/>
          </p:nvPr>
        </p:nvSpPr>
        <p:spPr>
          <a:xfrm>
            <a:off x="6205225" y="3911700"/>
            <a:ext cx="2627100" cy="1018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831" name="Google Shape;831;p82"/>
          <p:cNvSpPr>
            <a:spLocks noGrp="1"/>
          </p:cNvSpPr>
          <p:nvPr>
            <p:ph type="pic" idx="5"/>
          </p:nvPr>
        </p:nvSpPr>
        <p:spPr>
          <a:xfrm>
            <a:off x="3255250" y="1128325"/>
            <a:ext cx="2627100" cy="2273100"/>
          </a:xfrm>
          <a:prstGeom prst="rect">
            <a:avLst/>
          </a:prstGeom>
          <a:noFill/>
          <a:ln>
            <a:noFill/>
          </a:ln>
        </p:spPr>
      </p:sp>
      <p:sp>
        <p:nvSpPr>
          <p:cNvPr id="832" name="Google Shape;832;p82"/>
          <p:cNvSpPr txBox="1">
            <a:spLocks noGrp="1"/>
          </p:cNvSpPr>
          <p:nvPr>
            <p:ph type="body" idx="6"/>
          </p:nvPr>
        </p:nvSpPr>
        <p:spPr>
          <a:xfrm>
            <a:off x="3255250" y="3911700"/>
            <a:ext cx="2627100" cy="1018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833" name="Google Shape;833;p8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834" name="Google Shape;834;p82"/>
          <p:cNvSpPr txBox="1">
            <a:spLocks noGrp="1"/>
          </p:cNvSpPr>
          <p:nvPr>
            <p:ph type="subTitle" idx="7"/>
          </p:nvPr>
        </p:nvSpPr>
        <p:spPr>
          <a:xfrm>
            <a:off x="311725" y="3430500"/>
            <a:ext cx="2627100" cy="4812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835" name="Google Shape;835;p82"/>
          <p:cNvSpPr txBox="1">
            <a:spLocks noGrp="1"/>
          </p:cNvSpPr>
          <p:nvPr>
            <p:ph type="subTitle" idx="8"/>
          </p:nvPr>
        </p:nvSpPr>
        <p:spPr>
          <a:xfrm>
            <a:off x="6205225" y="3430500"/>
            <a:ext cx="2627100" cy="4812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836" name="Google Shape;836;p82"/>
          <p:cNvSpPr txBox="1">
            <a:spLocks noGrp="1"/>
          </p:cNvSpPr>
          <p:nvPr>
            <p:ph type="subTitle" idx="9"/>
          </p:nvPr>
        </p:nvSpPr>
        <p:spPr>
          <a:xfrm>
            <a:off x="3255250" y="3430500"/>
            <a:ext cx="2627100" cy="4812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Image only">
  <p:cSld name="Image only">
    <p:spTree>
      <p:nvGrpSpPr>
        <p:cNvPr id="1" name="Shape 837"/>
        <p:cNvGrpSpPr/>
        <p:nvPr/>
      </p:nvGrpSpPr>
      <p:grpSpPr>
        <a:xfrm>
          <a:off x="0" y="0"/>
          <a:ext cx="0" cy="0"/>
          <a:chOff x="0" y="0"/>
          <a:chExt cx="0" cy="0"/>
        </a:xfrm>
      </p:grpSpPr>
      <p:sp>
        <p:nvSpPr>
          <p:cNvPr id="838" name="Google Shape;838;p83"/>
          <p:cNvSpPr>
            <a:spLocks noGrp="1"/>
          </p:cNvSpPr>
          <p:nvPr>
            <p:ph type="pic" idx="2"/>
          </p:nvPr>
        </p:nvSpPr>
        <p:spPr>
          <a:xfrm>
            <a:off x="311700" y="445025"/>
            <a:ext cx="8520600" cy="4218300"/>
          </a:xfrm>
          <a:prstGeom prst="rect">
            <a:avLst/>
          </a:prstGeom>
          <a:noFill/>
          <a:ln>
            <a:noFill/>
          </a:ln>
        </p:spPr>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Image grid">
  <p:cSld name="Image grid">
    <p:spTree>
      <p:nvGrpSpPr>
        <p:cNvPr id="1" name="Shape 839"/>
        <p:cNvGrpSpPr/>
        <p:nvPr/>
      </p:nvGrpSpPr>
      <p:grpSpPr>
        <a:xfrm>
          <a:off x="0" y="0"/>
          <a:ext cx="0" cy="0"/>
          <a:chOff x="0" y="0"/>
          <a:chExt cx="0" cy="0"/>
        </a:xfrm>
      </p:grpSpPr>
      <p:sp>
        <p:nvSpPr>
          <p:cNvPr id="840" name="Google Shape;840;p84"/>
          <p:cNvSpPr>
            <a:spLocks noGrp="1"/>
          </p:cNvSpPr>
          <p:nvPr>
            <p:ph type="pic" idx="2"/>
          </p:nvPr>
        </p:nvSpPr>
        <p:spPr>
          <a:xfrm>
            <a:off x="3389600" y="118913"/>
            <a:ext cx="1643700" cy="1535100"/>
          </a:xfrm>
          <a:prstGeom prst="rect">
            <a:avLst/>
          </a:prstGeom>
          <a:noFill/>
          <a:ln>
            <a:noFill/>
          </a:ln>
        </p:spPr>
      </p:sp>
      <p:sp>
        <p:nvSpPr>
          <p:cNvPr id="841" name="Google Shape;841;p84"/>
          <p:cNvSpPr>
            <a:spLocks noGrp="1"/>
          </p:cNvSpPr>
          <p:nvPr>
            <p:ph type="pic" idx="3"/>
          </p:nvPr>
        </p:nvSpPr>
        <p:spPr>
          <a:xfrm>
            <a:off x="5195935" y="118913"/>
            <a:ext cx="1643700" cy="1535100"/>
          </a:xfrm>
          <a:prstGeom prst="rect">
            <a:avLst/>
          </a:prstGeom>
          <a:noFill/>
          <a:ln>
            <a:noFill/>
          </a:ln>
        </p:spPr>
      </p:sp>
      <p:sp>
        <p:nvSpPr>
          <p:cNvPr id="842" name="Google Shape;842;p84"/>
          <p:cNvSpPr>
            <a:spLocks noGrp="1"/>
          </p:cNvSpPr>
          <p:nvPr>
            <p:ph type="pic" idx="4"/>
          </p:nvPr>
        </p:nvSpPr>
        <p:spPr>
          <a:xfrm>
            <a:off x="7002270" y="118913"/>
            <a:ext cx="1643700" cy="1535100"/>
          </a:xfrm>
          <a:prstGeom prst="rect">
            <a:avLst/>
          </a:prstGeom>
          <a:noFill/>
          <a:ln>
            <a:noFill/>
          </a:ln>
        </p:spPr>
      </p:sp>
      <p:sp>
        <p:nvSpPr>
          <p:cNvPr id="843" name="Google Shape;843;p84"/>
          <p:cNvSpPr>
            <a:spLocks noGrp="1"/>
          </p:cNvSpPr>
          <p:nvPr>
            <p:ph type="pic" idx="5"/>
          </p:nvPr>
        </p:nvSpPr>
        <p:spPr>
          <a:xfrm>
            <a:off x="3389588" y="1804212"/>
            <a:ext cx="1643700" cy="1535100"/>
          </a:xfrm>
          <a:prstGeom prst="rect">
            <a:avLst/>
          </a:prstGeom>
          <a:noFill/>
          <a:ln>
            <a:noFill/>
          </a:ln>
        </p:spPr>
      </p:sp>
      <p:sp>
        <p:nvSpPr>
          <p:cNvPr id="844" name="Google Shape;844;p84"/>
          <p:cNvSpPr>
            <a:spLocks noGrp="1"/>
          </p:cNvSpPr>
          <p:nvPr>
            <p:ph type="pic" idx="6"/>
          </p:nvPr>
        </p:nvSpPr>
        <p:spPr>
          <a:xfrm>
            <a:off x="5195922" y="1804212"/>
            <a:ext cx="1643700" cy="1535100"/>
          </a:xfrm>
          <a:prstGeom prst="rect">
            <a:avLst/>
          </a:prstGeom>
          <a:noFill/>
          <a:ln>
            <a:noFill/>
          </a:ln>
        </p:spPr>
      </p:sp>
      <p:sp>
        <p:nvSpPr>
          <p:cNvPr id="845" name="Google Shape;845;p84"/>
          <p:cNvSpPr>
            <a:spLocks noGrp="1"/>
          </p:cNvSpPr>
          <p:nvPr>
            <p:ph type="pic" idx="7"/>
          </p:nvPr>
        </p:nvSpPr>
        <p:spPr>
          <a:xfrm>
            <a:off x="7002257" y="1804212"/>
            <a:ext cx="1643700" cy="1535100"/>
          </a:xfrm>
          <a:prstGeom prst="rect">
            <a:avLst/>
          </a:prstGeom>
          <a:noFill/>
          <a:ln>
            <a:noFill/>
          </a:ln>
        </p:spPr>
      </p:sp>
      <p:sp>
        <p:nvSpPr>
          <p:cNvPr id="846" name="Google Shape;846;p84"/>
          <p:cNvSpPr txBox="1">
            <a:spLocks noGrp="1"/>
          </p:cNvSpPr>
          <p:nvPr>
            <p:ph type="title"/>
          </p:nvPr>
        </p:nvSpPr>
        <p:spPr>
          <a:xfrm>
            <a:off x="351550" y="445025"/>
            <a:ext cx="2596800" cy="1706400"/>
          </a:xfrm>
          <a:prstGeom prst="rect">
            <a:avLst/>
          </a:prstGeom>
        </p:spPr>
        <p:txBody>
          <a:bodyPr spcFirstLastPara="1" wrap="square" lIns="91425" tIns="91425" rIns="91425" bIns="91425" anchor="t" anchorCtr="0">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847" name="Google Shape;847;p84"/>
          <p:cNvSpPr>
            <a:spLocks noGrp="1"/>
          </p:cNvSpPr>
          <p:nvPr>
            <p:ph type="pic" idx="8"/>
          </p:nvPr>
        </p:nvSpPr>
        <p:spPr>
          <a:xfrm>
            <a:off x="3389588" y="3489487"/>
            <a:ext cx="1643700" cy="1535100"/>
          </a:xfrm>
          <a:prstGeom prst="rect">
            <a:avLst/>
          </a:prstGeom>
          <a:noFill/>
          <a:ln>
            <a:noFill/>
          </a:ln>
        </p:spPr>
      </p:sp>
      <p:sp>
        <p:nvSpPr>
          <p:cNvPr id="848" name="Google Shape;848;p84"/>
          <p:cNvSpPr>
            <a:spLocks noGrp="1"/>
          </p:cNvSpPr>
          <p:nvPr>
            <p:ph type="pic" idx="9"/>
          </p:nvPr>
        </p:nvSpPr>
        <p:spPr>
          <a:xfrm>
            <a:off x="5195922" y="3489487"/>
            <a:ext cx="1643700" cy="1535100"/>
          </a:xfrm>
          <a:prstGeom prst="rect">
            <a:avLst/>
          </a:prstGeom>
          <a:noFill/>
          <a:ln>
            <a:noFill/>
          </a:ln>
        </p:spPr>
      </p:sp>
      <p:sp>
        <p:nvSpPr>
          <p:cNvPr id="849" name="Google Shape;849;p84"/>
          <p:cNvSpPr>
            <a:spLocks noGrp="1"/>
          </p:cNvSpPr>
          <p:nvPr>
            <p:ph type="pic" idx="13"/>
          </p:nvPr>
        </p:nvSpPr>
        <p:spPr>
          <a:xfrm>
            <a:off x="7002257" y="3489487"/>
            <a:ext cx="1643700" cy="1535100"/>
          </a:xfrm>
          <a:prstGeom prst="rect">
            <a:avLst/>
          </a:prstGeom>
          <a:noFill/>
          <a:ln>
            <a:noFill/>
          </a:ln>
        </p:spPr>
      </p:sp>
    </p:spTree>
  </p:cSld>
  <p:clrMapOvr>
    <a:masterClrMapping/>
  </p:clrMapOvr>
  <p:extLst>
    <p:ext uri="{DCECCB84-F9BA-43D5-87BE-67443E8EF086}">
      <p15:sldGuideLst xmlns:p15="http://schemas.microsoft.com/office/powerpoint/2012/main">
        <p15:guide id="1" pos="5564">
          <p15:clr>
            <a:srgbClr val="E46962"/>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rds w/ images">
  <p:cSld name="BLANK_1_1_1_1_1_1_1_1_1_1_3">
    <p:spTree>
      <p:nvGrpSpPr>
        <p:cNvPr id="1" name="Shape 132"/>
        <p:cNvGrpSpPr/>
        <p:nvPr/>
      </p:nvGrpSpPr>
      <p:grpSpPr>
        <a:xfrm>
          <a:off x="0" y="0"/>
          <a:ext cx="0" cy="0"/>
          <a:chOff x="0" y="0"/>
          <a:chExt cx="0" cy="0"/>
        </a:xfrm>
      </p:grpSpPr>
      <p:sp>
        <p:nvSpPr>
          <p:cNvPr id="133" name="Google Shape;133;p10"/>
          <p:cNvSpPr txBox="1">
            <a:spLocks noGrp="1"/>
          </p:cNvSpPr>
          <p:nvPr>
            <p:ph type="subTitle" idx="1"/>
          </p:nvPr>
        </p:nvSpPr>
        <p:spPr>
          <a:xfrm>
            <a:off x="320625" y="4675975"/>
            <a:ext cx="2700000" cy="236400"/>
          </a:xfrm>
          <a:prstGeom prst="rect">
            <a:avLst/>
          </a:prstGeom>
        </p:spPr>
        <p:txBody>
          <a:bodyPr spcFirstLastPara="1" wrap="square" lIns="0" tIns="0" rIns="0" bIns="0" anchor="b" anchorCtr="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a:endParaRPr/>
          </a:p>
        </p:txBody>
      </p:sp>
      <p:sp>
        <p:nvSpPr>
          <p:cNvPr id="134" name="Google Shape;134;p10"/>
          <p:cNvSpPr txBox="1">
            <a:spLocks noGrp="1"/>
          </p:cNvSpPr>
          <p:nvPr>
            <p:ph type="subTitle" idx="2"/>
          </p:nvPr>
        </p:nvSpPr>
        <p:spPr>
          <a:xfrm>
            <a:off x="4716740" y="4675975"/>
            <a:ext cx="2294700" cy="236400"/>
          </a:xfrm>
          <a:prstGeom prst="rect">
            <a:avLst/>
          </a:prstGeom>
        </p:spPr>
        <p:txBody>
          <a:bodyPr spcFirstLastPara="1" wrap="square" lIns="0" tIns="0" rIns="0" bIns="0" anchor="b" anchorCtr="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a:endParaRPr/>
          </a:p>
        </p:txBody>
      </p:sp>
      <p:sp>
        <p:nvSpPr>
          <p:cNvPr id="135" name="Google Shape;135;p10"/>
          <p:cNvSpPr txBox="1">
            <a:spLocks noGrp="1"/>
          </p:cNvSpPr>
          <p:nvPr>
            <p:ph type="subTitle" idx="3"/>
          </p:nvPr>
        </p:nvSpPr>
        <p:spPr>
          <a:xfrm>
            <a:off x="6859200" y="4683725"/>
            <a:ext cx="2056500" cy="228600"/>
          </a:xfrm>
          <a:prstGeom prst="rect">
            <a:avLst/>
          </a:prstGeom>
        </p:spPr>
        <p:txBody>
          <a:bodyPr spcFirstLastPara="1" wrap="square" lIns="0" tIns="0" rIns="0" bIns="0" anchor="b" anchorCtr="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a:endParaRPr/>
          </a:p>
        </p:txBody>
      </p:sp>
      <p:grpSp>
        <p:nvGrpSpPr>
          <p:cNvPr id="136" name="Google Shape;136;p10"/>
          <p:cNvGrpSpPr/>
          <p:nvPr/>
        </p:nvGrpSpPr>
        <p:grpSpPr>
          <a:xfrm rot="5400000">
            <a:off x="8691475" y="228504"/>
            <a:ext cx="228589" cy="228623"/>
            <a:chOff x="1688332" y="4135245"/>
            <a:chExt cx="338700" cy="338700"/>
          </a:xfrm>
        </p:grpSpPr>
        <p:sp>
          <p:nvSpPr>
            <p:cNvPr id="137" name="Google Shape;137;p10"/>
            <p:cNvSpPr/>
            <p:nvPr/>
          </p:nvSpPr>
          <p:spPr>
            <a:xfrm rot="-5400000">
              <a:off x="1688332" y="4135245"/>
              <a:ext cx="338700" cy="3387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grpSp>
          <p:nvGrpSpPr>
            <p:cNvPr id="138" name="Google Shape;138;p10"/>
            <p:cNvGrpSpPr/>
            <p:nvPr/>
          </p:nvGrpSpPr>
          <p:grpSpPr>
            <a:xfrm rot="-5400000">
              <a:off x="1787014" y="4262191"/>
              <a:ext cx="169598" cy="84809"/>
              <a:chOff x="498725" y="2069800"/>
              <a:chExt cx="205200" cy="102600"/>
            </a:xfrm>
          </p:grpSpPr>
          <p:cxnSp>
            <p:nvCxnSpPr>
              <p:cNvPr id="139" name="Google Shape;139;p10"/>
              <p:cNvCxnSpPr/>
              <p:nvPr/>
            </p:nvCxnSpPr>
            <p:spPr>
              <a:xfrm>
                <a:off x="498725" y="2069800"/>
                <a:ext cx="102600" cy="102600"/>
              </a:xfrm>
              <a:prstGeom prst="straightConnector1">
                <a:avLst/>
              </a:prstGeom>
              <a:noFill/>
              <a:ln w="9525" cap="flat" cmpd="sng">
                <a:solidFill>
                  <a:schemeClr val="dk1"/>
                </a:solidFill>
                <a:prstDash val="solid"/>
                <a:round/>
                <a:headEnd type="none" w="med" len="med"/>
                <a:tailEnd type="none" w="med" len="med"/>
              </a:ln>
            </p:spPr>
          </p:cxnSp>
          <p:cxnSp>
            <p:nvCxnSpPr>
              <p:cNvPr id="140" name="Google Shape;140;p10"/>
              <p:cNvCxnSpPr/>
              <p:nvPr/>
            </p:nvCxnSpPr>
            <p:spPr>
              <a:xfrm flipH="1">
                <a:off x="601325" y="2069800"/>
                <a:ext cx="102600" cy="102600"/>
              </a:xfrm>
              <a:prstGeom prst="straightConnector1">
                <a:avLst/>
              </a:prstGeom>
              <a:noFill/>
              <a:ln w="9525" cap="flat" cmpd="sng">
                <a:solidFill>
                  <a:schemeClr val="dk1"/>
                </a:solidFill>
                <a:prstDash val="solid"/>
                <a:round/>
                <a:headEnd type="none" w="med" len="med"/>
                <a:tailEnd type="none" w="med" len="med"/>
              </a:ln>
            </p:spPr>
          </p:cxnSp>
        </p:grpSp>
      </p:grpSp>
      <p:sp>
        <p:nvSpPr>
          <p:cNvPr id="141" name="Google Shape;141;p10"/>
          <p:cNvSpPr>
            <a:spLocks noGrp="1"/>
          </p:cNvSpPr>
          <p:nvPr>
            <p:ph type="pic" idx="4"/>
          </p:nvPr>
        </p:nvSpPr>
        <p:spPr>
          <a:xfrm>
            <a:off x="426700" y="1896600"/>
            <a:ext cx="665400" cy="685500"/>
          </a:xfrm>
          <a:prstGeom prst="roundRect">
            <a:avLst>
              <a:gd name="adj" fmla="val 17601"/>
            </a:avLst>
          </a:prstGeom>
          <a:noFill/>
          <a:ln>
            <a:noFill/>
          </a:ln>
        </p:spPr>
      </p:sp>
      <p:sp>
        <p:nvSpPr>
          <p:cNvPr id="142" name="Google Shape;142;p10"/>
          <p:cNvSpPr txBox="1">
            <a:spLocks noGrp="1"/>
          </p:cNvSpPr>
          <p:nvPr>
            <p:ph type="subTitle" idx="5"/>
          </p:nvPr>
        </p:nvSpPr>
        <p:spPr>
          <a:xfrm>
            <a:off x="426700" y="2708802"/>
            <a:ext cx="1761900" cy="228600"/>
          </a:xfrm>
          <a:prstGeom prst="rect">
            <a:avLst/>
          </a:prstGeom>
        </p:spPr>
        <p:txBody>
          <a:bodyPr spcFirstLastPara="1" wrap="square" lIns="0" tIns="0" rIns="91425" bIns="0" anchor="b" anchorCtr="0">
            <a:noAutofit/>
          </a:bodyPr>
          <a:lstStyle>
            <a:lvl1pPr lvl="0">
              <a:lnSpc>
                <a:spcPct val="85000"/>
              </a:lnSpc>
              <a:spcBef>
                <a:spcPts val="0"/>
              </a:spcBef>
              <a:spcAft>
                <a:spcPts val="0"/>
              </a:spcAft>
              <a:buNone/>
              <a:defRPr>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a:endParaRPr/>
          </a:p>
        </p:txBody>
      </p:sp>
      <p:sp>
        <p:nvSpPr>
          <p:cNvPr id="143" name="Google Shape;143;p10"/>
          <p:cNvSpPr txBox="1">
            <a:spLocks noGrp="1"/>
          </p:cNvSpPr>
          <p:nvPr>
            <p:ph type="subTitle" idx="6"/>
          </p:nvPr>
        </p:nvSpPr>
        <p:spPr>
          <a:xfrm>
            <a:off x="426700" y="2936076"/>
            <a:ext cx="1761900" cy="163800"/>
          </a:xfrm>
          <a:prstGeom prst="rect">
            <a:avLst/>
          </a:prstGeom>
        </p:spPr>
        <p:txBody>
          <a:bodyPr spcFirstLastPara="1" wrap="square" lIns="0" tIns="0" rIns="91425" bIns="0" anchor="t" anchorCtr="0">
            <a:noAutofit/>
          </a:bodyPr>
          <a:lstStyle>
            <a:lvl1pPr lvl="0">
              <a:lnSpc>
                <a:spcPct val="85000"/>
              </a:lnSpc>
              <a:spcBef>
                <a:spcPts val="0"/>
              </a:spcBef>
              <a:spcAft>
                <a:spcPts val="0"/>
              </a:spcAft>
              <a:buNone/>
              <a:defRPr sz="1200">
                <a:latin typeface="Urbanist Medium"/>
                <a:ea typeface="Urbanist Medium"/>
                <a:cs typeface="Urbanist Medium"/>
                <a:sym typeface="Urbanist Medium"/>
              </a:defRPr>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a:endParaRPr/>
          </a:p>
        </p:txBody>
      </p:sp>
      <p:sp>
        <p:nvSpPr>
          <p:cNvPr id="144" name="Google Shape;144;p10"/>
          <p:cNvSpPr txBox="1">
            <a:spLocks noGrp="1"/>
          </p:cNvSpPr>
          <p:nvPr>
            <p:ph type="body" idx="7"/>
          </p:nvPr>
        </p:nvSpPr>
        <p:spPr>
          <a:xfrm>
            <a:off x="426700" y="3251425"/>
            <a:ext cx="1761900" cy="965100"/>
          </a:xfrm>
          <a:prstGeom prst="rect">
            <a:avLst/>
          </a:prstGeom>
        </p:spPr>
        <p:txBody>
          <a:bodyPr spcFirstLastPara="1" wrap="square" lIns="0" tIns="0" rIns="91425" bIns="0" anchor="t" anchorCtr="0">
            <a:noAutofit/>
          </a:bodyPr>
          <a:lstStyle>
            <a:lvl1pPr marL="457200" lvl="0" indent="-292100">
              <a:spcBef>
                <a:spcPts val="0"/>
              </a:spcBef>
              <a:spcAft>
                <a:spcPts val="0"/>
              </a:spcAft>
              <a:buClr>
                <a:schemeClr val="lt1"/>
              </a:buClr>
              <a:buSzPts val="1000"/>
              <a:buFont typeface="Urbanist"/>
              <a:buChar char="●"/>
              <a:defRPr sz="1000"/>
            </a:lvl1pPr>
            <a:lvl2pPr marL="914400" lvl="1" indent="-292100">
              <a:spcBef>
                <a:spcPts val="0"/>
              </a:spcBef>
              <a:spcAft>
                <a:spcPts val="0"/>
              </a:spcAft>
              <a:buClr>
                <a:schemeClr val="lt1"/>
              </a:buClr>
              <a:buSzPts val="1000"/>
              <a:buFont typeface="Urbanist"/>
              <a:buChar char="○"/>
              <a:defRPr sz="1000"/>
            </a:lvl2pPr>
            <a:lvl3pPr marL="1371600" lvl="2" indent="-292100">
              <a:spcBef>
                <a:spcPts val="0"/>
              </a:spcBef>
              <a:spcAft>
                <a:spcPts val="0"/>
              </a:spcAft>
              <a:buClr>
                <a:schemeClr val="lt1"/>
              </a:buClr>
              <a:buSzPts val="1000"/>
              <a:buFont typeface="Urbanist"/>
              <a:buChar char="■"/>
              <a:defRPr sz="1000"/>
            </a:lvl3pPr>
            <a:lvl4pPr marL="1828800" lvl="3" indent="-292100">
              <a:spcBef>
                <a:spcPts val="0"/>
              </a:spcBef>
              <a:spcAft>
                <a:spcPts val="0"/>
              </a:spcAft>
              <a:buClr>
                <a:schemeClr val="lt1"/>
              </a:buClr>
              <a:buSzPts val="1000"/>
              <a:buFont typeface="Urbanist"/>
              <a:buChar char="●"/>
              <a:defRPr sz="1000"/>
            </a:lvl4pPr>
            <a:lvl5pPr marL="2286000" lvl="4" indent="-292100">
              <a:spcBef>
                <a:spcPts val="0"/>
              </a:spcBef>
              <a:spcAft>
                <a:spcPts val="0"/>
              </a:spcAft>
              <a:buClr>
                <a:schemeClr val="lt1"/>
              </a:buClr>
              <a:buSzPts val="1000"/>
              <a:buFont typeface="Urbanist"/>
              <a:buChar char="○"/>
              <a:defRPr sz="1000"/>
            </a:lvl5pPr>
            <a:lvl6pPr marL="2743200" lvl="5" indent="-292100">
              <a:spcBef>
                <a:spcPts val="0"/>
              </a:spcBef>
              <a:spcAft>
                <a:spcPts val="0"/>
              </a:spcAft>
              <a:buClr>
                <a:schemeClr val="lt1"/>
              </a:buClr>
              <a:buSzPts val="1000"/>
              <a:buFont typeface="Urbanist"/>
              <a:buChar char="■"/>
              <a:defRPr sz="1000"/>
            </a:lvl6pPr>
            <a:lvl7pPr marL="3200400" lvl="6" indent="-292100">
              <a:spcBef>
                <a:spcPts val="0"/>
              </a:spcBef>
              <a:spcAft>
                <a:spcPts val="0"/>
              </a:spcAft>
              <a:buClr>
                <a:schemeClr val="lt1"/>
              </a:buClr>
              <a:buSzPts val="1000"/>
              <a:buFont typeface="Urbanist"/>
              <a:buChar char="●"/>
              <a:defRPr sz="1000"/>
            </a:lvl7pPr>
            <a:lvl8pPr marL="3657600" lvl="7" indent="-292100">
              <a:spcBef>
                <a:spcPts val="0"/>
              </a:spcBef>
              <a:spcAft>
                <a:spcPts val="0"/>
              </a:spcAft>
              <a:buClr>
                <a:schemeClr val="lt1"/>
              </a:buClr>
              <a:buSzPts val="1000"/>
              <a:buFont typeface="Urbanist"/>
              <a:buChar char="○"/>
              <a:defRPr sz="1000"/>
            </a:lvl8pPr>
            <a:lvl9pPr marL="4114800" lvl="8" indent="-292100">
              <a:spcBef>
                <a:spcPts val="0"/>
              </a:spcBef>
              <a:spcAft>
                <a:spcPts val="0"/>
              </a:spcAft>
              <a:buClr>
                <a:schemeClr val="lt1"/>
              </a:buClr>
              <a:buSzPts val="1000"/>
              <a:buFont typeface="Urbanist"/>
              <a:buChar char="■"/>
              <a:defRPr sz="1000"/>
            </a:lvl9pPr>
          </a:lstStyle>
          <a:p>
            <a:endParaRPr/>
          </a:p>
        </p:txBody>
      </p:sp>
      <p:sp>
        <p:nvSpPr>
          <p:cNvPr id="145" name="Google Shape;145;p10"/>
          <p:cNvSpPr>
            <a:spLocks noGrp="1"/>
          </p:cNvSpPr>
          <p:nvPr>
            <p:ph type="pic" idx="8"/>
          </p:nvPr>
        </p:nvSpPr>
        <p:spPr>
          <a:xfrm>
            <a:off x="2621800" y="1896600"/>
            <a:ext cx="665400" cy="685500"/>
          </a:xfrm>
          <a:prstGeom prst="roundRect">
            <a:avLst>
              <a:gd name="adj" fmla="val 17601"/>
            </a:avLst>
          </a:prstGeom>
          <a:noFill/>
          <a:ln>
            <a:noFill/>
          </a:ln>
        </p:spPr>
      </p:sp>
      <p:sp>
        <p:nvSpPr>
          <p:cNvPr id="146" name="Google Shape;146;p10"/>
          <p:cNvSpPr txBox="1">
            <a:spLocks noGrp="1"/>
          </p:cNvSpPr>
          <p:nvPr>
            <p:ph type="subTitle" idx="9"/>
          </p:nvPr>
        </p:nvSpPr>
        <p:spPr>
          <a:xfrm>
            <a:off x="2621800" y="2708807"/>
            <a:ext cx="1761900" cy="228600"/>
          </a:xfrm>
          <a:prstGeom prst="rect">
            <a:avLst/>
          </a:prstGeom>
        </p:spPr>
        <p:txBody>
          <a:bodyPr spcFirstLastPara="1" wrap="square" lIns="0" tIns="0" rIns="91425" bIns="0" anchor="b" anchorCtr="0">
            <a:noAutofit/>
          </a:bodyPr>
          <a:lstStyle>
            <a:lvl1pPr lvl="0">
              <a:lnSpc>
                <a:spcPct val="85000"/>
              </a:lnSpc>
              <a:spcBef>
                <a:spcPts val="0"/>
              </a:spcBef>
              <a:spcAft>
                <a:spcPts val="0"/>
              </a:spcAft>
              <a:buNone/>
              <a:defRPr>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a:endParaRPr/>
          </a:p>
        </p:txBody>
      </p:sp>
      <p:sp>
        <p:nvSpPr>
          <p:cNvPr id="147" name="Google Shape;147;p10"/>
          <p:cNvSpPr txBox="1">
            <a:spLocks noGrp="1"/>
          </p:cNvSpPr>
          <p:nvPr>
            <p:ph type="subTitle" idx="13"/>
          </p:nvPr>
        </p:nvSpPr>
        <p:spPr>
          <a:xfrm>
            <a:off x="2621800" y="2936075"/>
            <a:ext cx="1761900" cy="163800"/>
          </a:xfrm>
          <a:prstGeom prst="rect">
            <a:avLst/>
          </a:prstGeom>
        </p:spPr>
        <p:txBody>
          <a:bodyPr spcFirstLastPara="1" wrap="square" lIns="0" tIns="0" rIns="91425" bIns="0" anchor="t" anchorCtr="0">
            <a:noAutofit/>
          </a:bodyPr>
          <a:lstStyle>
            <a:lvl1pPr lvl="0">
              <a:lnSpc>
                <a:spcPct val="85000"/>
              </a:lnSpc>
              <a:spcBef>
                <a:spcPts val="0"/>
              </a:spcBef>
              <a:spcAft>
                <a:spcPts val="0"/>
              </a:spcAft>
              <a:buNone/>
              <a:defRPr sz="1200">
                <a:latin typeface="Urbanist Medium"/>
                <a:ea typeface="Urbanist Medium"/>
                <a:cs typeface="Urbanist Medium"/>
                <a:sym typeface="Urbanist Medium"/>
              </a:defRPr>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a:endParaRPr/>
          </a:p>
        </p:txBody>
      </p:sp>
      <p:sp>
        <p:nvSpPr>
          <p:cNvPr id="148" name="Google Shape;148;p10"/>
          <p:cNvSpPr txBox="1">
            <a:spLocks noGrp="1"/>
          </p:cNvSpPr>
          <p:nvPr>
            <p:ph type="body" idx="14"/>
          </p:nvPr>
        </p:nvSpPr>
        <p:spPr>
          <a:xfrm>
            <a:off x="2621800" y="3251425"/>
            <a:ext cx="1705800" cy="965100"/>
          </a:xfrm>
          <a:prstGeom prst="rect">
            <a:avLst/>
          </a:prstGeom>
        </p:spPr>
        <p:txBody>
          <a:bodyPr spcFirstLastPara="1" wrap="square" lIns="0" tIns="0" rIns="91425" bIns="0" anchor="t" anchorCtr="0">
            <a:noAutofit/>
          </a:bodyPr>
          <a:lstStyle>
            <a:lvl1pPr marL="457200" lvl="0" indent="-292100">
              <a:spcBef>
                <a:spcPts val="0"/>
              </a:spcBef>
              <a:spcAft>
                <a:spcPts val="0"/>
              </a:spcAft>
              <a:buClr>
                <a:schemeClr val="lt1"/>
              </a:buClr>
              <a:buSzPts val="1000"/>
              <a:buFont typeface="Urbanist"/>
              <a:buChar char="●"/>
              <a:defRPr sz="1000"/>
            </a:lvl1pPr>
            <a:lvl2pPr marL="914400" lvl="1" indent="-292100">
              <a:spcBef>
                <a:spcPts val="0"/>
              </a:spcBef>
              <a:spcAft>
                <a:spcPts val="0"/>
              </a:spcAft>
              <a:buClr>
                <a:schemeClr val="lt1"/>
              </a:buClr>
              <a:buSzPts val="1000"/>
              <a:buFont typeface="Urbanist"/>
              <a:buChar char="○"/>
              <a:defRPr sz="1000"/>
            </a:lvl2pPr>
            <a:lvl3pPr marL="1371600" lvl="2" indent="-292100">
              <a:spcBef>
                <a:spcPts val="0"/>
              </a:spcBef>
              <a:spcAft>
                <a:spcPts val="0"/>
              </a:spcAft>
              <a:buClr>
                <a:schemeClr val="lt1"/>
              </a:buClr>
              <a:buSzPts val="1000"/>
              <a:buFont typeface="Urbanist"/>
              <a:buChar char="■"/>
              <a:defRPr sz="1000"/>
            </a:lvl3pPr>
            <a:lvl4pPr marL="1828800" lvl="3" indent="-292100">
              <a:spcBef>
                <a:spcPts val="0"/>
              </a:spcBef>
              <a:spcAft>
                <a:spcPts val="0"/>
              </a:spcAft>
              <a:buClr>
                <a:schemeClr val="lt1"/>
              </a:buClr>
              <a:buSzPts val="1000"/>
              <a:buFont typeface="Urbanist"/>
              <a:buChar char="●"/>
              <a:defRPr sz="1000"/>
            </a:lvl4pPr>
            <a:lvl5pPr marL="2286000" lvl="4" indent="-292100">
              <a:spcBef>
                <a:spcPts val="0"/>
              </a:spcBef>
              <a:spcAft>
                <a:spcPts val="0"/>
              </a:spcAft>
              <a:buClr>
                <a:schemeClr val="lt1"/>
              </a:buClr>
              <a:buSzPts val="1000"/>
              <a:buFont typeface="Urbanist"/>
              <a:buChar char="○"/>
              <a:defRPr sz="1000"/>
            </a:lvl5pPr>
            <a:lvl6pPr marL="2743200" lvl="5" indent="-292100">
              <a:spcBef>
                <a:spcPts val="0"/>
              </a:spcBef>
              <a:spcAft>
                <a:spcPts val="0"/>
              </a:spcAft>
              <a:buClr>
                <a:schemeClr val="lt1"/>
              </a:buClr>
              <a:buSzPts val="1000"/>
              <a:buFont typeface="Urbanist"/>
              <a:buChar char="■"/>
              <a:defRPr sz="1000"/>
            </a:lvl6pPr>
            <a:lvl7pPr marL="3200400" lvl="6" indent="-292100">
              <a:spcBef>
                <a:spcPts val="0"/>
              </a:spcBef>
              <a:spcAft>
                <a:spcPts val="0"/>
              </a:spcAft>
              <a:buClr>
                <a:schemeClr val="lt1"/>
              </a:buClr>
              <a:buSzPts val="1000"/>
              <a:buFont typeface="Urbanist"/>
              <a:buChar char="●"/>
              <a:defRPr sz="1000"/>
            </a:lvl7pPr>
            <a:lvl8pPr marL="3657600" lvl="7" indent="-292100">
              <a:spcBef>
                <a:spcPts val="0"/>
              </a:spcBef>
              <a:spcAft>
                <a:spcPts val="0"/>
              </a:spcAft>
              <a:buClr>
                <a:schemeClr val="lt1"/>
              </a:buClr>
              <a:buSzPts val="1000"/>
              <a:buFont typeface="Urbanist"/>
              <a:buChar char="○"/>
              <a:defRPr sz="1000"/>
            </a:lvl8pPr>
            <a:lvl9pPr marL="4114800" lvl="8" indent="-292100">
              <a:spcBef>
                <a:spcPts val="0"/>
              </a:spcBef>
              <a:spcAft>
                <a:spcPts val="0"/>
              </a:spcAft>
              <a:buClr>
                <a:schemeClr val="lt1"/>
              </a:buClr>
              <a:buSzPts val="1000"/>
              <a:buFont typeface="Urbanist"/>
              <a:buChar char="■"/>
              <a:defRPr sz="1000"/>
            </a:lvl9pPr>
          </a:lstStyle>
          <a:p>
            <a:endParaRPr/>
          </a:p>
        </p:txBody>
      </p:sp>
      <p:sp>
        <p:nvSpPr>
          <p:cNvPr id="149" name="Google Shape;149;p10"/>
          <p:cNvSpPr>
            <a:spLocks noGrp="1"/>
          </p:cNvSpPr>
          <p:nvPr>
            <p:ph type="pic" idx="15"/>
          </p:nvPr>
        </p:nvSpPr>
        <p:spPr>
          <a:xfrm>
            <a:off x="4816900" y="1896600"/>
            <a:ext cx="665400" cy="685500"/>
          </a:xfrm>
          <a:prstGeom prst="roundRect">
            <a:avLst>
              <a:gd name="adj" fmla="val 17601"/>
            </a:avLst>
          </a:prstGeom>
          <a:noFill/>
          <a:ln>
            <a:noFill/>
          </a:ln>
        </p:spPr>
      </p:sp>
      <p:sp>
        <p:nvSpPr>
          <p:cNvPr id="150" name="Google Shape;150;p10"/>
          <p:cNvSpPr txBox="1">
            <a:spLocks noGrp="1"/>
          </p:cNvSpPr>
          <p:nvPr>
            <p:ph type="subTitle" idx="16"/>
          </p:nvPr>
        </p:nvSpPr>
        <p:spPr>
          <a:xfrm>
            <a:off x="4816900" y="2708808"/>
            <a:ext cx="1761900" cy="228600"/>
          </a:xfrm>
          <a:prstGeom prst="rect">
            <a:avLst/>
          </a:prstGeom>
        </p:spPr>
        <p:txBody>
          <a:bodyPr spcFirstLastPara="1" wrap="square" lIns="0" tIns="0" rIns="91425" bIns="0" anchor="b" anchorCtr="0">
            <a:noAutofit/>
          </a:bodyPr>
          <a:lstStyle>
            <a:lvl1pPr lvl="0">
              <a:lnSpc>
                <a:spcPct val="85000"/>
              </a:lnSpc>
              <a:spcBef>
                <a:spcPts val="0"/>
              </a:spcBef>
              <a:spcAft>
                <a:spcPts val="0"/>
              </a:spcAft>
              <a:buNone/>
              <a:defRPr>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a:endParaRPr/>
          </a:p>
        </p:txBody>
      </p:sp>
      <p:sp>
        <p:nvSpPr>
          <p:cNvPr id="151" name="Google Shape;151;p10"/>
          <p:cNvSpPr txBox="1">
            <a:spLocks noGrp="1"/>
          </p:cNvSpPr>
          <p:nvPr>
            <p:ph type="subTitle" idx="17"/>
          </p:nvPr>
        </p:nvSpPr>
        <p:spPr>
          <a:xfrm>
            <a:off x="4816900" y="2936076"/>
            <a:ext cx="1761900" cy="163800"/>
          </a:xfrm>
          <a:prstGeom prst="rect">
            <a:avLst/>
          </a:prstGeom>
        </p:spPr>
        <p:txBody>
          <a:bodyPr spcFirstLastPara="1" wrap="square" lIns="0" tIns="0" rIns="91425" bIns="0" anchor="t" anchorCtr="0">
            <a:noAutofit/>
          </a:bodyPr>
          <a:lstStyle>
            <a:lvl1pPr lvl="0">
              <a:lnSpc>
                <a:spcPct val="85000"/>
              </a:lnSpc>
              <a:spcBef>
                <a:spcPts val="0"/>
              </a:spcBef>
              <a:spcAft>
                <a:spcPts val="0"/>
              </a:spcAft>
              <a:buNone/>
              <a:defRPr sz="1200">
                <a:latin typeface="Urbanist Medium"/>
                <a:ea typeface="Urbanist Medium"/>
                <a:cs typeface="Urbanist Medium"/>
                <a:sym typeface="Urbanist Medium"/>
              </a:defRPr>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a:endParaRPr/>
          </a:p>
        </p:txBody>
      </p:sp>
      <p:sp>
        <p:nvSpPr>
          <p:cNvPr id="152" name="Google Shape;152;p10"/>
          <p:cNvSpPr txBox="1">
            <a:spLocks noGrp="1"/>
          </p:cNvSpPr>
          <p:nvPr>
            <p:ph type="body" idx="18"/>
          </p:nvPr>
        </p:nvSpPr>
        <p:spPr>
          <a:xfrm>
            <a:off x="4817025" y="3251425"/>
            <a:ext cx="1761900" cy="965100"/>
          </a:xfrm>
          <a:prstGeom prst="rect">
            <a:avLst/>
          </a:prstGeom>
        </p:spPr>
        <p:txBody>
          <a:bodyPr spcFirstLastPara="1" wrap="square" lIns="0" tIns="0" rIns="91425" bIns="0" anchor="t" anchorCtr="0">
            <a:noAutofit/>
          </a:bodyPr>
          <a:lstStyle>
            <a:lvl1pPr marL="457200" lvl="0" indent="-292100">
              <a:spcBef>
                <a:spcPts val="0"/>
              </a:spcBef>
              <a:spcAft>
                <a:spcPts val="0"/>
              </a:spcAft>
              <a:buClr>
                <a:schemeClr val="lt1"/>
              </a:buClr>
              <a:buSzPts val="1000"/>
              <a:buFont typeface="Urbanist"/>
              <a:buChar char="●"/>
              <a:defRPr sz="1000"/>
            </a:lvl1pPr>
            <a:lvl2pPr marL="914400" lvl="1" indent="-292100">
              <a:spcBef>
                <a:spcPts val="0"/>
              </a:spcBef>
              <a:spcAft>
                <a:spcPts val="0"/>
              </a:spcAft>
              <a:buClr>
                <a:schemeClr val="lt1"/>
              </a:buClr>
              <a:buSzPts val="1000"/>
              <a:buFont typeface="Urbanist"/>
              <a:buChar char="○"/>
              <a:defRPr sz="1000"/>
            </a:lvl2pPr>
            <a:lvl3pPr marL="1371600" lvl="2" indent="-292100">
              <a:spcBef>
                <a:spcPts val="0"/>
              </a:spcBef>
              <a:spcAft>
                <a:spcPts val="0"/>
              </a:spcAft>
              <a:buClr>
                <a:schemeClr val="lt1"/>
              </a:buClr>
              <a:buSzPts val="1000"/>
              <a:buFont typeface="Urbanist"/>
              <a:buChar char="■"/>
              <a:defRPr sz="1000"/>
            </a:lvl3pPr>
            <a:lvl4pPr marL="1828800" lvl="3" indent="-292100">
              <a:spcBef>
                <a:spcPts val="0"/>
              </a:spcBef>
              <a:spcAft>
                <a:spcPts val="0"/>
              </a:spcAft>
              <a:buClr>
                <a:schemeClr val="lt1"/>
              </a:buClr>
              <a:buSzPts val="1000"/>
              <a:buFont typeface="Urbanist"/>
              <a:buChar char="●"/>
              <a:defRPr sz="1000"/>
            </a:lvl4pPr>
            <a:lvl5pPr marL="2286000" lvl="4" indent="-292100">
              <a:spcBef>
                <a:spcPts val="0"/>
              </a:spcBef>
              <a:spcAft>
                <a:spcPts val="0"/>
              </a:spcAft>
              <a:buClr>
                <a:schemeClr val="lt1"/>
              </a:buClr>
              <a:buSzPts val="1000"/>
              <a:buFont typeface="Urbanist"/>
              <a:buChar char="○"/>
              <a:defRPr sz="1000"/>
            </a:lvl5pPr>
            <a:lvl6pPr marL="2743200" lvl="5" indent="-292100">
              <a:spcBef>
                <a:spcPts val="0"/>
              </a:spcBef>
              <a:spcAft>
                <a:spcPts val="0"/>
              </a:spcAft>
              <a:buClr>
                <a:schemeClr val="lt1"/>
              </a:buClr>
              <a:buSzPts val="1000"/>
              <a:buFont typeface="Urbanist"/>
              <a:buChar char="■"/>
              <a:defRPr sz="1000"/>
            </a:lvl6pPr>
            <a:lvl7pPr marL="3200400" lvl="6" indent="-292100">
              <a:spcBef>
                <a:spcPts val="0"/>
              </a:spcBef>
              <a:spcAft>
                <a:spcPts val="0"/>
              </a:spcAft>
              <a:buClr>
                <a:schemeClr val="lt1"/>
              </a:buClr>
              <a:buSzPts val="1000"/>
              <a:buFont typeface="Urbanist"/>
              <a:buChar char="●"/>
              <a:defRPr sz="1000"/>
            </a:lvl7pPr>
            <a:lvl8pPr marL="3657600" lvl="7" indent="-292100">
              <a:spcBef>
                <a:spcPts val="0"/>
              </a:spcBef>
              <a:spcAft>
                <a:spcPts val="0"/>
              </a:spcAft>
              <a:buClr>
                <a:schemeClr val="lt1"/>
              </a:buClr>
              <a:buSzPts val="1000"/>
              <a:buFont typeface="Urbanist"/>
              <a:buChar char="○"/>
              <a:defRPr sz="1000"/>
            </a:lvl8pPr>
            <a:lvl9pPr marL="4114800" lvl="8" indent="-292100">
              <a:spcBef>
                <a:spcPts val="0"/>
              </a:spcBef>
              <a:spcAft>
                <a:spcPts val="0"/>
              </a:spcAft>
              <a:buClr>
                <a:schemeClr val="lt1"/>
              </a:buClr>
              <a:buSzPts val="1000"/>
              <a:buFont typeface="Urbanist"/>
              <a:buChar char="■"/>
              <a:defRPr sz="1000"/>
            </a:lvl9pPr>
          </a:lstStyle>
          <a:p>
            <a:endParaRPr/>
          </a:p>
        </p:txBody>
      </p:sp>
      <p:sp>
        <p:nvSpPr>
          <p:cNvPr id="153" name="Google Shape;153;p10"/>
          <p:cNvSpPr>
            <a:spLocks noGrp="1"/>
          </p:cNvSpPr>
          <p:nvPr>
            <p:ph type="pic" idx="19"/>
          </p:nvPr>
        </p:nvSpPr>
        <p:spPr>
          <a:xfrm>
            <a:off x="7012000" y="1896600"/>
            <a:ext cx="665400" cy="685500"/>
          </a:xfrm>
          <a:prstGeom prst="roundRect">
            <a:avLst>
              <a:gd name="adj" fmla="val 17601"/>
            </a:avLst>
          </a:prstGeom>
          <a:noFill/>
          <a:ln>
            <a:noFill/>
          </a:ln>
        </p:spPr>
      </p:sp>
      <p:sp>
        <p:nvSpPr>
          <p:cNvPr id="154" name="Google Shape;154;p10"/>
          <p:cNvSpPr txBox="1">
            <a:spLocks noGrp="1"/>
          </p:cNvSpPr>
          <p:nvPr>
            <p:ph type="subTitle" idx="20"/>
          </p:nvPr>
        </p:nvSpPr>
        <p:spPr>
          <a:xfrm>
            <a:off x="7012000" y="2708807"/>
            <a:ext cx="1761900" cy="228600"/>
          </a:xfrm>
          <a:prstGeom prst="rect">
            <a:avLst/>
          </a:prstGeom>
        </p:spPr>
        <p:txBody>
          <a:bodyPr spcFirstLastPara="1" wrap="square" lIns="0" tIns="0" rIns="91425" bIns="0" anchor="b" anchorCtr="0">
            <a:noAutofit/>
          </a:bodyPr>
          <a:lstStyle>
            <a:lvl1pPr lvl="0">
              <a:lnSpc>
                <a:spcPct val="85000"/>
              </a:lnSpc>
              <a:spcBef>
                <a:spcPts val="0"/>
              </a:spcBef>
              <a:spcAft>
                <a:spcPts val="0"/>
              </a:spcAft>
              <a:buNone/>
              <a:defRPr>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a:endParaRPr/>
          </a:p>
        </p:txBody>
      </p:sp>
      <p:sp>
        <p:nvSpPr>
          <p:cNvPr id="155" name="Google Shape;155;p10"/>
          <p:cNvSpPr txBox="1">
            <a:spLocks noGrp="1"/>
          </p:cNvSpPr>
          <p:nvPr>
            <p:ph type="subTitle" idx="21"/>
          </p:nvPr>
        </p:nvSpPr>
        <p:spPr>
          <a:xfrm>
            <a:off x="7012000" y="2936076"/>
            <a:ext cx="1761900" cy="163800"/>
          </a:xfrm>
          <a:prstGeom prst="rect">
            <a:avLst/>
          </a:prstGeom>
        </p:spPr>
        <p:txBody>
          <a:bodyPr spcFirstLastPara="1" wrap="square" lIns="0" tIns="0" rIns="91425" bIns="0" anchor="t" anchorCtr="0">
            <a:noAutofit/>
          </a:bodyPr>
          <a:lstStyle>
            <a:lvl1pPr lvl="0">
              <a:lnSpc>
                <a:spcPct val="85000"/>
              </a:lnSpc>
              <a:spcBef>
                <a:spcPts val="0"/>
              </a:spcBef>
              <a:spcAft>
                <a:spcPts val="0"/>
              </a:spcAft>
              <a:buNone/>
              <a:defRPr sz="1200">
                <a:latin typeface="Urbanist Medium"/>
                <a:ea typeface="Urbanist Medium"/>
                <a:cs typeface="Urbanist Medium"/>
                <a:sym typeface="Urbanist Medium"/>
              </a:defRPr>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a:endParaRPr/>
          </a:p>
        </p:txBody>
      </p:sp>
      <p:sp>
        <p:nvSpPr>
          <p:cNvPr id="156" name="Google Shape;156;p10"/>
          <p:cNvSpPr txBox="1">
            <a:spLocks noGrp="1"/>
          </p:cNvSpPr>
          <p:nvPr>
            <p:ph type="body" idx="22"/>
          </p:nvPr>
        </p:nvSpPr>
        <p:spPr>
          <a:xfrm>
            <a:off x="7012000" y="3251425"/>
            <a:ext cx="1761900" cy="965100"/>
          </a:xfrm>
          <a:prstGeom prst="rect">
            <a:avLst/>
          </a:prstGeom>
        </p:spPr>
        <p:txBody>
          <a:bodyPr spcFirstLastPara="1" wrap="square" lIns="0" tIns="0" rIns="91425" bIns="0" anchor="t" anchorCtr="0">
            <a:noAutofit/>
          </a:bodyPr>
          <a:lstStyle>
            <a:lvl1pPr marL="457200" lvl="0" indent="-292100">
              <a:spcBef>
                <a:spcPts val="0"/>
              </a:spcBef>
              <a:spcAft>
                <a:spcPts val="0"/>
              </a:spcAft>
              <a:buClr>
                <a:schemeClr val="lt1"/>
              </a:buClr>
              <a:buSzPts val="1000"/>
              <a:buFont typeface="Urbanist"/>
              <a:buChar char="●"/>
              <a:defRPr sz="1000"/>
            </a:lvl1pPr>
            <a:lvl2pPr marL="914400" lvl="1" indent="-292100">
              <a:spcBef>
                <a:spcPts val="0"/>
              </a:spcBef>
              <a:spcAft>
                <a:spcPts val="0"/>
              </a:spcAft>
              <a:buClr>
                <a:schemeClr val="lt1"/>
              </a:buClr>
              <a:buSzPts val="1000"/>
              <a:buFont typeface="Urbanist"/>
              <a:buChar char="○"/>
              <a:defRPr sz="1000"/>
            </a:lvl2pPr>
            <a:lvl3pPr marL="1371600" lvl="2" indent="-292100">
              <a:spcBef>
                <a:spcPts val="0"/>
              </a:spcBef>
              <a:spcAft>
                <a:spcPts val="0"/>
              </a:spcAft>
              <a:buClr>
                <a:schemeClr val="lt1"/>
              </a:buClr>
              <a:buSzPts val="1000"/>
              <a:buFont typeface="Urbanist"/>
              <a:buChar char="■"/>
              <a:defRPr sz="1000"/>
            </a:lvl3pPr>
            <a:lvl4pPr marL="1828800" lvl="3" indent="-292100">
              <a:spcBef>
                <a:spcPts val="0"/>
              </a:spcBef>
              <a:spcAft>
                <a:spcPts val="0"/>
              </a:spcAft>
              <a:buClr>
                <a:schemeClr val="lt1"/>
              </a:buClr>
              <a:buSzPts val="1000"/>
              <a:buFont typeface="Urbanist"/>
              <a:buChar char="●"/>
              <a:defRPr sz="1000"/>
            </a:lvl4pPr>
            <a:lvl5pPr marL="2286000" lvl="4" indent="-292100">
              <a:spcBef>
                <a:spcPts val="0"/>
              </a:spcBef>
              <a:spcAft>
                <a:spcPts val="0"/>
              </a:spcAft>
              <a:buClr>
                <a:schemeClr val="lt1"/>
              </a:buClr>
              <a:buSzPts val="1000"/>
              <a:buFont typeface="Urbanist"/>
              <a:buChar char="○"/>
              <a:defRPr sz="1000"/>
            </a:lvl5pPr>
            <a:lvl6pPr marL="2743200" lvl="5" indent="-292100">
              <a:spcBef>
                <a:spcPts val="0"/>
              </a:spcBef>
              <a:spcAft>
                <a:spcPts val="0"/>
              </a:spcAft>
              <a:buClr>
                <a:schemeClr val="lt1"/>
              </a:buClr>
              <a:buSzPts val="1000"/>
              <a:buFont typeface="Urbanist"/>
              <a:buChar char="■"/>
              <a:defRPr sz="1000"/>
            </a:lvl6pPr>
            <a:lvl7pPr marL="3200400" lvl="6" indent="-292100">
              <a:spcBef>
                <a:spcPts val="0"/>
              </a:spcBef>
              <a:spcAft>
                <a:spcPts val="0"/>
              </a:spcAft>
              <a:buClr>
                <a:schemeClr val="lt1"/>
              </a:buClr>
              <a:buSzPts val="1000"/>
              <a:buFont typeface="Urbanist"/>
              <a:buChar char="●"/>
              <a:defRPr sz="1000"/>
            </a:lvl7pPr>
            <a:lvl8pPr marL="3657600" lvl="7" indent="-292100">
              <a:spcBef>
                <a:spcPts val="0"/>
              </a:spcBef>
              <a:spcAft>
                <a:spcPts val="0"/>
              </a:spcAft>
              <a:buClr>
                <a:schemeClr val="lt1"/>
              </a:buClr>
              <a:buSzPts val="1000"/>
              <a:buFont typeface="Urbanist"/>
              <a:buChar char="○"/>
              <a:defRPr sz="1000"/>
            </a:lvl8pPr>
            <a:lvl9pPr marL="4114800" lvl="8" indent="-292100">
              <a:spcBef>
                <a:spcPts val="0"/>
              </a:spcBef>
              <a:spcAft>
                <a:spcPts val="0"/>
              </a:spcAft>
              <a:buClr>
                <a:schemeClr val="lt1"/>
              </a:buClr>
              <a:buSzPts val="1000"/>
              <a:buFont typeface="Urbanist"/>
              <a:buChar char="■"/>
              <a:defRPr sz="1000"/>
            </a:lvl9pPr>
          </a:lstStyle>
          <a:p>
            <a:endParaRPr/>
          </a:p>
        </p:txBody>
      </p:sp>
      <p:cxnSp>
        <p:nvCxnSpPr>
          <p:cNvPr id="157" name="Google Shape;157;p10"/>
          <p:cNvCxnSpPr/>
          <p:nvPr/>
        </p:nvCxnSpPr>
        <p:spPr>
          <a:xfrm>
            <a:off x="238800" y="4683300"/>
            <a:ext cx="8676900" cy="0"/>
          </a:xfrm>
          <a:prstGeom prst="straightConnector1">
            <a:avLst/>
          </a:prstGeom>
          <a:noFill/>
          <a:ln w="9525" cap="flat" cmpd="sng">
            <a:solidFill>
              <a:schemeClr val="accent1"/>
            </a:solidFill>
            <a:prstDash val="solid"/>
            <a:round/>
            <a:headEnd type="none" w="med" len="med"/>
            <a:tailEnd type="none" w="med" len="med"/>
          </a:ln>
        </p:spPr>
      </p:cxnSp>
      <p:sp>
        <p:nvSpPr>
          <p:cNvPr id="158" name="Google Shape;158;p10"/>
          <p:cNvSpPr/>
          <p:nvPr/>
        </p:nvSpPr>
        <p:spPr>
          <a:xfrm>
            <a:off x="228600" y="4837500"/>
            <a:ext cx="48900" cy="489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159" name="Google Shape;159;p10"/>
          <p:cNvSpPr/>
          <p:nvPr/>
        </p:nvSpPr>
        <p:spPr>
          <a:xfrm>
            <a:off x="4618950" y="4839000"/>
            <a:ext cx="45900" cy="4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Tree>
  </p:cSld>
  <p:clrMapOvr>
    <a:masterClrMapping/>
  </p:clrMapOvr>
  <p:extLst>
    <p:ext uri="{DCECCB84-F9BA-43D5-87BE-67443E8EF086}">
      <p15:sldGuideLst xmlns:p15="http://schemas.microsoft.com/office/powerpoint/2012/main">
        <p15:guide id="1" orient="horz" pos="2805">
          <p15:clr>
            <a:srgbClr val="E46962"/>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9" Type="http://schemas.openxmlformats.org/officeDocument/2006/relationships/slideLayout" Target="../slideLayouts/slideLayout78.xml"/><Relationship Id="rId21" Type="http://schemas.openxmlformats.org/officeDocument/2006/relationships/slideLayout" Target="../slideLayouts/slideLayout60.xml"/><Relationship Id="rId34" Type="http://schemas.openxmlformats.org/officeDocument/2006/relationships/slideLayout" Target="../slideLayouts/slideLayout73.xml"/><Relationship Id="rId42" Type="http://schemas.openxmlformats.org/officeDocument/2006/relationships/slideLayout" Target="../slideLayouts/slideLayout81.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slideLayout" Target="../slideLayouts/slideLayout68.xml"/><Relationship Id="rId41" Type="http://schemas.openxmlformats.org/officeDocument/2006/relationships/slideLayout" Target="../slideLayouts/slideLayout80.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32" Type="http://schemas.openxmlformats.org/officeDocument/2006/relationships/slideLayout" Target="../slideLayouts/slideLayout71.xml"/><Relationship Id="rId37" Type="http://schemas.openxmlformats.org/officeDocument/2006/relationships/slideLayout" Target="../slideLayouts/slideLayout76.xml"/><Relationship Id="rId40" Type="http://schemas.openxmlformats.org/officeDocument/2006/relationships/slideLayout" Target="../slideLayouts/slideLayout79.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36" Type="http://schemas.openxmlformats.org/officeDocument/2006/relationships/slideLayout" Target="../slideLayouts/slideLayout75.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slideLayout" Target="../slideLayouts/slideLayout70.xml"/><Relationship Id="rId44" Type="http://schemas.openxmlformats.org/officeDocument/2006/relationships/theme" Target="../theme/theme2.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slideLayout" Target="../slideLayouts/slideLayout69.xml"/><Relationship Id="rId35" Type="http://schemas.openxmlformats.org/officeDocument/2006/relationships/slideLayout" Target="../slideLayouts/slideLayout74.xml"/><Relationship Id="rId43" Type="http://schemas.openxmlformats.org/officeDocument/2006/relationships/slideLayout" Target="../slideLayouts/slideLayout82.xml"/><Relationship Id="rId8" Type="http://schemas.openxmlformats.org/officeDocument/2006/relationships/slideLayout" Target="../slideLayouts/slideLayout47.xml"/><Relationship Id="rId3" Type="http://schemas.openxmlformats.org/officeDocument/2006/relationships/slideLayout" Target="../slideLayouts/slideLayout42.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33" Type="http://schemas.openxmlformats.org/officeDocument/2006/relationships/slideLayout" Target="../slideLayouts/slideLayout72.xml"/><Relationship Id="rId38"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228600" y="1452125"/>
            <a:ext cx="5760600" cy="3460200"/>
          </a:xfrm>
          <a:prstGeom prst="rect">
            <a:avLst/>
          </a:prstGeom>
          <a:noFill/>
          <a:ln>
            <a:noFill/>
          </a:ln>
        </p:spPr>
        <p:txBody>
          <a:bodyPr spcFirstLastPara="1" wrap="square" lIns="91425" tIns="91425" rIns="91425" bIns="91425" anchor="t" anchorCtr="0">
            <a:spAutoFit/>
          </a:bodyPr>
          <a:lstStyle>
            <a:lvl1pPr marL="457200" lvl="0" indent="-304800">
              <a:lnSpc>
                <a:spcPct val="115000"/>
              </a:lnSpc>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1pPr>
            <a:lvl2pPr marL="914400" lvl="1" indent="-304800">
              <a:lnSpc>
                <a:spcPct val="115000"/>
              </a:lnSpc>
              <a:spcBef>
                <a:spcPts val="80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2pPr>
            <a:lvl3pPr marL="1371600" lvl="2" indent="-304800">
              <a:lnSpc>
                <a:spcPct val="115000"/>
              </a:lnSpc>
              <a:spcBef>
                <a:spcPts val="80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3pPr>
            <a:lvl4pPr marL="1828800" lvl="3" indent="-304800">
              <a:lnSpc>
                <a:spcPct val="115000"/>
              </a:lnSpc>
              <a:spcBef>
                <a:spcPts val="80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4pPr>
            <a:lvl5pPr marL="2286000" lvl="4" indent="-304800">
              <a:lnSpc>
                <a:spcPct val="115000"/>
              </a:lnSpc>
              <a:spcBef>
                <a:spcPts val="80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5pPr>
            <a:lvl6pPr marL="2743200" lvl="5" indent="-304800">
              <a:lnSpc>
                <a:spcPct val="115000"/>
              </a:lnSpc>
              <a:spcBef>
                <a:spcPts val="80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6pPr>
            <a:lvl7pPr marL="3200400" lvl="6" indent="-304800">
              <a:lnSpc>
                <a:spcPct val="115000"/>
              </a:lnSpc>
              <a:spcBef>
                <a:spcPts val="80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7pPr>
            <a:lvl8pPr marL="3657600" lvl="7" indent="-304800">
              <a:lnSpc>
                <a:spcPct val="115000"/>
              </a:lnSpc>
              <a:spcBef>
                <a:spcPts val="80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8pPr>
            <a:lvl9pPr marL="4114800" lvl="8" indent="-304800">
              <a:lnSpc>
                <a:spcPct val="115000"/>
              </a:lnSpc>
              <a:spcBef>
                <a:spcPts val="800"/>
              </a:spcBef>
              <a:spcAft>
                <a:spcPts val="800"/>
              </a:spcAft>
              <a:buClr>
                <a:schemeClr val="lt1"/>
              </a:buClr>
              <a:buSzPts val="1200"/>
              <a:buFont typeface="Urbanist"/>
              <a:buChar char="■"/>
              <a:defRPr sz="1200">
                <a:solidFill>
                  <a:schemeClr val="lt1"/>
                </a:solidFill>
                <a:latin typeface="Urbanist"/>
                <a:ea typeface="Urbanist"/>
                <a:cs typeface="Urbanist"/>
                <a:sym typeface="Urbanist"/>
              </a:defRPr>
            </a:lvl9pPr>
          </a:lstStyle>
          <a:p>
            <a:endParaRPr/>
          </a:p>
        </p:txBody>
      </p:sp>
      <p:sp>
        <p:nvSpPr>
          <p:cNvPr id="7" name="Google Shape;7;p1"/>
          <p:cNvSpPr txBox="1">
            <a:spLocks noGrp="1"/>
          </p:cNvSpPr>
          <p:nvPr>
            <p:ph type="title"/>
          </p:nvPr>
        </p:nvSpPr>
        <p:spPr>
          <a:xfrm>
            <a:off x="228600" y="85200"/>
            <a:ext cx="5236500" cy="10998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Urbanist Medium"/>
              <a:buNone/>
              <a:defRPr sz="3000">
                <a:solidFill>
                  <a:schemeClr val="lt1"/>
                </a:solidFill>
                <a:latin typeface="Urbanist Medium"/>
                <a:ea typeface="Urbanist Medium"/>
                <a:cs typeface="Urbanist Medium"/>
                <a:sym typeface="Urbanist Medium"/>
              </a:defRPr>
            </a:lvl1pPr>
            <a:lvl2pPr lvl="1">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2pPr>
            <a:lvl3pPr lvl="2">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3pPr>
            <a:lvl4pPr lvl="3">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4pPr>
            <a:lvl5pPr lvl="4">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5pPr>
            <a:lvl6pPr lvl="5">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6pPr>
            <a:lvl7pPr lvl="6">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7pPr>
            <a:lvl8pPr lvl="7">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8pPr>
            <a:lvl9pPr lvl="8">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9pPr>
          </a:lstStyle>
          <a:p>
            <a:endParaRPr/>
          </a:p>
        </p:txBody>
      </p:sp>
      <p:sp>
        <p:nvSpPr>
          <p:cNvPr id="8" name="Google Shape;8;p1"/>
          <p:cNvSpPr txBox="1">
            <a:spLocks noGrp="1"/>
          </p:cNvSpPr>
          <p:nvPr>
            <p:ph type="body" idx="2"/>
          </p:nvPr>
        </p:nvSpPr>
        <p:spPr>
          <a:xfrm>
            <a:off x="4562525" y="1518250"/>
            <a:ext cx="3880800" cy="2765400"/>
          </a:xfrm>
          <a:prstGeom prst="rect">
            <a:avLst/>
          </a:prstGeom>
          <a:noFill/>
          <a:ln>
            <a:noFill/>
          </a:ln>
        </p:spPr>
        <p:txBody>
          <a:bodyPr spcFirstLastPara="1" wrap="square" lIns="91425" tIns="91425" rIns="91425" bIns="91425" anchor="t" anchorCtr="0">
            <a:noAutofit/>
          </a:bodyPr>
          <a:lstStyle>
            <a:lvl1pPr marL="457200" lvl="0" indent="-3048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1pPr>
            <a:lvl2pPr marL="914400" lvl="1" indent="-3048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2pPr>
            <a:lvl3pPr marL="1371600" lvl="2" indent="-3048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3pPr>
            <a:lvl4pPr marL="1828800" lvl="3" indent="-3048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4pPr>
            <a:lvl5pPr marL="2286000" lvl="4" indent="-3048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5pPr>
            <a:lvl6pPr marL="2743200" lvl="5" indent="-3048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6pPr>
            <a:lvl7pPr marL="3200400" lvl="6" indent="-3048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7pPr>
            <a:lvl8pPr marL="3657600" lvl="7" indent="-3048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8pPr>
            <a:lvl9pPr marL="4114800" lvl="8" indent="-3048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616">
          <p15:clr>
            <a:srgbClr val="E46962"/>
          </p15:clr>
        </p15:guide>
        <p15:guide id="2" pos="144">
          <p15:clr>
            <a:srgbClr val="E46962"/>
          </p15:clr>
        </p15:guide>
        <p15:guide id="3" orient="horz" pos="144">
          <p15:clr>
            <a:srgbClr val="E46962"/>
          </p15:clr>
        </p15:guide>
        <p15:guide id="4" orient="horz" pos="3094">
          <p15:clr>
            <a:srgbClr val="E46962"/>
          </p15:clr>
        </p15:guide>
        <p15:guide id="5" pos="2850">
          <p15:clr>
            <a:srgbClr val="E46962"/>
          </p15:clr>
        </p15:guide>
        <p15:guide id="6" pos="2910">
          <p15:clr>
            <a:srgbClr val="E46962"/>
          </p15:clr>
        </p15:guide>
        <p15:guide id="7" pos="1468">
          <p15:clr>
            <a:srgbClr val="E46962"/>
          </p15:clr>
        </p15:guide>
        <p15:guide id="8" pos="1527">
          <p15:clr>
            <a:srgbClr val="E46962"/>
          </p15:clr>
        </p15:guide>
        <p15:guide id="9" pos="4233">
          <p15:clr>
            <a:srgbClr val="E46962"/>
          </p15:clr>
        </p15:guide>
        <p15:guide id="10" pos="4292">
          <p15:clr>
            <a:srgbClr val="E46962"/>
          </p15:clr>
        </p15:guide>
        <p15:guide id="11" pos="3773">
          <p15:clr>
            <a:srgbClr val="E46962"/>
          </p15:clr>
        </p15:guide>
        <p15:guide id="12" pos="3830">
          <p15:clr>
            <a:srgbClr val="E46962"/>
          </p15:clr>
        </p15:guide>
        <p15:guide id="13" pos="1930">
          <p15:clr>
            <a:srgbClr val="E46962"/>
          </p15:clr>
        </p15:guide>
        <p15:guide id="14" pos="1987">
          <p15:clr>
            <a:srgbClr val="E46962"/>
          </p15:clr>
        </p15:guide>
        <p15:guide id="15" orient="horz" pos="288">
          <p15:clr>
            <a:srgbClr val="E46962"/>
          </p15:clr>
        </p15:guide>
        <p15:guide id="16" orient="horz" pos="2950">
          <p15:clr>
            <a:srgbClr val="E46962"/>
          </p15:clr>
        </p15:guide>
        <p15:guide id="17" orient="horz" pos="1135">
          <p15:clr>
            <a:srgbClr val="E46962"/>
          </p15:clr>
        </p15:guide>
        <p15:guide id="18" orient="horz" pos="1194">
          <p15:clr>
            <a:srgbClr val="E46962"/>
          </p15:clr>
        </p15:guide>
        <p15:guide id="19" orient="horz" pos="2043">
          <p15:clr>
            <a:srgbClr val="E46962"/>
          </p15:clr>
        </p15:guide>
        <p15:guide id="20" orient="horz" pos="2103">
          <p15:clr>
            <a:srgbClr val="E46962"/>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433"/>
        <p:cNvGrpSpPr/>
        <p:nvPr/>
      </p:nvGrpSpPr>
      <p:grpSpPr>
        <a:xfrm>
          <a:off x="0" y="0"/>
          <a:ext cx="0" cy="0"/>
          <a:chOff x="0" y="0"/>
          <a:chExt cx="0" cy="0"/>
        </a:xfrm>
      </p:grpSpPr>
      <p:sp>
        <p:nvSpPr>
          <p:cNvPr id="434" name="Google Shape;434;p41"/>
          <p:cNvSpPr txBox="1">
            <a:spLocks noGrp="1"/>
          </p:cNvSpPr>
          <p:nvPr>
            <p:ph type="body" idx="1"/>
          </p:nvPr>
        </p:nvSpPr>
        <p:spPr>
          <a:xfrm>
            <a:off x="228600" y="1833125"/>
            <a:ext cx="5760600" cy="3460200"/>
          </a:xfrm>
          <a:prstGeom prst="rect">
            <a:avLst/>
          </a:prstGeom>
          <a:noFill/>
          <a:ln>
            <a:noFill/>
          </a:ln>
        </p:spPr>
        <p:txBody>
          <a:bodyPr spcFirstLastPara="1" wrap="square" lIns="91425" tIns="91425" rIns="91425" bIns="91425" anchor="t" anchorCtr="0">
            <a:spAutoFit/>
          </a:bodyPr>
          <a:lstStyle>
            <a:lvl1pPr marL="457200" lvl="0" indent="-304800">
              <a:lnSpc>
                <a:spcPct val="115000"/>
              </a:lnSpc>
              <a:spcBef>
                <a:spcPts val="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1pPr>
            <a:lvl2pPr marL="914400" lvl="1" indent="-304800">
              <a:lnSpc>
                <a:spcPct val="115000"/>
              </a:lnSpc>
              <a:spcBef>
                <a:spcPts val="80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2pPr>
            <a:lvl3pPr marL="1371600" lvl="2" indent="-304800">
              <a:lnSpc>
                <a:spcPct val="115000"/>
              </a:lnSpc>
              <a:spcBef>
                <a:spcPts val="80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3pPr>
            <a:lvl4pPr marL="1828800" lvl="3" indent="-304800">
              <a:lnSpc>
                <a:spcPct val="115000"/>
              </a:lnSpc>
              <a:spcBef>
                <a:spcPts val="80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4pPr>
            <a:lvl5pPr marL="2286000" lvl="4" indent="-304800">
              <a:lnSpc>
                <a:spcPct val="115000"/>
              </a:lnSpc>
              <a:spcBef>
                <a:spcPts val="80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5pPr>
            <a:lvl6pPr marL="2743200" lvl="5" indent="-304800">
              <a:lnSpc>
                <a:spcPct val="115000"/>
              </a:lnSpc>
              <a:spcBef>
                <a:spcPts val="80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6pPr>
            <a:lvl7pPr marL="3200400" lvl="6" indent="-304800">
              <a:lnSpc>
                <a:spcPct val="115000"/>
              </a:lnSpc>
              <a:spcBef>
                <a:spcPts val="80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7pPr>
            <a:lvl8pPr marL="3657600" lvl="7" indent="-304800">
              <a:lnSpc>
                <a:spcPct val="115000"/>
              </a:lnSpc>
              <a:spcBef>
                <a:spcPts val="80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8pPr>
            <a:lvl9pPr marL="4114800" lvl="8" indent="-304800">
              <a:lnSpc>
                <a:spcPct val="115000"/>
              </a:lnSpc>
              <a:spcBef>
                <a:spcPts val="800"/>
              </a:spcBef>
              <a:spcAft>
                <a:spcPts val="800"/>
              </a:spcAft>
              <a:buClr>
                <a:schemeClr val="dk1"/>
              </a:buClr>
              <a:buSzPts val="1200"/>
              <a:buFont typeface="Nunito Sans"/>
              <a:buChar char="■"/>
              <a:defRPr sz="1200">
                <a:solidFill>
                  <a:schemeClr val="dk1"/>
                </a:solidFill>
                <a:latin typeface="Nunito Sans"/>
                <a:ea typeface="Nunito Sans"/>
                <a:cs typeface="Nunito Sans"/>
                <a:sym typeface="Nunito Sans"/>
              </a:defRPr>
            </a:lvl9pPr>
          </a:lstStyle>
          <a:p>
            <a:endParaRPr/>
          </a:p>
        </p:txBody>
      </p:sp>
      <p:sp>
        <p:nvSpPr>
          <p:cNvPr id="435" name="Google Shape;435;p41"/>
          <p:cNvSpPr txBox="1">
            <a:spLocks noGrp="1"/>
          </p:cNvSpPr>
          <p:nvPr>
            <p:ph type="title"/>
          </p:nvPr>
        </p:nvSpPr>
        <p:spPr>
          <a:xfrm>
            <a:off x="228600" y="256925"/>
            <a:ext cx="5707200" cy="587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None/>
              <a:defRPr sz="2800" b="1">
                <a:solidFill>
                  <a:schemeClr val="dk1"/>
                </a:solidFill>
                <a:latin typeface="Poppins"/>
                <a:ea typeface="Poppins"/>
                <a:cs typeface="Poppins"/>
                <a:sym typeface="Poppins"/>
              </a:defRPr>
            </a:lvl1pPr>
            <a:lvl2pPr lvl="1">
              <a:spcBef>
                <a:spcPts val="0"/>
              </a:spcBef>
              <a:spcAft>
                <a:spcPts val="0"/>
              </a:spcAft>
              <a:buNone/>
              <a:defRPr sz="2800">
                <a:solidFill>
                  <a:schemeClr val="dk1"/>
                </a:solidFill>
                <a:latin typeface="Poppins SemiBold"/>
                <a:ea typeface="Poppins SemiBold"/>
                <a:cs typeface="Poppins SemiBold"/>
                <a:sym typeface="Poppins SemiBold"/>
              </a:defRPr>
            </a:lvl2pPr>
            <a:lvl3pPr lvl="2">
              <a:spcBef>
                <a:spcPts val="0"/>
              </a:spcBef>
              <a:spcAft>
                <a:spcPts val="0"/>
              </a:spcAft>
              <a:buNone/>
              <a:defRPr sz="2800">
                <a:solidFill>
                  <a:schemeClr val="dk1"/>
                </a:solidFill>
                <a:latin typeface="Poppins SemiBold"/>
                <a:ea typeface="Poppins SemiBold"/>
                <a:cs typeface="Poppins SemiBold"/>
                <a:sym typeface="Poppins SemiBold"/>
              </a:defRPr>
            </a:lvl3pPr>
            <a:lvl4pPr lvl="3">
              <a:spcBef>
                <a:spcPts val="0"/>
              </a:spcBef>
              <a:spcAft>
                <a:spcPts val="0"/>
              </a:spcAft>
              <a:buNone/>
              <a:defRPr sz="2800">
                <a:solidFill>
                  <a:schemeClr val="dk1"/>
                </a:solidFill>
                <a:latin typeface="Poppins SemiBold"/>
                <a:ea typeface="Poppins SemiBold"/>
                <a:cs typeface="Poppins SemiBold"/>
                <a:sym typeface="Poppins SemiBold"/>
              </a:defRPr>
            </a:lvl4pPr>
            <a:lvl5pPr lvl="4">
              <a:spcBef>
                <a:spcPts val="0"/>
              </a:spcBef>
              <a:spcAft>
                <a:spcPts val="0"/>
              </a:spcAft>
              <a:buNone/>
              <a:defRPr sz="2800">
                <a:solidFill>
                  <a:schemeClr val="dk1"/>
                </a:solidFill>
                <a:latin typeface="Poppins SemiBold"/>
                <a:ea typeface="Poppins SemiBold"/>
                <a:cs typeface="Poppins SemiBold"/>
                <a:sym typeface="Poppins SemiBold"/>
              </a:defRPr>
            </a:lvl5pPr>
            <a:lvl6pPr lvl="5">
              <a:spcBef>
                <a:spcPts val="0"/>
              </a:spcBef>
              <a:spcAft>
                <a:spcPts val="0"/>
              </a:spcAft>
              <a:buNone/>
              <a:defRPr sz="2800">
                <a:solidFill>
                  <a:schemeClr val="dk1"/>
                </a:solidFill>
                <a:latin typeface="Poppins SemiBold"/>
                <a:ea typeface="Poppins SemiBold"/>
                <a:cs typeface="Poppins SemiBold"/>
                <a:sym typeface="Poppins SemiBold"/>
              </a:defRPr>
            </a:lvl6pPr>
            <a:lvl7pPr lvl="6">
              <a:spcBef>
                <a:spcPts val="0"/>
              </a:spcBef>
              <a:spcAft>
                <a:spcPts val="0"/>
              </a:spcAft>
              <a:buNone/>
              <a:defRPr sz="2800">
                <a:solidFill>
                  <a:schemeClr val="dk1"/>
                </a:solidFill>
                <a:latin typeface="Poppins SemiBold"/>
                <a:ea typeface="Poppins SemiBold"/>
                <a:cs typeface="Poppins SemiBold"/>
                <a:sym typeface="Poppins SemiBold"/>
              </a:defRPr>
            </a:lvl7pPr>
            <a:lvl8pPr lvl="7">
              <a:spcBef>
                <a:spcPts val="0"/>
              </a:spcBef>
              <a:spcAft>
                <a:spcPts val="0"/>
              </a:spcAft>
              <a:buNone/>
              <a:defRPr sz="2800">
                <a:solidFill>
                  <a:schemeClr val="dk1"/>
                </a:solidFill>
                <a:latin typeface="Poppins SemiBold"/>
                <a:ea typeface="Poppins SemiBold"/>
                <a:cs typeface="Poppins SemiBold"/>
                <a:sym typeface="Poppins SemiBold"/>
              </a:defRPr>
            </a:lvl8pPr>
            <a:lvl9pPr lvl="8">
              <a:spcBef>
                <a:spcPts val="0"/>
              </a:spcBef>
              <a:spcAft>
                <a:spcPts val="0"/>
              </a:spcAft>
              <a:buNone/>
              <a:defRPr sz="2800">
                <a:solidFill>
                  <a:schemeClr val="dk1"/>
                </a:solidFill>
                <a:latin typeface="Poppins SemiBold"/>
                <a:ea typeface="Poppins SemiBold"/>
                <a:cs typeface="Poppins SemiBold"/>
                <a:sym typeface="Poppins SemiBold"/>
              </a:defRPr>
            </a:lvl9pPr>
          </a:lstStyle>
          <a:p>
            <a:endParaRPr/>
          </a:p>
        </p:txBody>
      </p:sp>
      <p:sp>
        <p:nvSpPr>
          <p:cNvPr id="436" name="Google Shape;436;p41"/>
          <p:cNvSpPr txBox="1">
            <a:spLocks noGrp="1"/>
          </p:cNvSpPr>
          <p:nvPr>
            <p:ph type="body" idx="2"/>
          </p:nvPr>
        </p:nvSpPr>
        <p:spPr>
          <a:xfrm>
            <a:off x="4392125" y="1843600"/>
            <a:ext cx="3919500" cy="2773200"/>
          </a:xfrm>
          <a:prstGeom prst="rect">
            <a:avLst/>
          </a:prstGeom>
          <a:noFill/>
          <a:ln>
            <a:noFill/>
          </a:ln>
        </p:spPr>
        <p:txBody>
          <a:bodyPr spcFirstLastPara="1" wrap="square" lIns="91425" tIns="91425" rIns="91425" bIns="91425" anchor="t" anchorCtr="0">
            <a:noAutofit/>
          </a:bodyPr>
          <a:lstStyle>
            <a:lvl1pPr marL="457200" lvl="0" indent="-304800">
              <a:spcBef>
                <a:spcPts val="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1pPr>
            <a:lvl2pPr marL="914400" lvl="1" indent="-304800">
              <a:spcBef>
                <a:spcPts val="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2pPr>
            <a:lvl3pPr marL="1371600" lvl="2" indent="-304800">
              <a:spcBef>
                <a:spcPts val="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3pPr>
            <a:lvl4pPr marL="1828800" lvl="3" indent="-304800">
              <a:spcBef>
                <a:spcPts val="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4pPr>
            <a:lvl5pPr marL="2286000" lvl="4" indent="-304800">
              <a:spcBef>
                <a:spcPts val="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5pPr>
            <a:lvl6pPr marL="2743200" lvl="5" indent="-304800">
              <a:spcBef>
                <a:spcPts val="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6pPr>
            <a:lvl7pPr marL="3200400" lvl="6" indent="-304800">
              <a:spcBef>
                <a:spcPts val="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7pPr>
            <a:lvl8pPr marL="3657600" lvl="7" indent="-304800">
              <a:spcBef>
                <a:spcPts val="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8pPr>
            <a:lvl9pPr marL="4114800" lvl="8" indent="-304800">
              <a:spcBef>
                <a:spcPts val="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9pPr>
          </a:lstStyle>
          <a:p>
            <a:endParaRPr/>
          </a:p>
        </p:txBody>
      </p:sp>
    </p:spTree>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 id="2147483712" r:id="rId26"/>
    <p:sldLayoutId id="2147483713" r:id="rId27"/>
    <p:sldLayoutId id="2147483714" r:id="rId28"/>
    <p:sldLayoutId id="2147483715" r:id="rId29"/>
    <p:sldLayoutId id="2147483716" r:id="rId30"/>
    <p:sldLayoutId id="2147483717" r:id="rId31"/>
    <p:sldLayoutId id="2147483718" r:id="rId32"/>
    <p:sldLayoutId id="2147483719" r:id="rId33"/>
    <p:sldLayoutId id="2147483720" r:id="rId34"/>
    <p:sldLayoutId id="2147483721" r:id="rId35"/>
    <p:sldLayoutId id="2147483722" r:id="rId36"/>
    <p:sldLayoutId id="2147483723" r:id="rId37"/>
    <p:sldLayoutId id="2147483724" r:id="rId38"/>
    <p:sldLayoutId id="2147483725" r:id="rId39"/>
    <p:sldLayoutId id="2147483726" r:id="rId40"/>
    <p:sldLayoutId id="2147483727" r:id="rId41"/>
    <p:sldLayoutId id="2147483728" r:id="rId42"/>
    <p:sldLayoutId id="2147483729" r:id="rId4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616">
          <p15:clr>
            <a:srgbClr val="E46962"/>
          </p15:clr>
        </p15:guide>
        <p15:guide id="2" pos="144">
          <p15:clr>
            <a:srgbClr val="E46962"/>
          </p15:clr>
        </p15:guide>
        <p15:guide id="3" orient="horz" pos="144">
          <p15:clr>
            <a:srgbClr val="E46962"/>
          </p15:clr>
        </p15:guide>
        <p15:guide id="4" orient="horz" pos="3094">
          <p15:clr>
            <a:srgbClr val="E46962"/>
          </p15:clr>
        </p15:guide>
        <p15:guide id="5" pos="2850">
          <p15:clr>
            <a:srgbClr val="E46962"/>
          </p15:clr>
        </p15:guide>
        <p15:guide id="6" pos="2910">
          <p15:clr>
            <a:srgbClr val="E46962"/>
          </p15:clr>
        </p15:guide>
        <p15:guide id="7" pos="1468">
          <p15:clr>
            <a:srgbClr val="E46962"/>
          </p15:clr>
        </p15:guide>
        <p15:guide id="8" pos="1527">
          <p15:clr>
            <a:srgbClr val="E46962"/>
          </p15:clr>
        </p15:guide>
        <p15:guide id="9" pos="4226">
          <p15:clr>
            <a:srgbClr val="E46962"/>
          </p15:clr>
        </p15:guide>
        <p15:guide id="10" pos="4285">
          <p15:clr>
            <a:srgbClr val="E46962"/>
          </p15:clr>
        </p15:guide>
        <p15:guide id="11" pos="3773">
          <p15:clr>
            <a:srgbClr val="E46962"/>
          </p15:clr>
        </p15:guide>
        <p15:guide id="12" pos="3830">
          <p15:clr>
            <a:srgbClr val="E46962"/>
          </p15:clr>
        </p15:guide>
        <p15:guide id="13" pos="1930">
          <p15:clr>
            <a:srgbClr val="E46962"/>
          </p15:clr>
        </p15:guide>
        <p15:guide id="14" pos="1987">
          <p15:clr>
            <a:srgbClr val="E46962"/>
          </p15:clr>
        </p15:guide>
        <p15:guide id="15" orient="horz" pos="288">
          <p15:clr>
            <a:srgbClr val="E46962"/>
          </p15:clr>
        </p15:guide>
        <p15:guide id="16" orient="horz" pos="2950">
          <p15:clr>
            <a:srgbClr val="E46962"/>
          </p15:clr>
        </p15:guide>
        <p15:guide id="17" orient="horz" pos="1135">
          <p15:clr>
            <a:srgbClr val="E46962"/>
          </p15:clr>
        </p15:guide>
        <p15:guide id="18" orient="horz" pos="1194">
          <p15:clr>
            <a:srgbClr val="E46962"/>
          </p15:clr>
        </p15:guide>
        <p15:guide id="19" orient="horz" pos="2043">
          <p15:clr>
            <a:srgbClr val="E46962"/>
          </p15:clr>
        </p15:guide>
        <p15:guide id="20" orient="horz" pos="2103">
          <p15:clr>
            <a:srgbClr val="E46962"/>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6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3" Type="http://schemas.microsoft.com/office/2007/relationships/media" Target="../media/media2.mp4"/><Relationship Id="rId7" Type="http://schemas.openxmlformats.org/officeDocument/2006/relationships/slideLayout" Target="../slideLayouts/slideLayout4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19.png"/><Relationship Id="rId5" Type="http://schemas.microsoft.com/office/2007/relationships/media" Target="../media/media3.mp4"/><Relationship Id="rId10" Type="http://schemas.openxmlformats.org/officeDocument/2006/relationships/image" Target="../media/image18.png"/><Relationship Id="rId4" Type="http://schemas.openxmlformats.org/officeDocument/2006/relationships/video" Target="../media/media2.mp4"/><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ITFolyl_66U" TargetMode="External"/><Relationship Id="rId2" Type="http://schemas.openxmlformats.org/officeDocument/2006/relationships/hyperlink" Target="https://www.reddit.com/r/computergraphics/comments/gj0nax/optimize_metaball_rendering_on_shader/" TargetMode="External"/><Relationship Id="rId1" Type="http://schemas.openxmlformats.org/officeDocument/2006/relationships/slideLayout" Target="../slideLayouts/slideLayout49.xml"/><Relationship Id="rId6" Type="http://schemas.openxmlformats.org/officeDocument/2006/relationships/hyperlink" Target="https://en.wikipedia.org/wiki/Euler%E2%80%93Maruyama_method" TargetMode="External"/><Relationship Id="rId5" Type="http://schemas.openxmlformats.org/officeDocument/2006/relationships/hyperlink" Target="https://en.wikipedia.org/wiki/Ornstein%E2%80%93Uhlenbeck_process" TargetMode="External"/><Relationship Id="rId4" Type="http://schemas.openxmlformats.org/officeDocument/2006/relationships/hyperlink" Target="https://byjus.com/physics/kinematics-equations/#:~:text=There%20are%20four%20basic%20kinematics,2%20+%202%20a%20%CE%94%20x"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85"/>
          <p:cNvSpPr txBox="1">
            <a:spLocks noGrp="1"/>
          </p:cNvSpPr>
          <p:nvPr>
            <p:ph type="title"/>
          </p:nvPr>
        </p:nvSpPr>
        <p:spPr>
          <a:xfrm>
            <a:off x="1230200" y="1565531"/>
            <a:ext cx="6683700" cy="1726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Thermal Driven Lava Lamp Fluid Dynamics</a:t>
            </a:r>
            <a:endParaRPr dirty="0"/>
          </a:p>
        </p:txBody>
      </p:sp>
      <p:sp>
        <p:nvSpPr>
          <p:cNvPr id="855" name="Google Shape;855;p85"/>
          <p:cNvSpPr txBox="1">
            <a:spLocks noGrp="1"/>
          </p:cNvSpPr>
          <p:nvPr>
            <p:ph type="subTitle" idx="1"/>
          </p:nvPr>
        </p:nvSpPr>
        <p:spPr>
          <a:xfrm>
            <a:off x="2423700" y="1121975"/>
            <a:ext cx="4346700" cy="45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Huan Nguyen</a:t>
            </a:r>
            <a:endParaRPr/>
          </a:p>
        </p:txBody>
      </p:sp>
      <p:pic>
        <p:nvPicPr>
          <p:cNvPr id="856" name="Google Shape;856;p85"/>
          <p:cNvPicPr preferRelativeResize="0"/>
          <p:nvPr/>
        </p:nvPicPr>
        <p:blipFill>
          <a:blip r:embed="rId3">
            <a:alphaModFix/>
          </a:blip>
          <a:stretch>
            <a:fillRect/>
          </a:stretch>
        </p:blipFill>
        <p:spPr>
          <a:xfrm>
            <a:off x="228600" y="3000975"/>
            <a:ext cx="1879625" cy="18796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15" name="Rectangle 14">
            <a:extLst>
              <a:ext uri="{FF2B5EF4-FFF2-40B4-BE49-F238E27FC236}">
                <a16:creationId xmlns:a16="http://schemas.microsoft.com/office/drawing/2014/main" id="{D5153485-2A78-1B09-AC74-0F004AAFEF6D}"/>
              </a:ext>
            </a:extLst>
          </p:cNvPr>
          <p:cNvSpPr/>
          <p:nvPr/>
        </p:nvSpPr>
        <p:spPr>
          <a:xfrm>
            <a:off x="3654361" y="3242864"/>
            <a:ext cx="1219300" cy="237614"/>
          </a:xfrm>
          <a:prstGeom prst="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1B0525B2-2EA4-D72D-A3BD-67AC17003A3A}"/>
              </a:ext>
            </a:extLst>
          </p:cNvPr>
          <p:cNvSpPr/>
          <p:nvPr/>
        </p:nvSpPr>
        <p:spPr>
          <a:xfrm>
            <a:off x="6414492" y="79769"/>
            <a:ext cx="1835278" cy="310778"/>
          </a:xfrm>
          <a:prstGeom prst="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4009F3A8-CDE0-F8DC-1BD2-3AC06F1CE448}"/>
              </a:ext>
            </a:extLst>
          </p:cNvPr>
          <p:cNvSpPr/>
          <p:nvPr/>
        </p:nvSpPr>
        <p:spPr>
          <a:xfrm>
            <a:off x="4971011" y="3242864"/>
            <a:ext cx="964789" cy="223543"/>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9365C50C-0EA3-7A08-8203-977BE26B7792}"/>
              </a:ext>
            </a:extLst>
          </p:cNvPr>
          <p:cNvSpPr/>
          <p:nvPr/>
        </p:nvSpPr>
        <p:spPr>
          <a:xfrm>
            <a:off x="6451724" y="502701"/>
            <a:ext cx="1757319" cy="294570"/>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9" name="Rectangle 8">
            <a:extLst>
              <a:ext uri="{FF2B5EF4-FFF2-40B4-BE49-F238E27FC236}">
                <a16:creationId xmlns:a16="http://schemas.microsoft.com/office/drawing/2014/main" id="{668D905C-AEDA-79DF-247F-3EEA8584452F}"/>
              </a:ext>
            </a:extLst>
          </p:cNvPr>
          <p:cNvSpPr/>
          <p:nvPr/>
        </p:nvSpPr>
        <p:spPr>
          <a:xfrm>
            <a:off x="485261" y="3242864"/>
            <a:ext cx="1758280" cy="567458"/>
          </a:xfrm>
          <a:prstGeom prst="rect">
            <a:avLst/>
          </a:prstGeom>
          <a:ln>
            <a:solidFill>
              <a:srgbClr val="FFFF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537CB5AC-25C2-BBE3-DF77-F493EAB81EDD}"/>
              </a:ext>
            </a:extLst>
          </p:cNvPr>
          <p:cNvSpPr/>
          <p:nvPr/>
        </p:nvSpPr>
        <p:spPr>
          <a:xfrm>
            <a:off x="3586402" y="240809"/>
            <a:ext cx="2622071" cy="567458"/>
          </a:xfrm>
          <a:prstGeom prst="rect">
            <a:avLst/>
          </a:prstGeom>
          <a:ln>
            <a:solidFill>
              <a:srgbClr val="FFFF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8F1EA6FB-1792-1B71-9E53-F607BF2375DA}"/>
              </a:ext>
            </a:extLst>
          </p:cNvPr>
          <p:cNvSpPr/>
          <p:nvPr/>
        </p:nvSpPr>
        <p:spPr>
          <a:xfrm>
            <a:off x="485260" y="2378107"/>
            <a:ext cx="1758280" cy="56745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61" name="Google Shape;861;p86"/>
          <p:cNvSpPr/>
          <p:nvPr/>
        </p:nvSpPr>
        <p:spPr>
          <a:xfrm>
            <a:off x="230250" y="909425"/>
            <a:ext cx="2498400" cy="3474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2"/>
              </a:solidFill>
              <a:latin typeface="Poppins SemiBold"/>
              <a:ea typeface="Poppins SemiBold"/>
              <a:cs typeface="Poppins SemiBold"/>
              <a:sym typeface="Poppins SemiBold"/>
            </a:endParaRPr>
          </a:p>
        </p:txBody>
      </p:sp>
      <p:sp>
        <p:nvSpPr>
          <p:cNvPr id="862" name="Google Shape;862;p86"/>
          <p:cNvSpPr txBox="1">
            <a:spLocks noGrp="1"/>
          </p:cNvSpPr>
          <p:nvPr>
            <p:ph type="subTitle" idx="1"/>
          </p:nvPr>
        </p:nvSpPr>
        <p:spPr>
          <a:xfrm>
            <a:off x="273450" y="909425"/>
            <a:ext cx="1312500" cy="347400"/>
          </a:xfrm>
          <a:prstGeom prst="rect">
            <a:avLst/>
          </a:prstGeom>
        </p:spPr>
        <p:txBody>
          <a:bodyPr spcFirstLastPara="1" wrap="square" lIns="182875" tIns="0" rIns="182875" bIns="0" anchor="ctr" anchorCtr="0">
            <a:noAutofit/>
          </a:bodyPr>
          <a:lstStyle/>
          <a:p>
            <a:pPr marL="0" lvl="0" indent="0" algn="l" rtl="0">
              <a:spcBef>
                <a:spcPts val="0"/>
              </a:spcBef>
              <a:spcAft>
                <a:spcPts val="0"/>
              </a:spcAft>
              <a:buNone/>
            </a:pPr>
            <a:r>
              <a:rPr lang="en"/>
              <a:t>Attempt 1</a:t>
            </a:r>
            <a:endParaRPr/>
          </a:p>
        </p:txBody>
      </p:sp>
      <p:sp>
        <p:nvSpPr>
          <p:cNvPr id="863" name="Google Shape;863;p86"/>
          <p:cNvSpPr txBox="1">
            <a:spLocks noGrp="1"/>
          </p:cNvSpPr>
          <p:nvPr>
            <p:ph type="title"/>
          </p:nvPr>
        </p:nvSpPr>
        <p:spPr>
          <a:xfrm>
            <a:off x="228600" y="256925"/>
            <a:ext cx="57072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dirty="0"/>
              <a:t>Methods</a:t>
            </a:r>
            <a:endParaRPr dirty="0"/>
          </a:p>
        </p:txBody>
      </p:sp>
      <p:sp>
        <p:nvSpPr>
          <p:cNvPr id="864" name="Google Shape;864;p86"/>
          <p:cNvSpPr txBox="1">
            <a:spLocks noGrp="1"/>
          </p:cNvSpPr>
          <p:nvPr>
            <p:ph type="body" idx="9"/>
          </p:nvPr>
        </p:nvSpPr>
        <p:spPr>
          <a:xfrm>
            <a:off x="0" y="1252576"/>
            <a:ext cx="2728800" cy="3801300"/>
          </a:xfrm>
          <a:prstGeom prst="rect">
            <a:avLst/>
          </a:prstGeom>
          <a:ln>
            <a:noFill/>
          </a:ln>
        </p:spPr>
        <p:txBody>
          <a:bodyPr spcFirstLastPara="1" wrap="square" lIns="91425" tIns="182875" rIns="182875" bIns="91425" anchor="t" anchorCtr="0">
            <a:noAutofit/>
          </a:bodyPr>
          <a:lstStyle/>
          <a:p>
            <a:pPr marL="457200" lvl="0" indent="-292100" algn="l" rtl="0">
              <a:spcBef>
                <a:spcPts val="0"/>
              </a:spcBef>
              <a:spcAft>
                <a:spcPts val="0"/>
              </a:spcAft>
              <a:buSzPts val="1000"/>
              <a:buChar char="●"/>
            </a:pPr>
            <a:r>
              <a:rPr lang="en" sz="1000" dirty="0"/>
              <a:t>Simple temperature model (heat at bottom, cool elsewhere)</a:t>
            </a:r>
            <a:endParaRPr sz="1000" dirty="0"/>
          </a:p>
          <a:p>
            <a:pPr marL="457200" lvl="0" indent="0" algn="l" rtl="0">
              <a:spcBef>
                <a:spcPts val="0"/>
              </a:spcBef>
              <a:spcAft>
                <a:spcPts val="0"/>
              </a:spcAft>
              <a:buNone/>
            </a:pPr>
            <a:endParaRPr sz="1000" dirty="0"/>
          </a:p>
          <a:p>
            <a:pPr marL="457200" lvl="0" indent="-292100" algn="l" rtl="0">
              <a:spcBef>
                <a:spcPts val="0"/>
              </a:spcBef>
              <a:spcAft>
                <a:spcPts val="0"/>
              </a:spcAft>
              <a:buSzPts val="1000"/>
              <a:buChar char="●"/>
            </a:pPr>
            <a:r>
              <a:rPr lang="en" sz="1000" dirty="0"/>
              <a:t>Buoyancy based only on temp - 0.5</a:t>
            </a:r>
            <a:endParaRPr sz="1000" dirty="0"/>
          </a:p>
          <a:p>
            <a:pPr marL="457200" lvl="0" indent="0" algn="l" rtl="0">
              <a:spcBef>
                <a:spcPts val="0"/>
              </a:spcBef>
              <a:spcAft>
                <a:spcPts val="0"/>
              </a:spcAft>
              <a:buNone/>
            </a:pPr>
            <a:endParaRPr sz="1000" dirty="0"/>
          </a:p>
          <a:p>
            <a:pPr marL="457200" lvl="0" indent="-292100" algn="l" rtl="0">
              <a:spcBef>
                <a:spcPts val="0"/>
              </a:spcBef>
              <a:spcAft>
                <a:spcPts val="0"/>
              </a:spcAft>
              <a:buSzPts val="1000"/>
              <a:buChar char="●"/>
            </a:pPr>
            <a:r>
              <a:rPr lang="en" sz="1000" dirty="0"/>
              <a:t>Basic blob motion: Euler integration, random stirring</a:t>
            </a:r>
            <a:endParaRPr sz="1000" dirty="0"/>
          </a:p>
          <a:p>
            <a:pPr marL="457200" lvl="0" indent="0" algn="l" rtl="0">
              <a:spcBef>
                <a:spcPts val="0"/>
              </a:spcBef>
              <a:spcAft>
                <a:spcPts val="0"/>
              </a:spcAft>
              <a:buNone/>
            </a:pPr>
            <a:endParaRPr sz="1000" dirty="0"/>
          </a:p>
          <a:p>
            <a:pPr marL="457200" lvl="0" indent="-292100" algn="l" rtl="0">
              <a:spcBef>
                <a:spcPts val="0"/>
              </a:spcBef>
              <a:spcAft>
                <a:spcPts val="0"/>
              </a:spcAft>
              <a:buSzPts val="1000"/>
              <a:buChar char="●"/>
            </a:pPr>
            <a:r>
              <a:rPr lang="en" sz="1000" dirty="0"/>
              <a:t>Wall collision handling</a:t>
            </a:r>
            <a:endParaRPr sz="1000" dirty="0"/>
          </a:p>
          <a:p>
            <a:pPr marL="457200" lvl="0" indent="0" algn="l" rtl="0">
              <a:spcBef>
                <a:spcPts val="0"/>
              </a:spcBef>
              <a:spcAft>
                <a:spcPts val="0"/>
              </a:spcAft>
              <a:buNone/>
            </a:pPr>
            <a:endParaRPr sz="1000" dirty="0"/>
          </a:p>
          <a:p>
            <a:pPr marL="457200" lvl="0" indent="-292100" algn="l" rtl="0">
              <a:spcBef>
                <a:spcPts val="0"/>
              </a:spcBef>
              <a:spcAft>
                <a:spcPts val="0"/>
              </a:spcAft>
              <a:buSzPts val="1000"/>
              <a:buChar char="●"/>
            </a:pPr>
            <a:r>
              <a:rPr lang="en" sz="1000" dirty="0">
                <a:solidFill>
                  <a:schemeClr val="tx1"/>
                </a:solidFill>
              </a:rPr>
              <a:t>Gaussian </a:t>
            </a:r>
            <a:r>
              <a:rPr lang="en" sz="1000" dirty="0" err="1">
                <a:solidFill>
                  <a:schemeClr val="tx1"/>
                </a:solidFill>
              </a:rPr>
              <a:t>metaball</a:t>
            </a:r>
            <a:r>
              <a:rPr lang="en" sz="1000" dirty="0">
                <a:solidFill>
                  <a:schemeClr val="tx1"/>
                </a:solidFill>
              </a:rPr>
              <a:t> blending (visual merging)</a:t>
            </a:r>
            <a:endParaRPr sz="1000" dirty="0">
              <a:solidFill>
                <a:schemeClr val="tx1"/>
              </a:solidFill>
            </a:endParaRPr>
          </a:p>
          <a:p>
            <a:pPr marL="457200" lvl="0" indent="0" algn="l" rtl="0">
              <a:spcBef>
                <a:spcPts val="0"/>
              </a:spcBef>
              <a:spcAft>
                <a:spcPts val="0"/>
              </a:spcAft>
              <a:buNone/>
            </a:pPr>
            <a:endParaRPr sz="1000" dirty="0"/>
          </a:p>
          <a:p>
            <a:pPr marL="457200" lvl="0" indent="-292100" algn="l" rtl="0">
              <a:spcBef>
                <a:spcPts val="0"/>
              </a:spcBef>
              <a:spcAft>
                <a:spcPts val="0"/>
              </a:spcAft>
              <a:buSzPts val="1000"/>
              <a:buChar char="●"/>
            </a:pPr>
            <a:r>
              <a:rPr lang="en" sz="1000" dirty="0"/>
              <a:t>Inferno colormap rendering</a:t>
            </a:r>
            <a:endParaRPr sz="1000" dirty="0"/>
          </a:p>
          <a:p>
            <a:pPr marL="457200" lvl="0" indent="0" algn="l" rtl="0">
              <a:spcBef>
                <a:spcPts val="0"/>
              </a:spcBef>
              <a:spcAft>
                <a:spcPts val="0"/>
              </a:spcAft>
              <a:buNone/>
            </a:pPr>
            <a:endParaRPr sz="1000" dirty="0"/>
          </a:p>
          <a:p>
            <a:pPr marL="0" lvl="0" indent="0" algn="l" rtl="0">
              <a:spcBef>
                <a:spcPts val="0"/>
              </a:spcBef>
              <a:spcAft>
                <a:spcPts val="0"/>
              </a:spcAft>
              <a:buNone/>
            </a:pPr>
            <a:r>
              <a:rPr lang="en" sz="1000" dirty="0"/>
              <a:t>Limitations:</a:t>
            </a:r>
            <a:endParaRPr sz="1000" dirty="0"/>
          </a:p>
          <a:p>
            <a:pPr marL="457200" lvl="0" indent="-292100" algn="l" rtl="0">
              <a:spcBef>
                <a:spcPts val="0"/>
              </a:spcBef>
              <a:spcAft>
                <a:spcPts val="0"/>
              </a:spcAft>
              <a:buSzPts val="1000"/>
              <a:buChar char="●"/>
            </a:pPr>
            <a:r>
              <a:rPr lang="en" sz="1000" dirty="0"/>
              <a:t>Blobs are boxed at the corner</a:t>
            </a:r>
            <a:endParaRPr sz="1000" dirty="0"/>
          </a:p>
          <a:p>
            <a:pPr marL="0" lvl="0" indent="0" algn="l" rtl="0">
              <a:spcBef>
                <a:spcPts val="0"/>
              </a:spcBef>
              <a:spcAft>
                <a:spcPts val="0"/>
              </a:spcAft>
              <a:buNone/>
            </a:pPr>
            <a:endParaRPr sz="1000" dirty="0"/>
          </a:p>
          <a:p>
            <a:pPr marL="457200" lvl="0" indent="-292100" algn="l" rtl="0">
              <a:spcBef>
                <a:spcPts val="0"/>
              </a:spcBef>
              <a:spcAft>
                <a:spcPts val="0"/>
              </a:spcAft>
              <a:buSzPts val="1000"/>
              <a:buChar char="●"/>
            </a:pPr>
            <a:r>
              <a:rPr lang="en" sz="1000" dirty="0"/>
              <a:t>Blobs’ position is not randomized</a:t>
            </a:r>
            <a:endParaRPr sz="1000" dirty="0"/>
          </a:p>
        </p:txBody>
      </p:sp>
      <p:sp>
        <p:nvSpPr>
          <p:cNvPr id="865" name="Google Shape;865;p86"/>
          <p:cNvSpPr txBox="1"/>
          <p:nvPr/>
        </p:nvSpPr>
        <p:spPr>
          <a:xfrm>
            <a:off x="8399690" y="2661836"/>
            <a:ext cx="500100" cy="356400"/>
          </a:xfrm>
          <a:prstGeom prst="rect">
            <a:avLst/>
          </a:prstGeom>
          <a:noFill/>
          <a:ln>
            <a:noFill/>
          </a:ln>
        </p:spPr>
        <p:txBody>
          <a:bodyPr spcFirstLastPara="1" wrap="square" lIns="91425" tIns="91425" rIns="137150" bIns="91425" anchor="ctr" anchorCtr="0">
            <a:noAutofit/>
          </a:bodyPr>
          <a:lstStyle/>
          <a:p>
            <a:pPr marL="457200" lvl="0" indent="-292100" algn="r" rtl="0">
              <a:spcBef>
                <a:spcPts val="0"/>
              </a:spcBef>
              <a:spcAft>
                <a:spcPts val="0"/>
              </a:spcAft>
              <a:buClr>
                <a:schemeClr val="dk2"/>
              </a:buClr>
              <a:buSzPts val="1000"/>
              <a:buFont typeface="Poppins"/>
              <a:buChar char="➔"/>
            </a:pPr>
            <a:endParaRPr sz="1000">
              <a:solidFill>
                <a:schemeClr val="dk2"/>
              </a:solidFill>
              <a:latin typeface="Poppins"/>
              <a:ea typeface="Poppins"/>
              <a:cs typeface="Poppins"/>
              <a:sym typeface="Poppins"/>
            </a:endParaRPr>
          </a:p>
        </p:txBody>
      </p:sp>
      <p:sp>
        <p:nvSpPr>
          <p:cNvPr id="866" name="Google Shape;866;p86"/>
          <p:cNvSpPr txBox="1"/>
          <p:nvPr/>
        </p:nvSpPr>
        <p:spPr>
          <a:xfrm>
            <a:off x="2173640" y="904936"/>
            <a:ext cx="500100" cy="356400"/>
          </a:xfrm>
          <a:prstGeom prst="rect">
            <a:avLst/>
          </a:prstGeom>
          <a:noFill/>
          <a:ln>
            <a:noFill/>
          </a:ln>
        </p:spPr>
        <p:txBody>
          <a:bodyPr spcFirstLastPara="1" wrap="square" lIns="91425" tIns="91425" rIns="137150" bIns="91425" anchor="ctr" anchorCtr="0">
            <a:noAutofit/>
          </a:bodyPr>
          <a:lstStyle/>
          <a:p>
            <a:pPr marL="457200" lvl="0" indent="-292100" algn="r" rtl="0">
              <a:spcBef>
                <a:spcPts val="0"/>
              </a:spcBef>
              <a:spcAft>
                <a:spcPts val="0"/>
              </a:spcAft>
              <a:buClr>
                <a:schemeClr val="dk2"/>
              </a:buClr>
              <a:buSzPts val="1000"/>
              <a:buFont typeface="Poppins"/>
              <a:buChar char="➔"/>
            </a:pPr>
            <a:endParaRPr sz="1000">
              <a:solidFill>
                <a:schemeClr val="dk2"/>
              </a:solidFill>
              <a:latin typeface="Poppins"/>
              <a:ea typeface="Poppins"/>
              <a:cs typeface="Poppins"/>
              <a:sym typeface="Poppins"/>
            </a:endParaRPr>
          </a:p>
        </p:txBody>
      </p:sp>
      <p:sp>
        <p:nvSpPr>
          <p:cNvPr id="867" name="Google Shape;867;p86"/>
          <p:cNvSpPr txBox="1">
            <a:spLocks noGrp="1"/>
          </p:cNvSpPr>
          <p:nvPr>
            <p:ph type="body" idx="9"/>
          </p:nvPr>
        </p:nvSpPr>
        <p:spPr>
          <a:xfrm>
            <a:off x="3154650" y="1327325"/>
            <a:ext cx="2878500" cy="3659700"/>
          </a:xfrm>
          <a:prstGeom prst="rect">
            <a:avLst/>
          </a:prstGeom>
        </p:spPr>
        <p:txBody>
          <a:bodyPr spcFirstLastPara="1" wrap="square" lIns="91425" tIns="182875" rIns="182875" bIns="91425" anchor="t" anchorCtr="0">
            <a:noAutofit/>
          </a:bodyPr>
          <a:lstStyle/>
          <a:p>
            <a:pPr marL="457200" lvl="0" indent="-292100" algn="l" rtl="0">
              <a:spcBef>
                <a:spcPts val="0"/>
              </a:spcBef>
              <a:spcAft>
                <a:spcPts val="0"/>
              </a:spcAft>
              <a:buSzPts val="1000"/>
              <a:buChar char="●"/>
            </a:pPr>
            <a:r>
              <a:rPr lang="en" sz="1000" dirty="0"/>
              <a:t>Introduced phase-free rise/fall logic based on position thresholds</a:t>
            </a:r>
            <a:endParaRPr sz="1000" dirty="0"/>
          </a:p>
          <a:p>
            <a:pPr marL="0" lvl="0" indent="0" algn="l" rtl="0">
              <a:spcBef>
                <a:spcPts val="0"/>
              </a:spcBef>
              <a:spcAft>
                <a:spcPts val="0"/>
              </a:spcAft>
              <a:buNone/>
            </a:pPr>
            <a:endParaRPr sz="1000" dirty="0"/>
          </a:p>
          <a:p>
            <a:pPr marL="457200" lvl="0" indent="-292100" algn="l" rtl="0">
              <a:spcBef>
                <a:spcPts val="0"/>
              </a:spcBef>
              <a:spcAft>
                <a:spcPts val="0"/>
              </a:spcAft>
              <a:buSzPts val="1000"/>
              <a:buChar char="●"/>
            </a:pPr>
            <a:r>
              <a:rPr lang="en" sz="1000" dirty="0"/>
              <a:t>Blobs are now randomized with every run</a:t>
            </a:r>
            <a:endParaRPr sz="1000" dirty="0"/>
          </a:p>
          <a:p>
            <a:pPr marL="914400" lvl="0" indent="0" algn="l" rtl="0">
              <a:spcBef>
                <a:spcPts val="0"/>
              </a:spcBef>
              <a:spcAft>
                <a:spcPts val="0"/>
              </a:spcAft>
              <a:buNone/>
            </a:pPr>
            <a:endParaRPr sz="1000" dirty="0"/>
          </a:p>
          <a:p>
            <a:pPr marL="457200" lvl="0" indent="-292100" algn="l" rtl="0">
              <a:spcBef>
                <a:spcPts val="0"/>
              </a:spcBef>
              <a:spcAft>
                <a:spcPts val="0"/>
              </a:spcAft>
              <a:buSzPts val="1000"/>
              <a:buChar char="●"/>
            </a:pPr>
            <a:r>
              <a:rPr lang="en" sz="1000" dirty="0"/>
              <a:t>More refined heating/cooling:</a:t>
            </a:r>
            <a:endParaRPr sz="1000" dirty="0"/>
          </a:p>
          <a:p>
            <a:pPr marL="800100" lvl="1" indent="-292100" algn="l" rtl="0">
              <a:spcBef>
                <a:spcPts val="0"/>
              </a:spcBef>
              <a:spcAft>
                <a:spcPts val="0"/>
              </a:spcAft>
              <a:buSzPts val="1000"/>
              <a:buChar char="○"/>
            </a:pPr>
            <a:r>
              <a:rPr lang="en" sz="1000" dirty="0"/>
              <a:t>Heating on the bottom</a:t>
            </a:r>
            <a:endParaRPr sz="1000" dirty="0"/>
          </a:p>
          <a:p>
            <a:pPr marL="800100" lvl="1" indent="-292100" algn="l" rtl="0">
              <a:spcBef>
                <a:spcPts val="0"/>
              </a:spcBef>
              <a:spcAft>
                <a:spcPts val="0"/>
              </a:spcAft>
              <a:buSzPts val="1000"/>
              <a:buChar char="○"/>
            </a:pPr>
            <a:r>
              <a:rPr lang="en" sz="1000" dirty="0"/>
              <a:t>Cooling on the top</a:t>
            </a:r>
            <a:endParaRPr sz="1000" dirty="0"/>
          </a:p>
          <a:p>
            <a:pPr marL="914400" lvl="0" indent="0" algn="l" rtl="0">
              <a:spcBef>
                <a:spcPts val="0"/>
              </a:spcBef>
              <a:spcAft>
                <a:spcPts val="0"/>
              </a:spcAft>
              <a:buNone/>
            </a:pPr>
            <a:endParaRPr sz="1000" dirty="0"/>
          </a:p>
          <a:p>
            <a:pPr marL="457200" lvl="0" indent="-292100" algn="l" rtl="0">
              <a:spcBef>
                <a:spcPts val="0"/>
              </a:spcBef>
              <a:spcAft>
                <a:spcPts val="0"/>
              </a:spcAft>
              <a:buSzPts val="1000"/>
              <a:buChar char="●"/>
            </a:pPr>
            <a:r>
              <a:rPr lang="en" sz="1000" dirty="0"/>
              <a:t>Stronger turbulence + damping (SDE)</a:t>
            </a:r>
            <a:endParaRPr sz="1000" dirty="0"/>
          </a:p>
          <a:p>
            <a:pPr marL="914400" lvl="0" indent="0" algn="l" rtl="0">
              <a:spcBef>
                <a:spcPts val="0"/>
              </a:spcBef>
              <a:spcAft>
                <a:spcPts val="0"/>
              </a:spcAft>
              <a:buNone/>
            </a:pPr>
            <a:endParaRPr sz="1000" dirty="0"/>
          </a:p>
          <a:p>
            <a:pPr marL="457200" lvl="0" indent="-292100" algn="l" rtl="0">
              <a:spcBef>
                <a:spcPts val="0"/>
              </a:spcBef>
              <a:spcAft>
                <a:spcPts val="0"/>
              </a:spcAft>
              <a:buSzPts val="1000"/>
              <a:buChar char="●"/>
            </a:pPr>
            <a:r>
              <a:rPr lang="en" sz="1000" dirty="0"/>
              <a:t>Updated wall correction</a:t>
            </a:r>
            <a:endParaRPr sz="1000" dirty="0"/>
          </a:p>
          <a:p>
            <a:pPr marL="0" lvl="0" indent="0" algn="l" rtl="0">
              <a:spcBef>
                <a:spcPts val="0"/>
              </a:spcBef>
              <a:spcAft>
                <a:spcPts val="0"/>
              </a:spcAft>
              <a:buNone/>
            </a:pPr>
            <a:endParaRPr sz="1000" dirty="0"/>
          </a:p>
          <a:p>
            <a:pPr marL="0" lvl="0" indent="0" algn="l" rtl="0">
              <a:spcBef>
                <a:spcPts val="0"/>
              </a:spcBef>
              <a:spcAft>
                <a:spcPts val="0"/>
              </a:spcAft>
              <a:buNone/>
            </a:pPr>
            <a:r>
              <a:rPr lang="en" sz="1000" dirty="0"/>
              <a:t>Limitations:</a:t>
            </a:r>
            <a:endParaRPr sz="1000" dirty="0"/>
          </a:p>
          <a:p>
            <a:pPr marL="457200" lvl="0" indent="-292100" algn="l" rtl="0">
              <a:spcBef>
                <a:spcPts val="0"/>
              </a:spcBef>
              <a:spcAft>
                <a:spcPts val="0"/>
              </a:spcAft>
              <a:buSzPts val="1000"/>
              <a:buChar char="●"/>
            </a:pPr>
            <a:r>
              <a:rPr lang="en" sz="1000" dirty="0"/>
              <a:t>Blobs were only able to start heating/cooling once it physically hits the bottom/top</a:t>
            </a:r>
            <a:endParaRPr sz="1000" dirty="0"/>
          </a:p>
        </p:txBody>
      </p:sp>
      <p:sp>
        <p:nvSpPr>
          <p:cNvPr id="868" name="Google Shape;868;p86"/>
          <p:cNvSpPr txBox="1">
            <a:spLocks noGrp="1"/>
          </p:cNvSpPr>
          <p:nvPr>
            <p:ph type="body" idx="9"/>
          </p:nvPr>
        </p:nvSpPr>
        <p:spPr>
          <a:xfrm>
            <a:off x="6362100" y="1327325"/>
            <a:ext cx="2781900" cy="3659700"/>
          </a:xfrm>
          <a:prstGeom prst="rect">
            <a:avLst/>
          </a:prstGeom>
        </p:spPr>
        <p:txBody>
          <a:bodyPr spcFirstLastPara="1" wrap="square" lIns="91425" tIns="182875" rIns="182875" bIns="91425" anchor="t" anchorCtr="0">
            <a:noAutofit/>
          </a:bodyPr>
          <a:lstStyle/>
          <a:p>
            <a:pPr marL="457200" lvl="0" indent="-292100" algn="l" rtl="0">
              <a:spcBef>
                <a:spcPts val="0"/>
              </a:spcBef>
              <a:spcAft>
                <a:spcPts val="0"/>
              </a:spcAft>
              <a:buSzPts val="1000"/>
              <a:buChar char="●"/>
            </a:pPr>
            <a:r>
              <a:rPr lang="en" sz="1000" dirty="0"/>
              <a:t>Added explicit blob phases:</a:t>
            </a:r>
            <a:endParaRPr sz="1000" dirty="0"/>
          </a:p>
          <a:p>
            <a:pPr marL="857250" lvl="1" indent="-292100" algn="l" rtl="0">
              <a:spcBef>
                <a:spcPts val="0"/>
              </a:spcBef>
              <a:spcAft>
                <a:spcPts val="0"/>
              </a:spcAft>
              <a:buSzPts val="1000"/>
              <a:buChar char="○"/>
            </a:pPr>
            <a:r>
              <a:rPr lang="en" sz="1000" dirty="0"/>
              <a:t>0 = rising</a:t>
            </a:r>
            <a:endParaRPr sz="1000" dirty="0"/>
          </a:p>
          <a:p>
            <a:pPr marL="857250" lvl="1" indent="-292100" algn="l" rtl="0">
              <a:spcBef>
                <a:spcPts val="0"/>
              </a:spcBef>
              <a:spcAft>
                <a:spcPts val="0"/>
              </a:spcAft>
              <a:buSzPts val="1000"/>
              <a:buChar char="○"/>
            </a:pPr>
            <a:r>
              <a:rPr lang="en" sz="1000" dirty="0"/>
              <a:t>1 = falling</a:t>
            </a:r>
            <a:endParaRPr sz="1000" dirty="0"/>
          </a:p>
          <a:p>
            <a:pPr marL="914400" lvl="0" indent="0" algn="l" rtl="0">
              <a:spcBef>
                <a:spcPts val="0"/>
              </a:spcBef>
              <a:spcAft>
                <a:spcPts val="0"/>
              </a:spcAft>
              <a:buNone/>
            </a:pPr>
            <a:endParaRPr sz="1000" dirty="0"/>
          </a:p>
          <a:p>
            <a:pPr marL="457200" lvl="0" indent="-292100" algn="l" rtl="0">
              <a:spcBef>
                <a:spcPts val="0"/>
              </a:spcBef>
              <a:spcAft>
                <a:spcPts val="0"/>
              </a:spcAft>
              <a:buSzPts val="1000"/>
              <a:buChar char="●"/>
            </a:pPr>
            <a:r>
              <a:rPr lang="en" sz="1000" dirty="0"/>
              <a:t>Even more refined heating/cooling:</a:t>
            </a:r>
            <a:endParaRPr sz="1000" dirty="0"/>
          </a:p>
          <a:p>
            <a:pPr marL="857250" lvl="1" indent="-292100" algn="l" rtl="0">
              <a:spcBef>
                <a:spcPts val="0"/>
              </a:spcBef>
              <a:spcAft>
                <a:spcPts val="0"/>
              </a:spcAft>
              <a:buSzPts val="1000"/>
              <a:buChar char="○"/>
            </a:pPr>
            <a:r>
              <a:rPr lang="en" sz="1000" dirty="0"/>
              <a:t>Heating as blobs goes down</a:t>
            </a:r>
            <a:endParaRPr sz="1000" dirty="0"/>
          </a:p>
          <a:p>
            <a:pPr marL="857250" lvl="1" indent="-292100" algn="l" rtl="0">
              <a:spcBef>
                <a:spcPts val="0"/>
              </a:spcBef>
              <a:spcAft>
                <a:spcPts val="0"/>
              </a:spcAft>
              <a:buSzPts val="1000"/>
              <a:buChar char="○"/>
            </a:pPr>
            <a:r>
              <a:rPr lang="en" sz="1000" dirty="0"/>
              <a:t>Cooling as blobs goes up</a:t>
            </a:r>
            <a:endParaRPr sz="1000" dirty="0"/>
          </a:p>
          <a:p>
            <a:pPr marL="1371600" lvl="0" indent="0" algn="l" rtl="0">
              <a:spcBef>
                <a:spcPts val="0"/>
              </a:spcBef>
              <a:spcAft>
                <a:spcPts val="0"/>
              </a:spcAft>
              <a:buNone/>
            </a:pPr>
            <a:endParaRPr sz="1000" dirty="0"/>
          </a:p>
          <a:p>
            <a:pPr marL="457200" lvl="0" indent="-292100" algn="l" rtl="0">
              <a:spcBef>
                <a:spcPts val="0"/>
              </a:spcBef>
              <a:spcAft>
                <a:spcPts val="0"/>
              </a:spcAft>
              <a:buSzPts val="1000"/>
              <a:buChar char="●"/>
            </a:pPr>
            <a:r>
              <a:rPr lang="en" sz="1000" dirty="0"/>
              <a:t>Temperature directly impacts brightness and blending</a:t>
            </a:r>
            <a:endParaRPr sz="1000" dirty="0"/>
          </a:p>
          <a:p>
            <a:pPr marL="914400" lvl="0" indent="0" algn="l" rtl="0">
              <a:spcBef>
                <a:spcPts val="0"/>
              </a:spcBef>
              <a:spcAft>
                <a:spcPts val="0"/>
              </a:spcAft>
              <a:buNone/>
            </a:pPr>
            <a:endParaRPr sz="1000" dirty="0"/>
          </a:p>
          <a:p>
            <a:pPr marL="0" lvl="0" indent="0" algn="l" rtl="0">
              <a:spcBef>
                <a:spcPts val="0"/>
              </a:spcBef>
              <a:spcAft>
                <a:spcPts val="0"/>
              </a:spcAft>
              <a:buNone/>
            </a:pPr>
            <a:r>
              <a:rPr lang="en" sz="1000" dirty="0"/>
              <a:t>Limitations:</a:t>
            </a:r>
            <a:endParaRPr sz="1000" dirty="0"/>
          </a:p>
          <a:p>
            <a:pPr marL="457200" lvl="0" indent="-292100" algn="l" rtl="0">
              <a:spcBef>
                <a:spcPts val="0"/>
              </a:spcBef>
              <a:spcAft>
                <a:spcPts val="0"/>
              </a:spcAft>
              <a:buSzPts val="1000"/>
              <a:buChar char="●"/>
            </a:pPr>
            <a:r>
              <a:rPr lang="en" sz="1000" dirty="0"/>
              <a:t>Doesn’t fully simulate how lava lamp look like since there’s usually some blobs that goes up while some goes down. But all these blobs tend to merge at the end of the simulation</a:t>
            </a:r>
            <a:endParaRPr sz="1000" dirty="0"/>
          </a:p>
        </p:txBody>
      </p:sp>
      <p:sp>
        <p:nvSpPr>
          <p:cNvPr id="869" name="Google Shape;869;p86"/>
          <p:cNvSpPr/>
          <p:nvPr/>
        </p:nvSpPr>
        <p:spPr>
          <a:xfrm>
            <a:off x="3322800" y="909425"/>
            <a:ext cx="2498400" cy="3474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2"/>
              </a:solidFill>
              <a:latin typeface="Poppins SemiBold"/>
              <a:ea typeface="Poppins SemiBold"/>
              <a:cs typeface="Poppins SemiBold"/>
              <a:sym typeface="Poppins SemiBold"/>
            </a:endParaRPr>
          </a:p>
        </p:txBody>
      </p:sp>
      <p:sp>
        <p:nvSpPr>
          <p:cNvPr id="870" name="Google Shape;870;p86"/>
          <p:cNvSpPr txBox="1">
            <a:spLocks noGrp="1"/>
          </p:cNvSpPr>
          <p:nvPr>
            <p:ph type="subTitle" idx="1"/>
          </p:nvPr>
        </p:nvSpPr>
        <p:spPr>
          <a:xfrm>
            <a:off x="3366000" y="909425"/>
            <a:ext cx="1312500" cy="347400"/>
          </a:xfrm>
          <a:prstGeom prst="rect">
            <a:avLst/>
          </a:prstGeom>
        </p:spPr>
        <p:txBody>
          <a:bodyPr spcFirstLastPara="1" wrap="square" lIns="182875" tIns="0" rIns="182875" bIns="0" anchor="ctr" anchorCtr="0">
            <a:noAutofit/>
          </a:bodyPr>
          <a:lstStyle/>
          <a:p>
            <a:pPr marL="0" lvl="0" indent="0" algn="l" rtl="0">
              <a:spcBef>
                <a:spcPts val="0"/>
              </a:spcBef>
              <a:spcAft>
                <a:spcPts val="0"/>
              </a:spcAft>
              <a:buNone/>
            </a:pPr>
            <a:r>
              <a:rPr lang="en"/>
              <a:t>Attempt 2</a:t>
            </a:r>
            <a:endParaRPr/>
          </a:p>
        </p:txBody>
      </p:sp>
      <p:sp>
        <p:nvSpPr>
          <p:cNvPr id="871" name="Google Shape;871;p86"/>
          <p:cNvSpPr txBox="1"/>
          <p:nvPr/>
        </p:nvSpPr>
        <p:spPr>
          <a:xfrm>
            <a:off x="5266190" y="904936"/>
            <a:ext cx="500100" cy="356400"/>
          </a:xfrm>
          <a:prstGeom prst="rect">
            <a:avLst/>
          </a:prstGeom>
          <a:noFill/>
          <a:ln>
            <a:noFill/>
          </a:ln>
        </p:spPr>
        <p:txBody>
          <a:bodyPr spcFirstLastPara="1" wrap="square" lIns="91425" tIns="91425" rIns="137150" bIns="91425" anchor="ctr" anchorCtr="0">
            <a:noAutofit/>
          </a:bodyPr>
          <a:lstStyle/>
          <a:p>
            <a:pPr marL="457200" lvl="0" indent="-292100" algn="r" rtl="0">
              <a:spcBef>
                <a:spcPts val="0"/>
              </a:spcBef>
              <a:spcAft>
                <a:spcPts val="0"/>
              </a:spcAft>
              <a:buClr>
                <a:schemeClr val="dk2"/>
              </a:buClr>
              <a:buSzPts val="1000"/>
              <a:buFont typeface="Poppins"/>
              <a:buChar char="➔"/>
            </a:pPr>
            <a:endParaRPr sz="1000">
              <a:solidFill>
                <a:schemeClr val="dk2"/>
              </a:solidFill>
              <a:latin typeface="Poppins"/>
              <a:ea typeface="Poppins"/>
              <a:cs typeface="Poppins"/>
              <a:sym typeface="Poppins"/>
            </a:endParaRPr>
          </a:p>
        </p:txBody>
      </p:sp>
      <p:sp>
        <p:nvSpPr>
          <p:cNvPr id="872" name="Google Shape;872;p86"/>
          <p:cNvSpPr/>
          <p:nvPr/>
        </p:nvSpPr>
        <p:spPr>
          <a:xfrm>
            <a:off x="6470250" y="909425"/>
            <a:ext cx="2498400" cy="3474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2"/>
              </a:solidFill>
              <a:latin typeface="Poppins SemiBold"/>
              <a:ea typeface="Poppins SemiBold"/>
              <a:cs typeface="Poppins SemiBold"/>
              <a:sym typeface="Poppins SemiBold"/>
            </a:endParaRPr>
          </a:p>
        </p:txBody>
      </p:sp>
      <p:sp>
        <p:nvSpPr>
          <p:cNvPr id="873" name="Google Shape;873;p86"/>
          <p:cNvSpPr txBox="1">
            <a:spLocks noGrp="1"/>
          </p:cNvSpPr>
          <p:nvPr>
            <p:ph type="subTitle" idx="1"/>
          </p:nvPr>
        </p:nvSpPr>
        <p:spPr>
          <a:xfrm>
            <a:off x="6513450" y="909425"/>
            <a:ext cx="1312500" cy="347400"/>
          </a:xfrm>
          <a:prstGeom prst="rect">
            <a:avLst/>
          </a:prstGeom>
        </p:spPr>
        <p:txBody>
          <a:bodyPr spcFirstLastPara="1" wrap="square" lIns="182875" tIns="0" rIns="182875" bIns="0" anchor="ctr" anchorCtr="0">
            <a:noAutofit/>
          </a:bodyPr>
          <a:lstStyle/>
          <a:p>
            <a:pPr marL="0" lvl="0" indent="0" algn="l" rtl="0">
              <a:spcBef>
                <a:spcPts val="0"/>
              </a:spcBef>
              <a:spcAft>
                <a:spcPts val="0"/>
              </a:spcAft>
              <a:buNone/>
            </a:pPr>
            <a:r>
              <a:rPr lang="en"/>
              <a:t>Attempt 3</a:t>
            </a:r>
            <a:endParaRPr/>
          </a:p>
        </p:txBody>
      </p:sp>
      <p:sp>
        <p:nvSpPr>
          <p:cNvPr id="874" name="Google Shape;874;p86"/>
          <p:cNvSpPr txBox="1"/>
          <p:nvPr/>
        </p:nvSpPr>
        <p:spPr>
          <a:xfrm>
            <a:off x="8413640" y="904936"/>
            <a:ext cx="500100" cy="356400"/>
          </a:xfrm>
          <a:prstGeom prst="rect">
            <a:avLst/>
          </a:prstGeom>
          <a:noFill/>
          <a:ln>
            <a:noFill/>
          </a:ln>
        </p:spPr>
        <p:txBody>
          <a:bodyPr spcFirstLastPara="1" wrap="square" lIns="91425" tIns="91425" rIns="137150" bIns="91425" anchor="ctr" anchorCtr="0">
            <a:noAutofit/>
          </a:bodyPr>
          <a:lstStyle/>
          <a:p>
            <a:pPr marL="457200" lvl="0" indent="-292100" algn="r" rtl="0">
              <a:spcBef>
                <a:spcPts val="0"/>
              </a:spcBef>
              <a:spcAft>
                <a:spcPts val="0"/>
              </a:spcAft>
              <a:buClr>
                <a:schemeClr val="dk2"/>
              </a:buClr>
              <a:buSzPts val="1000"/>
              <a:buFont typeface="Poppins"/>
              <a:buChar char="➔"/>
            </a:pPr>
            <a:endParaRPr sz="1000">
              <a:solidFill>
                <a:schemeClr val="dk2"/>
              </a:solidFill>
              <a:latin typeface="Poppins"/>
              <a:ea typeface="Poppins"/>
              <a:cs typeface="Poppins"/>
              <a:sym typeface="Poppins"/>
            </a:endParaRP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9EEA7700-6D6A-6FFE-546E-54507DC05E52}"/>
                  </a:ext>
                </a:extLst>
              </p:cNvPr>
              <p:cNvSpPr txBox="1"/>
              <p:nvPr/>
            </p:nvSpPr>
            <p:spPr>
              <a:xfrm>
                <a:off x="3586402" y="313069"/>
                <a:ext cx="2728702" cy="503151"/>
              </a:xfrm>
              <a:prstGeom prst="rect">
                <a:avLst/>
              </a:prstGeom>
              <a:noFill/>
              <a:ln>
                <a:noFill/>
              </a:ln>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n-US" sz="1000" i="1" smtClean="0">
                              <a:solidFill>
                                <a:schemeClr val="tx1"/>
                              </a:solidFill>
                              <a:latin typeface="Cambria Math" panose="02040503050406030204" pitchFamily="18" charset="0"/>
                            </a:rPr>
                          </m:ctrlPr>
                        </m:sSubPr>
                        <m:e>
                          <m:r>
                            <a:rPr lang="en-US" sz="1000" i="1">
                              <a:solidFill>
                                <a:schemeClr val="tx1"/>
                              </a:solidFill>
                              <a:latin typeface="Cambria Math" panose="02040503050406030204" pitchFamily="18" charset="0"/>
                            </a:rPr>
                            <m:t>𝐺</m:t>
                          </m:r>
                        </m:e>
                        <m:sub>
                          <m:r>
                            <a:rPr lang="en-US" sz="1000" i="1">
                              <a:solidFill>
                                <a:schemeClr val="tx1"/>
                              </a:solidFill>
                              <a:latin typeface="Cambria Math" panose="02040503050406030204" pitchFamily="18" charset="0"/>
                            </a:rPr>
                            <m:t>𝑖</m:t>
                          </m:r>
                        </m:sub>
                      </m:sSub>
                      <m:d>
                        <m:dPr>
                          <m:ctrlPr>
                            <a:rPr lang="en-US" sz="1000" i="1">
                              <a:solidFill>
                                <a:schemeClr val="tx1"/>
                              </a:solidFill>
                              <a:latin typeface="Cambria Math" panose="02040503050406030204" pitchFamily="18" charset="0"/>
                            </a:rPr>
                          </m:ctrlPr>
                        </m:dPr>
                        <m:e>
                          <m:r>
                            <a:rPr lang="en-US" sz="1000" i="1">
                              <a:solidFill>
                                <a:schemeClr val="tx1"/>
                              </a:solidFill>
                              <a:latin typeface="Cambria Math" panose="02040503050406030204" pitchFamily="18" charset="0"/>
                            </a:rPr>
                            <m:t>𝑥</m:t>
                          </m:r>
                          <m:r>
                            <a:rPr lang="en-US" sz="1000" i="1">
                              <a:solidFill>
                                <a:schemeClr val="tx1"/>
                              </a:solidFill>
                              <a:latin typeface="Cambria Math" panose="02040503050406030204" pitchFamily="18" charset="0"/>
                            </a:rPr>
                            <m:t>,</m:t>
                          </m:r>
                          <m:r>
                            <a:rPr lang="en-US" sz="1000" i="1">
                              <a:solidFill>
                                <a:schemeClr val="tx1"/>
                              </a:solidFill>
                              <a:latin typeface="Cambria Math" panose="02040503050406030204" pitchFamily="18" charset="0"/>
                            </a:rPr>
                            <m:t>𝑦</m:t>
                          </m:r>
                        </m:e>
                      </m:d>
                      <m:r>
                        <a:rPr lang="en-US" sz="1000" i="1">
                          <a:solidFill>
                            <a:schemeClr val="tx1"/>
                          </a:solidFill>
                          <a:latin typeface="Cambria Math" panose="02040503050406030204" pitchFamily="18" charset="0"/>
                        </a:rPr>
                        <m:t>=</m:t>
                      </m:r>
                      <m:sSub>
                        <m:sSubPr>
                          <m:ctrlPr>
                            <a:rPr lang="en-US" sz="1000" i="1">
                              <a:solidFill>
                                <a:schemeClr val="tx1"/>
                              </a:solidFill>
                              <a:latin typeface="Cambria Math" panose="02040503050406030204" pitchFamily="18" charset="0"/>
                            </a:rPr>
                          </m:ctrlPr>
                        </m:sSubPr>
                        <m:e>
                          <m:r>
                            <a:rPr lang="en-US" sz="1000" i="1">
                              <a:solidFill>
                                <a:schemeClr val="tx1"/>
                              </a:solidFill>
                              <a:latin typeface="Cambria Math" panose="02040503050406030204" pitchFamily="18" charset="0"/>
                            </a:rPr>
                            <m:t>𝐵</m:t>
                          </m:r>
                        </m:e>
                        <m:sub>
                          <m:r>
                            <a:rPr lang="en-US" sz="1000" i="1">
                              <a:solidFill>
                                <a:schemeClr val="tx1"/>
                              </a:solidFill>
                              <a:latin typeface="Cambria Math" panose="02040503050406030204" pitchFamily="18" charset="0"/>
                            </a:rPr>
                            <m:t>𝑖</m:t>
                          </m:r>
                        </m:sub>
                      </m:sSub>
                      <m:func>
                        <m:funcPr>
                          <m:ctrlPr>
                            <a:rPr lang="en-US" sz="1000" i="0">
                              <a:solidFill>
                                <a:schemeClr val="tx1"/>
                              </a:solidFill>
                              <a:latin typeface="Cambria Math" panose="02040503050406030204" pitchFamily="18" charset="0"/>
                            </a:rPr>
                          </m:ctrlPr>
                        </m:funcPr>
                        <m:fName>
                          <m:r>
                            <m:rPr>
                              <m:sty m:val="p"/>
                            </m:rPr>
                            <a:rPr lang="en-US" sz="1000" i="0">
                              <a:solidFill>
                                <a:schemeClr val="tx1"/>
                              </a:solidFill>
                              <a:latin typeface="Cambria Math" panose="02040503050406030204" pitchFamily="18" charset="0"/>
                            </a:rPr>
                            <m:t>exp</m:t>
                          </m:r>
                        </m:fName>
                        <m:e>
                          <m:r>
                            <m:rPr>
                              <m:lit/>
                            </m:rPr>
                            <a:rPr lang="en-US" sz="1000" i="1">
                              <a:solidFill>
                                <a:schemeClr val="tx1"/>
                              </a:solidFill>
                              <a:latin typeface="Cambria Math" panose="02040503050406030204" pitchFamily="18" charset="0"/>
                            </a:rPr>
                            <m:t>!</m:t>
                          </m:r>
                        </m:e>
                      </m:func>
                      <m:d>
                        <m:dPr>
                          <m:ctrlPr>
                            <a:rPr lang="en-US" sz="1000" i="1">
                              <a:solidFill>
                                <a:schemeClr val="tx1"/>
                              </a:solidFill>
                              <a:latin typeface="Cambria Math" panose="02040503050406030204" pitchFamily="18" charset="0"/>
                            </a:rPr>
                          </m:ctrlPr>
                        </m:dPr>
                        <m:e>
                          <m:r>
                            <a:rPr lang="en-US" sz="1000" i="1">
                              <a:solidFill>
                                <a:schemeClr val="tx1"/>
                              </a:solidFill>
                              <a:latin typeface="Cambria Math" panose="02040503050406030204" pitchFamily="18" charset="0"/>
                            </a:rPr>
                            <m:t>−</m:t>
                          </m:r>
                          <m:f>
                            <m:fPr>
                              <m:ctrlPr>
                                <a:rPr lang="en-US" sz="1000" i="1">
                                  <a:solidFill>
                                    <a:schemeClr val="tx1"/>
                                  </a:solidFill>
                                  <a:latin typeface="Cambria Math" panose="02040503050406030204" pitchFamily="18" charset="0"/>
                                </a:rPr>
                              </m:ctrlPr>
                            </m:fPr>
                            <m:num>
                              <m:sSup>
                                <m:sSupPr>
                                  <m:ctrlPr>
                                    <a:rPr lang="en-US" sz="1000" i="1">
                                      <a:solidFill>
                                        <a:schemeClr val="tx1"/>
                                      </a:solidFill>
                                      <a:latin typeface="Cambria Math" panose="02040503050406030204" pitchFamily="18" charset="0"/>
                                    </a:rPr>
                                  </m:ctrlPr>
                                </m:sSupPr>
                                <m:e>
                                  <m:d>
                                    <m:dPr>
                                      <m:ctrlPr>
                                        <a:rPr lang="en-US" sz="1000" i="1">
                                          <a:solidFill>
                                            <a:schemeClr val="tx1"/>
                                          </a:solidFill>
                                          <a:latin typeface="Cambria Math" panose="02040503050406030204" pitchFamily="18" charset="0"/>
                                        </a:rPr>
                                      </m:ctrlPr>
                                    </m:dPr>
                                    <m:e>
                                      <m:r>
                                        <a:rPr lang="en-US" sz="1000" i="1">
                                          <a:solidFill>
                                            <a:schemeClr val="tx1"/>
                                          </a:solidFill>
                                          <a:latin typeface="Cambria Math" panose="02040503050406030204" pitchFamily="18" charset="0"/>
                                        </a:rPr>
                                        <m:t>𝑥</m:t>
                                      </m:r>
                                      <m:r>
                                        <a:rPr lang="en-US" sz="1000" i="1">
                                          <a:solidFill>
                                            <a:schemeClr val="tx1"/>
                                          </a:solidFill>
                                          <a:latin typeface="Cambria Math" panose="02040503050406030204" pitchFamily="18" charset="0"/>
                                        </a:rPr>
                                        <m:t>−</m:t>
                                      </m:r>
                                      <m:sSub>
                                        <m:sSubPr>
                                          <m:ctrlPr>
                                            <a:rPr lang="en-US" sz="1000" i="1">
                                              <a:solidFill>
                                                <a:schemeClr val="tx1"/>
                                              </a:solidFill>
                                              <a:latin typeface="Cambria Math" panose="02040503050406030204" pitchFamily="18" charset="0"/>
                                            </a:rPr>
                                          </m:ctrlPr>
                                        </m:sSubPr>
                                        <m:e>
                                          <m:r>
                                            <a:rPr lang="en-US" sz="1000" i="1">
                                              <a:solidFill>
                                                <a:schemeClr val="tx1"/>
                                              </a:solidFill>
                                              <a:latin typeface="Cambria Math" panose="02040503050406030204" pitchFamily="18" charset="0"/>
                                            </a:rPr>
                                            <m:t>𝑥</m:t>
                                          </m:r>
                                        </m:e>
                                        <m:sub>
                                          <m:r>
                                            <a:rPr lang="en-US" sz="1000" i="1">
                                              <a:solidFill>
                                                <a:schemeClr val="tx1"/>
                                              </a:solidFill>
                                              <a:latin typeface="Cambria Math" panose="02040503050406030204" pitchFamily="18" charset="0"/>
                                            </a:rPr>
                                            <m:t>𝑖</m:t>
                                          </m:r>
                                        </m:sub>
                                      </m:sSub>
                                    </m:e>
                                  </m:d>
                                </m:e>
                                <m:sup>
                                  <m:r>
                                    <a:rPr lang="en-US" sz="1000" i="1">
                                      <a:solidFill>
                                        <a:schemeClr val="tx1"/>
                                      </a:solidFill>
                                      <a:latin typeface="Cambria Math" panose="02040503050406030204" pitchFamily="18" charset="0"/>
                                    </a:rPr>
                                    <m:t>2</m:t>
                                  </m:r>
                                </m:sup>
                              </m:sSup>
                              <m:r>
                                <a:rPr lang="en-US" sz="1000" i="1">
                                  <a:solidFill>
                                    <a:schemeClr val="tx1"/>
                                  </a:solidFill>
                                  <a:latin typeface="Cambria Math" panose="02040503050406030204" pitchFamily="18" charset="0"/>
                                </a:rPr>
                                <m:t>+</m:t>
                              </m:r>
                              <m:sSup>
                                <m:sSupPr>
                                  <m:ctrlPr>
                                    <a:rPr lang="en-US" sz="1000" i="1">
                                      <a:solidFill>
                                        <a:schemeClr val="tx1"/>
                                      </a:solidFill>
                                      <a:latin typeface="Cambria Math" panose="02040503050406030204" pitchFamily="18" charset="0"/>
                                    </a:rPr>
                                  </m:ctrlPr>
                                </m:sSupPr>
                                <m:e>
                                  <m:d>
                                    <m:dPr>
                                      <m:ctrlPr>
                                        <a:rPr lang="en-US" sz="1000" i="1">
                                          <a:solidFill>
                                            <a:schemeClr val="tx1"/>
                                          </a:solidFill>
                                          <a:latin typeface="Cambria Math" panose="02040503050406030204" pitchFamily="18" charset="0"/>
                                        </a:rPr>
                                      </m:ctrlPr>
                                    </m:dPr>
                                    <m:e>
                                      <m:r>
                                        <a:rPr lang="en-US" sz="1000" i="1">
                                          <a:solidFill>
                                            <a:schemeClr val="tx1"/>
                                          </a:solidFill>
                                          <a:latin typeface="Cambria Math" panose="02040503050406030204" pitchFamily="18" charset="0"/>
                                        </a:rPr>
                                        <m:t>𝑦</m:t>
                                      </m:r>
                                      <m:r>
                                        <a:rPr lang="en-US" sz="1000" i="1">
                                          <a:solidFill>
                                            <a:schemeClr val="tx1"/>
                                          </a:solidFill>
                                          <a:latin typeface="Cambria Math" panose="02040503050406030204" pitchFamily="18" charset="0"/>
                                        </a:rPr>
                                        <m:t>−</m:t>
                                      </m:r>
                                      <m:sSub>
                                        <m:sSubPr>
                                          <m:ctrlPr>
                                            <a:rPr lang="en-US" sz="1000" i="1">
                                              <a:solidFill>
                                                <a:schemeClr val="tx1"/>
                                              </a:solidFill>
                                              <a:latin typeface="Cambria Math" panose="02040503050406030204" pitchFamily="18" charset="0"/>
                                            </a:rPr>
                                          </m:ctrlPr>
                                        </m:sSubPr>
                                        <m:e>
                                          <m:r>
                                            <a:rPr lang="en-US" sz="1000" i="1">
                                              <a:solidFill>
                                                <a:schemeClr val="tx1"/>
                                              </a:solidFill>
                                              <a:latin typeface="Cambria Math" panose="02040503050406030204" pitchFamily="18" charset="0"/>
                                            </a:rPr>
                                            <m:t>𝑦</m:t>
                                          </m:r>
                                        </m:e>
                                        <m:sub>
                                          <m:r>
                                            <a:rPr lang="en-US" sz="1000" i="1">
                                              <a:solidFill>
                                                <a:schemeClr val="tx1"/>
                                              </a:solidFill>
                                              <a:latin typeface="Cambria Math" panose="02040503050406030204" pitchFamily="18" charset="0"/>
                                            </a:rPr>
                                            <m:t>𝑖</m:t>
                                          </m:r>
                                        </m:sub>
                                      </m:sSub>
                                    </m:e>
                                  </m:d>
                                </m:e>
                                <m:sup>
                                  <m:r>
                                    <a:rPr lang="en-US" sz="1000" i="1">
                                      <a:solidFill>
                                        <a:schemeClr val="tx1"/>
                                      </a:solidFill>
                                      <a:latin typeface="Cambria Math" panose="02040503050406030204" pitchFamily="18" charset="0"/>
                                    </a:rPr>
                                    <m:t>2</m:t>
                                  </m:r>
                                </m:sup>
                              </m:sSup>
                            </m:num>
                            <m:den>
                              <m:r>
                                <a:rPr lang="en-US" sz="1000" i="1">
                                  <a:solidFill>
                                    <a:schemeClr val="tx1"/>
                                  </a:solidFill>
                                  <a:latin typeface="Cambria Math" panose="02040503050406030204" pitchFamily="18" charset="0"/>
                                </a:rPr>
                                <m:t>2</m:t>
                              </m:r>
                              <m:sSubSup>
                                <m:sSubSupPr>
                                  <m:ctrlPr>
                                    <a:rPr lang="en-US" sz="1000" i="1">
                                      <a:solidFill>
                                        <a:schemeClr val="tx1"/>
                                      </a:solidFill>
                                      <a:latin typeface="Cambria Math" panose="02040503050406030204" pitchFamily="18" charset="0"/>
                                    </a:rPr>
                                  </m:ctrlPr>
                                </m:sSubSupPr>
                                <m:e>
                                  <m:r>
                                    <a:rPr lang="en-US" sz="1000" i="1">
                                      <a:solidFill>
                                        <a:schemeClr val="tx1"/>
                                      </a:solidFill>
                                      <a:latin typeface="Cambria Math" panose="02040503050406030204" pitchFamily="18" charset="0"/>
                                    </a:rPr>
                                    <m:t>𝜎</m:t>
                                  </m:r>
                                </m:e>
                                <m:sub>
                                  <m:r>
                                    <a:rPr lang="en-US" sz="1000" i="1">
                                      <a:solidFill>
                                        <a:schemeClr val="tx1"/>
                                      </a:solidFill>
                                      <a:latin typeface="Cambria Math" panose="02040503050406030204" pitchFamily="18" charset="0"/>
                                    </a:rPr>
                                    <m:t>𝑖</m:t>
                                  </m:r>
                                </m:sub>
                                <m:sup>
                                  <m:r>
                                    <a:rPr lang="en-US" sz="1000" i="1">
                                      <a:solidFill>
                                        <a:schemeClr val="tx1"/>
                                      </a:solidFill>
                                      <a:latin typeface="Cambria Math" panose="02040503050406030204" pitchFamily="18" charset="0"/>
                                    </a:rPr>
                                    <m:t>2</m:t>
                                  </m:r>
                                </m:sup>
                              </m:sSubSup>
                            </m:den>
                          </m:f>
                        </m:e>
                      </m:d>
                    </m:oMath>
                  </m:oMathPara>
                </a14:m>
              </a:p>
              <a:p>
                <a:endParaRPr lang="en-US" sz="1000" dirty="0">
                  <a:solidFill>
                    <a:schemeClr val="tx1"/>
                  </a:solidFill>
                </a:endParaRPr>
              </a:p>
            </p:txBody>
          </p:sp>
        </mc:Choice>
        <mc:Fallback>
          <p:sp>
            <p:nvSpPr>
              <p:cNvPr id="3" name="TextBox 2">
                <a:extLst>
                  <a:ext uri="{FF2B5EF4-FFF2-40B4-BE49-F238E27FC236}">
                    <a16:creationId xmlns:a16="http://schemas.microsoft.com/office/drawing/2014/main" id="{9EEA7700-6D6A-6FFE-546E-54507DC05E52}"/>
                  </a:ext>
                </a:extLst>
              </p:cNvPr>
              <p:cNvSpPr txBox="1">
                <a:spLocks noRot="1" noChangeAspect="1" noMove="1" noResize="1" noEditPoints="1" noAdjustHandles="1" noChangeArrowheads="1" noChangeShapeType="1" noTextEdit="1"/>
              </p:cNvSpPr>
              <p:nvPr/>
            </p:nvSpPr>
            <p:spPr>
              <a:xfrm>
                <a:off x="3586402" y="313069"/>
                <a:ext cx="2728702" cy="503151"/>
              </a:xfrm>
              <a:prstGeom prst="rect">
                <a:avLst/>
              </a:prstGeom>
              <a:blipFill>
                <a:blip r:embed="rId3"/>
                <a:stretch>
                  <a:fillRect/>
                </a:stretch>
              </a:blipFill>
              <a:ln>
                <a:noFill/>
              </a:ln>
            </p:spPr>
            <p:txBody>
              <a:bodyPr/>
              <a:lstStyle/>
              <a:p>
                <a:r>
                  <a:rPr lang="en-US">
                    <a:noFill/>
                  </a:rPr>
                  <a:t> </a:t>
                </a:r>
              </a:p>
            </p:txBody>
          </p:sp>
        </mc:Fallback>
      </mc:AlternateContent>
      <p:sp>
        <p:nvSpPr>
          <p:cNvPr id="6" name="Rectangle 5">
            <a:extLst>
              <a:ext uri="{FF2B5EF4-FFF2-40B4-BE49-F238E27FC236}">
                <a16:creationId xmlns:a16="http://schemas.microsoft.com/office/drawing/2014/main" id="{DB7184CC-D835-5733-E404-8E6A19E34C0F}"/>
              </a:ext>
            </a:extLst>
          </p:cNvPr>
          <p:cNvSpPr/>
          <p:nvPr/>
        </p:nvSpPr>
        <p:spPr>
          <a:xfrm>
            <a:off x="2040148" y="294120"/>
            <a:ext cx="1409634" cy="50315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D1B69A2B-EB8F-02E0-8403-4481007AEE72}"/>
                  </a:ext>
                </a:extLst>
              </p:cNvPr>
              <p:cNvSpPr txBox="1"/>
              <p:nvPr/>
            </p:nvSpPr>
            <p:spPr>
              <a:xfrm>
                <a:off x="1465227" y="319290"/>
                <a:ext cx="2526846" cy="400110"/>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n-US" sz="1200" i="1" smtClean="0">
                              <a:solidFill>
                                <a:schemeClr val="tx1"/>
                              </a:solidFill>
                              <a:latin typeface="Cambria Math" panose="02040503050406030204" pitchFamily="18" charset="0"/>
                            </a:rPr>
                          </m:ctrlPr>
                        </m:sSubPr>
                        <m:e>
                          <m:r>
                            <a:rPr lang="en-US" sz="1200" i="1">
                              <a:solidFill>
                                <a:schemeClr val="tx1"/>
                              </a:solidFill>
                              <a:latin typeface="Cambria Math" panose="02040503050406030204" pitchFamily="18" charset="0"/>
                            </a:rPr>
                            <m:t>𝐯</m:t>
                          </m:r>
                        </m:e>
                        <m:sub>
                          <m:r>
                            <a:rPr lang="en-US" sz="1200" i="1">
                              <a:solidFill>
                                <a:schemeClr val="tx1"/>
                              </a:solidFill>
                              <a:latin typeface="Cambria Math" panose="02040503050406030204" pitchFamily="18" charset="0"/>
                            </a:rPr>
                            <m:t>𝐭</m:t>
                          </m:r>
                          <m:r>
                            <a:rPr lang="en-US" sz="1200" i="1">
                              <a:solidFill>
                                <a:schemeClr val="tx1"/>
                              </a:solidFill>
                              <a:latin typeface="Cambria Math" panose="02040503050406030204" pitchFamily="18" charset="0"/>
                            </a:rPr>
                            <m:t>+</m:t>
                          </m:r>
                          <m:r>
                            <a:rPr lang="en-US" sz="1200" i="0">
                              <a:solidFill>
                                <a:schemeClr val="tx1"/>
                              </a:solidFill>
                              <a:latin typeface="Cambria Math" panose="02040503050406030204" pitchFamily="18" charset="0"/>
                            </a:rPr>
                            <m:t>𝚫</m:t>
                          </m:r>
                          <m:r>
                            <a:rPr lang="en-US" sz="1200" i="1">
                              <a:solidFill>
                                <a:schemeClr val="tx1"/>
                              </a:solidFill>
                              <a:latin typeface="Cambria Math" panose="02040503050406030204" pitchFamily="18" charset="0"/>
                            </a:rPr>
                            <m:t>𝐭</m:t>
                          </m:r>
                        </m:sub>
                      </m:sSub>
                      <m:r>
                        <a:rPr lang="en-US" sz="1200" i="1">
                          <a:solidFill>
                            <a:schemeClr val="tx1"/>
                          </a:solidFill>
                          <a:latin typeface="Cambria Math" panose="02040503050406030204" pitchFamily="18" charset="0"/>
                        </a:rPr>
                        <m:t>=</m:t>
                      </m:r>
                      <m:sSub>
                        <m:sSubPr>
                          <m:ctrlPr>
                            <a:rPr lang="en-US" sz="1200" i="1">
                              <a:solidFill>
                                <a:schemeClr val="tx1"/>
                              </a:solidFill>
                              <a:latin typeface="Cambria Math" panose="02040503050406030204" pitchFamily="18" charset="0"/>
                            </a:rPr>
                          </m:ctrlPr>
                        </m:sSubPr>
                        <m:e>
                          <m:r>
                            <a:rPr lang="en-US" sz="1200" i="1">
                              <a:solidFill>
                                <a:schemeClr val="tx1"/>
                              </a:solidFill>
                              <a:latin typeface="Cambria Math" panose="02040503050406030204" pitchFamily="18" charset="0"/>
                            </a:rPr>
                            <m:t>𝐯</m:t>
                          </m:r>
                        </m:e>
                        <m:sub>
                          <m:r>
                            <a:rPr lang="en-US" sz="1200" i="1">
                              <a:solidFill>
                                <a:schemeClr val="tx1"/>
                              </a:solidFill>
                              <a:latin typeface="Cambria Math" panose="02040503050406030204" pitchFamily="18" charset="0"/>
                            </a:rPr>
                            <m:t>𝐭</m:t>
                          </m:r>
                        </m:sub>
                      </m:sSub>
                      <m:r>
                        <a:rPr lang="en-US" sz="1200" i="1">
                          <a:solidFill>
                            <a:schemeClr val="tx1"/>
                          </a:solidFill>
                          <a:latin typeface="Cambria Math" panose="02040503050406030204" pitchFamily="18" charset="0"/>
                        </a:rPr>
                        <m:t>+</m:t>
                      </m:r>
                      <m:r>
                        <m:rPr>
                          <m:sty m:val="p"/>
                        </m:rPr>
                        <a:rPr lang="en-US" sz="1200" i="0">
                          <a:solidFill>
                            <a:schemeClr val="tx1"/>
                          </a:solidFill>
                          <a:latin typeface="Cambria Math" panose="02040503050406030204" pitchFamily="18" charset="0"/>
                        </a:rPr>
                        <m:t>Δ</m:t>
                      </m:r>
                      <m:r>
                        <a:rPr lang="en-US" sz="1200" i="1">
                          <a:solidFill>
                            <a:schemeClr val="tx1"/>
                          </a:solidFill>
                          <a:latin typeface="Cambria Math" panose="02040503050406030204" pitchFamily="18" charset="0"/>
                        </a:rPr>
                        <m:t>𝑡</m:t>
                      </m:r>
                      <m:r>
                        <a:rPr lang="en-US" sz="1200" i="1">
                          <a:solidFill>
                            <a:schemeClr val="tx1"/>
                          </a:solidFill>
                          <a:latin typeface="Cambria Math" panose="02040503050406030204" pitchFamily="18" charset="0"/>
                        </a:rPr>
                        <m:t> </m:t>
                      </m:r>
                      <m:sSub>
                        <m:sSubPr>
                          <m:ctrlPr>
                            <a:rPr lang="en-US" sz="1200" i="1">
                              <a:solidFill>
                                <a:schemeClr val="tx1"/>
                              </a:solidFill>
                              <a:latin typeface="Cambria Math" panose="02040503050406030204" pitchFamily="18" charset="0"/>
                            </a:rPr>
                          </m:ctrlPr>
                        </m:sSubPr>
                        <m:e>
                          <m:r>
                            <a:rPr lang="en-US" sz="1200" i="1">
                              <a:solidFill>
                                <a:schemeClr val="tx1"/>
                              </a:solidFill>
                              <a:latin typeface="Cambria Math" panose="02040503050406030204" pitchFamily="18" charset="0"/>
                            </a:rPr>
                            <m:t>𝐚</m:t>
                          </m:r>
                        </m:e>
                        <m:sub>
                          <m:r>
                            <a:rPr lang="en-US" sz="1200" i="1">
                              <a:solidFill>
                                <a:schemeClr val="tx1"/>
                              </a:solidFill>
                              <a:latin typeface="Cambria Math" panose="02040503050406030204" pitchFamily="18" charset="0"/>
                            </a:rPr>
                            <m:t>𝐭</m:t>
                          </m:r>
                        </m:sub>
                      </m:sSub>
                    </m:oMath>
                  </m:oMathPara>
                </a14:m>
              </a:p>
              <a:p>
                <a:endParaRPr lang="en-US" dirty="0"/>
              </a:p>
            </p:txBody>
          </p:sp>
        </mc:Choice>
        <mc:Fallback>
          <p:sp>
            <p:nvSpPr>
              <p:cNvPr id="4" name="TextBox 3">
                <a:extLst>
                  <a:ext uri="{FF2B5EF4-FFF2-40B4-BE49-F238E27FC236}">
                    <a16:creationId xmlns:a16="http://schemas.microsoft.com/office/drawing/2014/main" id="{D1B69A2B-EB8F-02E0-8403-4481007AEE72}"/>
                  </a:ext>
                </a:extLst>
              </p:cNvPr>
              <p:cNvSpPr txBox="1">
                <a:spLocks noRot="1" noChangeAspect="1" noMove="1" noResize="1" noEditPoints="1" noAdjustHandles="1" noChangeArrowheads="1" noChangeShapeType="1" noTextEdit="1"/>
              </p:cNvSpPr>
              <p:nvPr/>
            </p:nvSpPr>
            <p:spPr>
              <a:xfrm>
                <a:off x="1465227" y="319290"/>
                <a:ext cx="2526846" cy="400110"/>
              </a:xfrm>
              <a:prstGeom prst="rect">
                <a:avLst/>
              </a:prstGeom>
              <a:blipFill>
                <a:blip r:embed="rId4"/>
                <a:stretch>
                  <a:fillRect t="-909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3BC805E3-A810-FE0C-F7C7-939D6E762161}"/>
                  </a:ext>
                </a:extLst>
              </p:cNvPr>
              <p:cNvSpPr txBox="1"/>
              <p:nvPr/>
            </p:nvSpPr>
            <p:spPr>
              <a:xfrm>
                <a:off x="1651736" y="531306"/>
                <a:ext cx="2207143" cy="400110"/>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n-US" sz="1200" i="1" smtClean="0">
                              <a:solidFill>
                                <a:schemeClr val="tx1"/>
                              </a:solidFill>
                              <a:latin typeface="Cambria Math" panose="02040503050406030204" pitchFamily="18" charset="0"/>
                            </a:rPr>
                          </m:ctrlPr>
                        </m:sSubPr>
                        <m:e>
                          <m:r>
                            <a:rPr lang="en-US" sz="1200" i="1">
                              <a:solidFill>
                                <a:schemeClr val="tx1"/>
                              </a:solidFill>
                              <a:latin typeface="Cambria Math" panose="02040503050406030204" pitchFamily="18" charset="0"/>
                            </a:rPr>
                            <m:t>𝐱</m:t>
                          </m:r>
                        </m:e>
                        <m:sub>
                          <m:r>
                            <a:rPr lang="en-US" sz="1200" i="1">
                              <a:solidFill>
                                <a:schemeClr val="tx1"/>
                              </a:solidFill>
                              <a:latin typeface="Cambria Math" panose="02040503050406030204" pitchFamily="18" charset="0"/>
                            </a:rPr>
                            <m:t>𝐭</m:t>
                          </m:r>
                          <m:r>
                            <a:rPr lang="en-US" sz="1200" i="1">
                              <a:solidFill>
                                <a:schemeClr val="tx1"/>
                              </a:solidFill>
                              <a:latin typeface="Cambria Math" panose="02040503050406030204" pitchFamily="18" charset="0"/>
                            </a:rPr>
                            <m:t>+</m:t>
                          </m:r>
                          <m:r>
                            <a:rPr lang="en-US" sz="1200" i="0">
                              <a:solidFill>
                                <a:schemeClr val="tx1"/>
                              </a:solidFill>
                              <a:latin typeface="Cambria Math" panose="02040503050406030204" pitchFamily="18" charset="0"/>
                            </a:rPr>
                            <m:t>𝚫</m:t>
                          </m:r>
                          <m:r>
                            <a:rPr lang="en-US" sz="1200" i="1">
                              <a:solidFill>
                                <a:schemeClr val="tx1"/>
                              </a:solidFill>
                              <a:latin typeface="Cambria Math" panose="02040503050406030204" pitchFamily="18" charset="0"/>
                            </a:rPr>
                            <m:t>𝐭</m:t>
                          </m:r>
                        </m:sub>
                      </m:sSub>
                      <m:r>
                        <a:rPr lang="en-US" sz="1200" i="1">
                          <a:solidFill>
                            <a:schemeClr val="tx1"/>
                          </a:solidFill>
                          <a:latin typeface="Cambria Math" panose="02040503050406030204" pitchFamily="18" charset="0"/>
                        </a:rPr>
                        <m:t>=</m:t>
                      </m:r>
                      <m:sSub>
                        <m:sSubPr>
                          <m:ctrlPr>
                            <a:rPr lang="en-US" sz="1200" i="1">
                              <a:solidFill>
                                <a:schemeClr val="tx1"/>
                              </a:solidFill>
                              <a:latin typeface="Cambria Math" panose="02040503050406030204" pitchFamily="18" charset="0"/>
                            </a:rPr>
                          </m:ctrlPr>
                        </m:sSubPr>
                        <m:e>
                          <m:r>
                            <a:rPr lang="en-US" sz="1200" i="1">
                              <a:solidFill>
                                <a:schemeClr val="tx1"/>
                              </a:solidFill>
                              <a:latin typeface="Cambria Math" panose="02040503050406030204" pitchFamily="18" charset="0"/>
                            </a:rPr>
                            <m:t>𝐱</m:t>
                          </m:r>
                        </m:e>
                        <m:sub>
                          <m:r>
                            <a:rPr lang="en-US" sz="1200" i="1">
                              <a:solidFill>
                                <a:schemeClr val="tx1"/>
                              </a:solidFill>
                              <a:latin typeface="Cambria Math" panose="02040503050406030204" pitchFamily="18" charset="0"/>
                            </a:rPr>
                            <m:t>𝐭</m:t>
                          </m:r>
                        </m:sub>
                      </m:sSub>
                      <m:r>
                        <a:rPr lang="en-US" sz="1200" i="1">
                          <a:solidFill>
                            <a:schemeClr val="tx1"/>
                          </a:solidFill>
                          <a:latin typeface="Cambria Math" panose="02040503050406030204" pitchFamily="18" charset="0"/>
                        </a:rPr>
                        <m:t>+</m:t>
                      </m:r>
                      <m:r>
                        <m:rPr>
                          <m:sty m:val="p"/>
                        </m:rPr>
                        <a:rPr lang="en-US" sz="1200" i="0">
                          <a:solidFill>
                            <a:schemeClr val="tx1"/>
                          </a:solidFill>
                          <a:latin typeface="Cambria Math" panose="02040503050406030204" pitchFamily="18" charset="0"/>
                        </a:rPr>
                        <m:t>Δ</m:t>
                      </m:r>
                      <m:r>
                        <a:rPr lang="en-US" sz="1200" i="1">
                          <a:solidFill>
                            <a:schemeClr val="tx1"/>
                          </a:solidFill>
                          <a:latin typeface="Cambria Math" panose="02040503050406030204" pitchFamily="18" charset="0"/>
                        </a:rPr>
                        <m:t>𝑡</m:t>
                      </m:r>
                      <m:r>
                        <a:rPr lang="en-US" sz="1200" i="1">
                          <a:solidFill>
                            <a:schemeClr val="tx1"/>
                          </a:solidFill>
                          <a:latin typeface="Cambria Math" panose="02040503050406030204" pitchFamily="18" charset="0"/>
                        </a:rPr>
                        <m:t> </m:t>
                      </m:r>
                      <m:sSub>
                        <m:sSubPr>
                          <m:ctrlPr>
                            <a:rPr lang="en-US" sz="1200" i="1">
                              <a:solidFill>
                                <a:schemeClr val="tx1"/>
                              </a:solidFill>
                              <a:latin typeface="Cambria Math" panose="02040503050406030204" pitchFamily="18" charset="0"/>
                            </a:rPr>
                          </m:ctrlPr>
                        </m:sSubPr>
                        <m:e>
                          <m:r>
                            <a:rPr lang="en-US" sz="1200" i="1">
                              <a:solidFill>
                                <a:schemeClr val="tx1"/>
                              </a:solidFill>
                              <a:latin typeface="Cambria Math" panose="02040503050406030204" pitchFamily="18" charset="0"/>
                            </a:rPr>
                            <m:t>𝐯</m:t>
                          </m:r>
                        </m:e>
                        <m:sub>
                          <m:r>
                            <a:rPr lang="en-US" sz="1200" i="1">
                              <a:solidFill>
                                <a:schemeClr val="tx1"/>
                              </a:solidFill>
                              <a:latin typeface="Cambria Math" panose="02040503050406030204" pitchFamily="18" charset="0"/>
                            </a:rPr>
                            <m:t>𝐭</m:t>
                          </m:r>
                          <m:r>
                            <a:rPr lang="en-US" sz="1200" i="1">
                              <a:solidFill>
                                <a:schemeClr val="tx1"/>
                              </a:solidFill>
                              <a:latin typeface="Cambria Math" panose="02040503050406030204" pitchFamily="18" charset="0"/>
                            </a:rPr>
                            <m:t>+</m:t>
                          </m:r>
                          <m:r>
                            <a:rPr lang="en-US" sz="1200" i="0">
                              <a:solidFill>
                                <a:schemeClr val="tx1"/>
                              </a:solidFill>
                              <a:latin typeface="Cambria Math" panose="02040503050406030204" pitchFamily="18" charset="0"/>
                            </a:rPr>
                            <m:t>𝚫</m:t>
                          </m:r>
                          <m:r>
                            <a:rPr lang="en-US" sz="1200" i="1">
                              <a:solidFill>
                                <a:schemeClr val="tx1"/>
                              </a:solidFill>
                              <a:latin typeface="Cambria Math" panose="02040503050406030204" pitchFamily="18" charset="0"/>
                            </a:rPr>
                            <m:t>𝐭</m:t>
                          </m:r>
                        </m:sub>
                      </m:sSub>
                    </m:oMath>
                  </m:oMathPara>
                </a14:m>
              </a:p>
              <a:p>
                <a:endParaRPr lang="en-US" dirty="0"/>
              </a:p>
            </p:txBody>
          </p:sp>
        </mc:Choice>
        <mc:Fallback>
          <p:sp>
            <p:nvSpPr>
              <p:cNvPr id="5" name="TextBox 4">
                <a:extLst>
                  <a:ext uri="{FF2B5EF4-FFF2-40B4-BE49-F238E27FC236}">
                    <a16:creationId xmlns:a16="http://schemas.microsoft.com/office/drawing/2014/main" id="{3BC805E3-A810-FE0C-F7C7-939D6E762161}"/>
                  </a:ext>
                </a:extLst>
              </p:cNvPr>
              <p:cNvSpPr txBox="1">
                <a:spLocks noRot="1" noChangeAspect="1" noMove="1" noResize="1" noEditPoints="1" noAdjustHandles="1" noChangeArrowheads="1" noChangeShapeType="1" noTextEdit="1"/>
              </p:cNvSpPr>
              <p:nvPr/>
            </p:nvSpPr>
            <p:spPr>
              <a:xfrm>
                <a:off x="1651736" y="531306"/>
                <a:ext cx="2207143" cy="400110"/>
              </a:xfrm>
              <a:prstGeom prst="rect">
                <a:avLst/>
              </a:prstGeom>
              <a:blipFill>
                <a:blip r:embed="rId5"/>
                <a:stretch>
                  <a:fillRect t="-1212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6D1BC765-1806-DE98-9620-39AF53276C54}"/>
                  </a:ext>
                </a:extLst>
              </p:cNvPr>
              <p:cNvSpPr txBox="1"/>
              <p:nvPr/>
            </p:nvSpPr>
            <p:spPr>
              <a:xfrm>
                <a:off x="6264917" y="564644"/>
                <a:ext cx="2093673" cy="384721"/>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lang="en-US" sz="1100" i="1" smtClean="0">
                          <a:solidFill>
                            <a:schemeClr val="tx1"/>
                          </a:solidFill>
                          <a:latin typeface="Cambria Math" panose="02040503050406030204" pitchFamily="18" charset="0"/>
                        </a:rPr>
                        <m:t>𝐯</m:t>
                      </m:r>
                      <m:d>
                        <m:dPr>
                          <m:ctrlPr>
                            <a:rPr lang="en-US" sz="1100" i="1">
                              <a:solidFill>
                                <a:schemeClr val="tx1"/>
                              </a:solidFill>
                              <a:latin typeface="Cambria Math" panose="02040503050406030204" pitchFamily="18" charset="0"/>
                            </a:rPr>
                          </m:ctrlPr>
                        </m:dPr>
                        <m:e>
                          <m:r>
                            <a:rPr lang="en-US" sz="1100" i="1">
                              <a:solidFill>
                                <a:schemeClr val="tx1"/>
                              </a:solidFill>
                              <a:latin typeface="Cambria Math" panose="02040503050406030204" pitchFamily="18" charset="0"/>
                            </a:rPr>
                            <m:t>𝑡</m:t>
                          </m:r>
                          <m:r>
                            <a:rPr lang="en-US" sz="1100" i="1">
                              <a:solidFill>
                                <a:schemeClr val="tx1"/>
                              </a:solidFill>
                              <a:latin typeface="Cambria Math" panose="02040503050406030204" pitchFamily="18" charset="0"/>
                            </a:rPr>
                            <m:t>+</m:t>
                          </m:r>
                          <m:r>
                            <m:rPr>
                              <m:sty m:val="p"/>
                            </m:rPr>
                            <a:rPr lang="en-US" sz="1100" i="0">
                              <a:solidFill>
                                <a:schemeClr val="tx1"/>
                              </a:solidFill>
                              <a:latin typeface="Cambria Math" panose="02040503050406030204" pitchFamily="18" charset="0"/>
                            </a:rPr>
                            <m:t>Δ</m:t>
                          </m:r>
                          <m:r>
                            <a:rPr lang="en-US" sz="1100" i="1">
                              <a:solidFill>
                                <a:schemeClr val="tx1"/>
                              </a:solidFill>
                              <a:latin typeface="Cambria Math" panose="02040503050406030204" pitchFamily="18" charset="0"/>
                            </a:rPr>
                            <m:t>𝑡</m:t>
                          </m:r>
                        </m:e>
                      </m:d>
                      <m:r>
                        <a:rPr lang="en-US" sz="1100" i="1">
                          <a:solidFill>
                            <a:schemeClr val="tx1"/>
                          </a:solidFill>
                          <a:latin typeface="Cambria Math" panose="02040503050406030204" pitchFamily="18" charset="0"/>
                        </a:rPr>
                        <m:t>=</m:t>
                      </m:r>
                      <m:d>
                        <m:dPr>
                          <m:ctrlPr>
                            <a:rPr lang="en-US" sz="1100" i="1">
                              <a:solidFill>
                                <a:schemeClr val="tx1"/>
                              </a:solidFill>
                              <a:latin typeface="Cambria Math" panose="02040503050406030204" pitchFamily="18" charset="0"/>
                            </a:rPr>
                          </m:ctrlPr>
                        </m:dPr>
                        <m:e>
                          <m:r>
                            <a:rPr lang="en-US" sz="1100" i="1">
                              <a:solidFill>
                                <a:schemeClr val="tx1"/>
                              </a:solidFill>
                              <a:latin typeface="Cambria Math" panose="02040503050406030204" pitchFamily="18" charset="0"/>
                            </a:rPr>
                            <m:t>1−</m:t>
                          </m:r>
                          <m:r>
                            <a:rPr lang="en-US" sz="1100" i="1">
                              <a:solidFill>
                                <a:schemeClr val="tx1"/>
                              </a:solidFill>
                              <a:latin typeface="Cambria Math" panose="02040503050406030204" pitchFamily="18" charset="0"/>
                            </a:rPr>
                            <m:t>𝛾</m:t>
                          </m:r>
                          <m:r>
                            <m:rPr>
                              <m:sty m:val="p"/>
                            </m:rPr>
                            <a:rPr lang="en-US" sz="1100" i="0">
                              <a:solidFill>
                                <a:schemeClr val="tx1"/>
                              </a:solidFill>
                              <a:latin typeface="Cambria Math" panose="02040503050406030204" pitchFamily="18" charset="0"/>
                            </a:rPr>
                            <m:t>Δ</m:t>
                          </m:r>
                          <m:r>
                            <a:rPr lang="en-US" sz="1100" i="1">
                              <a:solidFill>
                                <a:schemeClr val="tx1"/>
                              </a:solidFill>
                              <a:latin typeface="Cambria Math" panose="02040503050406030204" pitchFamily="18" charset="0"/>
                            </a:rPr>
                            <m:t>𝑡</m:t>
                          </m:r>
                        </m:e>
                      </m:d>
                      <m:r>
                        <a:rPr lang="en-US" sz="1100" i="1">
                          <a:solidFill>
                            <a:schemeClr val="tx1"/>
                          </a:solidFill>
                          <a:latin typeface="Cambria Math" panose="02040503050406030204" pitchFamily="18" charset="0"/>
                        </a:rPr>
                        <m:t> </m:t>
                      </m:r>
                      <m:r>
                        <a:rPr lang="en-US" sz="1100" i="1">
                          <a:solidFill>
                            <a:schemeClr val="tx1"/>
                          </a:solidFill>
                          <a:latin typeface="Cambria Math" panose="02040503050406030204" pitchFamily="18" charset="0"/>
                        </a:rPr>
                        <m:t>𝐯</m:t>
                      </m:r>
                      <m:d>
                        <m:dPr>
                          <m:ctrlPr>
                            <a:rPr lang="en-US" sz="1100" i="1">
                              <a:solidFill>
                                <a:schemeClr val="tx1"/>
                              </a:solidFill>
                              <a:latin typeface="Cambria Math" panose="02040503050406030204" pitchFamily="18" charset="0"/>
                            </a:rPr>
                          </m:ctrlPr>
                        </m:dPr>
                        <m:e>
                          <m:r>
                            <a:rPr lang="en-US" sz="1100" i="1">
                              <a:solidFill>
                                <a:schemeClr val="tx1"/>
                              </a:solidFill>
                              <a:latin typeface="Cambria Math" panose="02040503050406030204" pitchFamily="18" charset="0"/>
                            </a:rPr>
                            <m:t>𝑡</m:t>
                          </m:r>
                        </m:e>
                      </m:d>
                    </m:oMath>
                  </m:oMathPara>
                </a14:m>
              </a:p>
              <a:p>
                <a:endParaRPr lang="en-US" dirty="0"/>
              </a:p>
            </p:txBody>
          </p:sp>
        </mc:Choice>
        <mc:Fallback>
          <p:sp>
            <p:nvSpPr>
              <p:cNvPr id="10" name="TextBox 9">
                <a:extLst>
                  <a:ext uri="{FF2B5EF4-FFF2-40B4-BE49-F238E27FC236}">
                    <a16:creationId xmlns:a16="http://schemas.microsoft.com/office/drawing/2014/main" id="{6D1BC765-1806-DE98-9620-39AF53276C54}"/>
                  </a:ext>
                </a:extLst>
              </p:cNvPr>
              <p:cNvSpPr txBox="1">
                <a:spLocks noRot="1" noChangeAspect="1" noMove="1" noResize="1" noEditPoints="1" noAdjustHandles="1" noChangeArrowheads="1" noChangeShapeType="1" noTextEdit="1"/>
              </p:cNvSpPr>
              <p:nvPr/>
            </p:nvSpPr>
            <p:spPr>
              <a:xfrm>
                <a:off x="6264917" y="564644"/>
                <a:ext cx="2093673" cy="384721"/>
              </a:xfrm>
              <a:prstGeom prst="rect">
                <a:avLst/>
              </a:prstGeom>
              <a:blipFill>
                <a:blip r:embed="rId6"/>
                <a:stretch>
                  <a:fillRect t="-1290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8681D83C-66AB-C7CD-81A0-84D087D21062}"/>
                  </a:ext>
                </a:extLst>
              </p:cNvPr>
              <p:cNvSpPr txBox="1"/>
              <p:nvPr/>
            </p:nvSpPr>
            <p:spPr>
              <a:xfrm>
                <a:off x="6035188" y="119875"/>
                <a:ext cx="2629374" cy="404663"/>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sz="1100" i="1" smtClean="0">
                          <a:solidFill>
                            <a:schemeClr val="tx1"/>
                          </a:solidFill>
                          <a:latin typeface="Cambria Math" panose="02040503050406030204" pitchFamily="18" charset="0"/>
                        </a:rPr>
                        <m:t>𝐯</m:t>
                      </m:r>
                      <m:d>
                        <m:dPr>
                          <m:ctrlPr>
                            <a:rPr lang="en-US" sz="1100" i="1">
                              <a:solidFill>
                                <a:schemeClr val="tx1"/>
                              </a:solidFill>
                              <a:latin typeface="Cambria Math" panose="02040503050406030204" pitchFamily="18" charset="0"/>
                            </a:rPr>
                          </m:ctrlPr>
                        </m:dPr>
                        <m:e>
                          <m:r>
                            <a:rPr lang="en-US" sz="1100" i="1">
                              <a:solidFill>
                                <a:schemeClr val="tx1"/>
                              </a:solidFill>
                              <a:latin typeface="Cambria Math" panose="02040503050406030204" pitchFamily="18" charset="0"/>
                            </a:rPr>
                            <m:t>𝑡</m:t>
                          </m:r>
                          <m:r>
                            <a:rPr lang="en-US" sz="1100" i="1">
                              <a:solidFill>
                                <a:schemeClr val="tx1"/>
                              </a:solidFill>
                              <a:latin typeface="Cambria Math" panose="02040503050406030204" pitchFamily="18" charset="0"/>
                            </a:rPr>
                            <m:t>+</m:t>
                          </m:r>
                          <m:r>
                            <m:rPr>
                              <m:sty m:val="p"/>
                            </m:rPr>
                            <a:rPr lang="en-US" sz="1100" i="0">
                              <a:solidFill>
                                <a:schemeClr val="tx1"/>
                              </a:solidFill>
                              <a:latin typeface="Cambria Math" panose="02040503050406030204" pitchFamily="18" charset="0"/>
                            </a:rPr>
                            <m:t>Δ</m:t>
                          </m:r>
                          <m:r>
                            <a:rPr lang="en-US" sz="1100" i="1">
                              <a:solidFill>
                                <a:schemeClr val="tx1"/>
                              </a:solidFill>
                              <a:latin typeface="Cambria Math" panose="02040503050406030204" pitchFamily="18" charset="0"/>
                            </a:rPr>
                            <m:t>𝑡</m:t>
                          </m:r>
                        </m:e>
                      </m:d>
                      <m:r>
                        <a:rPr lang="en-US" sz="1100" i="1">
                          <a:solidFill>
                            <a:schemeClr val="tx1"/>
                          </a:solidFill>
                          <a:latin typeface="Cambria Math" panose="02040503050406030204" pitchFamily="18" charset="0"/>
                        </a:rPr>
                        <m:t>=</m:t>
                      </m:r>
                      <m:r>
                        <a:rPr lang="en-US" sz="1100" i="1">
                          <a:solidFill>
                            <a:schemeClr val="tx1"/>
                          </a:solidFill>
                          <a:latin typeface="Cambria Math" panose="02040503050406030204" pitchFamily="18" charset="0"/>
                        </a:rPr>
                        <m:t>𝐯</m:t>
                      </m:r>
                      <m:d>
                        <m:dPr>
                          <m:ctrlPr>
                            <a:rPr lang="en-US" sz="1100" i="1">
                              <a:solidFill>
                                <a:schemeClr val="tx1"/>
                              </a:solidFill>
                              <a:latin typeface="Cambria Math" panose="02040503050406030204" pitchFamily="18" charset="0"/>
                            </a:rPr>
                          </m:ctrlPr>
                        </m:dPr>
                        <m:e>
                          <m:r>
                            <a:rPr lang="en-US" sz="1100" i="1">
                              <a:solidFill>
                                <a:schemeClr val="tx1"/>
                              </a:solidFill>
                              <a:latin typeface="Cambria Math" panose="02040503050406030204" pitchFamily="18" charset="0"/>
                            </a:rPr>
                            <m:t>𝑡</m:t>
                          </m:r>
                        </m:e>
                      </m:d>
                      <m:r>
                        <a:rPr lang="en-US" sz="1100" i="1">
                          <a:solidFill>
                            <a:schemeClr val="tx1"/>
                          </a:solidFill>
                          <a:latin typeface="Cambria Math" panose="02040503050406030204" pitchFamily="18" charset="0"/>
                        </a:rPr>
                        <m:t>+</m:t>
                      </m:r>
                      <m:r>
                        <a:rPr lang="en-US" sz="1100" i="1">
                          <a:solidFill>
                            <a:schemeClr val="tx1"/>
                          </a:solidFill>
                          <a:latin typeface="Cambria Math" panose="02040503050406030204" pitchFamily="18" charset="0"/>
                        </a:rPr>
                        <m:t>𝜎</m:t>
                      </m:r>
                      <m:rad>
                        <m:radPr>
                          <m:degHide m:val="on"/>
                          <m:ctrlPr>
                            <a:rPr lang="en-US" sz="1100" i="1">
                              <a:solidFill>
                                <a:schemeClr val="tx1"/>
                              </a:solidFill>
                              <a:latin typeface="Cambria Math" panose="02040503050406030204" pitchFamily="18" charset="0"/>
                            </a:rPr>
                          </m:ctrlPr>
                        </m:radPr>
                        <m:deg/>
                        <m:e>
                          <m:r>
                            <m:rPr>
                              <m:sty m:val="p"/>
                            </m:rPr>
                            <a:rPr lang="en-US" sz="1100" i="0">
                              <a:solidFill>
                                <a:schemeClr val="tx1"/>
                              </a:solidFill>
                              <a:latin typeface="Cambria Math" panose="02040503050406030204" pitchFamily="18" charset="0"/>
                            </a:rPr>
                            <m:t>Δ</m:t>
                          </m:r>
                          <m:r>
                            <a:rPr lang="en-US" sz="1100" i="1">
                              <a:solidFill>
                                <a:schemeClr val="tx1"/>
                              </a:solidFill>
                              <a:latin typeface="Cambria Math" panose="02040503050406030204" pitchFamily="18" charset="0"/>
                            </a:rPr>
                            <m:t>𝑡</m:t>
                          </m:r>
                        </m:e>
                      </m:rad>
                      <m:r>
                        <a:rPr lang="en-US" sz="1100" i="1">
                          <a:solidFill>
                            <a:schemeClr val="tx1"/>
                          </a:solidFill>
                          <a:latin typeface="Cambria Math" panose="02040503050406030204" pitchFamily="18" charset="0"/>
                        </a:rPr>
                        <m:t> </m:t>
                      </m:r>
                      <m:r>
                        <a:rPr lang="en-US" sz="1100" i="1">
                          <a:solidFill>
                            <a:schemeClr val="tx1"/>
                          </a:solidFill>
                          <a:latin typeface="Cambria Math" panose="02040503050406030204" pitchFamily="18" charset="0"/>
                        </a:rPr>
                        <m:t>𝜂</m:t>
                      </m:r>
                      <m:d>
                        <m:dPr>
                          <m:ctrlPr>
                            <a:rPr lang="en-US" sz="1100" i="1">
                              <a:solidFill>
                                <a:schemeClr val="tx1"/>
                              </a:solidFill>
                              <a:latin typeface="Cambria Math" panose="02040503050406030204" pitchFamily="18" charset="0"/>
                            </a:rPr>
                          </m:ctrlPr>
                        </m:dPr>
                        <m:e>
                          <m:r>
                            <a:rPr lang="en-US" sz="1100" i="1">
                              <a:solidFill>
                                <a:schemeClr val="tx1"/>
                              </a:solidFill>
                              <a:latin typeface="Cambria Math" panose="02040503050406030204" pitchFamily="18" charset="0"/>
                            </a:rPr>
                            <m:t>𝑡</m:t>
                          </m:r>
                        </m:e>
                      </m:d>
                    </m:oMath>
                  </m:oMathPara>
                </a14:m>
              </a:p>
              <a:p>
                <a:endParaRPr lang="en-US" dirty="0"/>
              </a:p>
            </p:txBody>
          </p:sp>
        </mc:Choice>
        <mc:Fallback>
          <p:sp>
            <p:nvSpPr>
              <p:cNvPr id="13" name="TextBox 12">
                <a:extLst>
                  <a:ext uri="{FF2B5EF4-FFF2-40B4-BE49-F238E27FC236}">
                    <a16:creationId xmlns:a16="http://schemas.microsoft.com/office/drawing/2014/main" id="{8681D83C-66AB-C7CD-81A0-84D087D21062}"/>
                  </a:ext>
                </a:extLst>
              </p:cNvPr>
              <p:cNvSpPr txBox="1">
                <a:spLocks noRot="1" noChangeAspect="1" noMove="1" noResize="1" noEditPoints="1" noAdjustHandles="1" noChangeArrowheads="1" noChangeShapeType="1" noTextEdit="1"/>
              </p:cNvSpPr>
              <p:nvPr/>
            </p:nvSpPr>
            <p:spPr>
              <a:xfrm>
                <a:off x="6035188" y="119875"/>
                <a:ext cx="2629374" cy="404663"/>
              </a:xfrm>
              <a:prstGeom prst="rect">
                <a:avLst/>
              </a:prstGeom>
              <a:blipFill>
                <a:blip r:embed="rId7"/>
                <a:stretch>
                  <a:fillRect t="-3030"/>
                </a:stretch>
              </a:blipFill>
            </p:spPr>
            <p:txBody>
              <a:bodyPr/>
              <a:lstStyle/>
              <a:p>
                <a:r>
                  <a:rPr lang="en-US">
                    <a:noFill/>
                  </a:rPr>
                  <a:t> </a:t>
                </a:r>
              </a:p>
            </p:txBody>
          </p:sp>
        </mc:Fallback>
      </mc:AlternateContent>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p87"/>
          <p:cNvSpPr txBox="1">
            <a:spLocks noGrp="1"/>
          </p:cNvSpPr>
          <p:nvPr>
            <p:ph type="title" idx="4294967295"/>
          </p:nvPr>
        </p:nvSpPr>
        <p:spPr>
          <a:xfrm>
            <a:off x="311700" y="445025"/>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Animation</a:t>
            </a:r>
            <a:endParaRPr/>
          </a:p>
        </p:txBody>
      </p:sp>
      <p:sp>
        <p:nvSpPr>
          <p:cNvPr id="6" name="Google Shape;861;p86">
            <a:extLst>
              <a:ext uri="{FF2B5EF4-FFF2-40B4-BE49-F238E27FC236}">
                <a16:creationId xmlns:a16="http://schemas.microsoft.com/office/drawing/2014/main" id="{691CD2F3-6823-9DE5-BA9E-034DA1EC0BBC}"/>
              </a:ext>
            </a:extLst>
          </p:cNvPr>
          <p:cNvSpPr/>
          <p:nvPr/>
        </p:nvSpPr>
        <p:spPr>
          <a:xfrm>
            <a:off x="311700" y="4712446"/>
            <a:ext cx="2264007" cy="309029"/>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2"/>
              </a:solidFill>
              <a:latin typeface="Poppins SemiBold"/>
              <a:ea typeface="Poppins SemiBold"/>
              <a:cs typeface="Poppins SemiBold"/>
              <a:sym typeface="Poppins SemiBold"/>
            </a:endParaRPr>
          </a:p>
        </p:txBody>
      </p:sp>
      <p:sp>
        <p:nvSpPr>
          <p:cNvPr id="7" name="Google Shape;862;p86">
            <a:extLst>
              <a:ext uri="{FF2B5EF4-FFF2-40B4-BE49-F238E27FC236}">
                <a16:creationId xmlns:a16="http://schemas.microsoft.com/office/drawing/2014/main" id="{BC40E4C4-C155-02E6-26F1-C8E3B1893398}"/>
              </a:ext>
            </a:extLst>
          </p:cNvPr>
          <p:cNvSpPr txBox="1">
            <a:spLocks noGrp="1"/>
          </p:cNvSpPr>
          <p:nvPr>
            <p:ph type="subTitle" idx="1"/>
          </p:nvPr>
        </p:nvSpPr>
        <p:spPr>
          <a:xfrm>
            <a:off x="354900" y="4712446"/>
            <a:ext cx="1189365" cy="309029"/>
          </a:xfrm>
          <a:prstGeom prst="rect">
            <a:avLst/>
          </a:prstGeom>
        </p:spPr>
        <p:txBody>
          <a:bodyPr spcFirstLastPara="1" wrap="square" lIns="182875" tIns="0" rIns="182875" bIns="0" anchor="ctr" anchorCtr="0">
            <a:noAutofit/>
          </a:bodyPr>
          <a:lstStyle/>
          <a:p>
            <a:pPr marL="0" lvl="0" indent="0" algn="l" rtl="0">
              <a:spcBef>
                <a:spcPts val="0"/>
              </a:spcBef>
              <a:spcAft>
                <a:spcPts val="0"/>
              </a:spcAft>
              <a:buNone/>
            </a:pPr>
            <a:r>
              <a:rPr lang="en"/>
              <a:t>Attempt 1</a:t>
            </a:r>
            <a:endParaRPr/>
          </a:p>
        </p:txBody>
      </p:sp>
      <p:sp>
        <p:nvSpPr>
          <p:cNvPr id="8" name="Google Shape;866;p86">
            <a:extLst>
              <a:ext uri="{FF2B5EF4-FFF2-40B4-BE49-F238E27FC236}">
                <a16:creationId xmlns:a16="http://schemas.microsoft.com/office/drawing/2014/main" id="{51F90558-124F-C819-770F-1774B3E3483B}"/>
              </a:ext>
            </a:extLst>
          </p:cNvPr>
          <p:cNvSpPr txBox="1"/>
          <p:nvPr/>
        </p:nvSpPr>
        <p:spPr>
          <a:xfrm>
            <a:off x="2255090" y="4826465"/>
            <a:ext cx="453182" cy="317035"/>
          </a:xfrm>
          <a:prstGeom prst="rect">
            <a:avLst/>
          </a:prstGeom>
          <a:noFill/>
          <a:ln>
            <a:noFill/>
          </a:ln>
        </p:spPr>
        <p:txBody>
          <a:bodyPr spcFirstLastPara="1" wrap="square" lIns="91425" tIns="91425" rIns="137150" bIns="91425" anchor="ctr" anchorCtr="0">
            <a:noAutofit/>
          </a:bodyPr>
          <a:lstStyle/>
          <a:p>
            <a:pPr marL="457200" lvl="0" indent="-292100" algn="r" rtl="0">
              <a:spcBef>
                <a:spcPts val="0"/>
              </a:spcBef>
              <a:spcAft>
                <a:spcPts val="0"/>
              </a:spcAft>
              <a:buClr>
                <a:schemeClr val="dk2"/>
              </a:buClr>
              <a:buSzPts val="1000"/>
              <a:buFont typeface="Poppins"/>
              <a:buChar char="➔"/>
            </a:pPr>
            <a:endParaRPr sz="1000">
              <a:solidFill>
                <a:schemeClr val="dk2"/>
              </a:solidFill>
              <a:latin typeface="Poppins"/>
              <a:ea typeface="Poppins"/>
              <a:cs typeface="Poppins"/>
              <a:sym typeface="Poppins"/>
            </a:endParaRPr>
          </a:p>
        </p:txBody>
      </p:sp>
      <p:sp>
        <p:nvSpPr>
          <p:cNvPr id="9" name="Google Shape;861;p86">
            <a:extLst>
              <a:ext uri="{FF2B5EF4-FFF2-40B4-BE49-F238E27FC236}">
                <a16:creationId xmlns:a16="http://schemas.microsoft.com/office/drawing/2014/main" id="{88293B4F-8CB7-C1B6-CC28-A3EBD9F9907C}"/>
              </a:ext>
            </a:extLst>
          </p:cNvPr>
          <p:cNvSpPr/>
          <p:nvPr/>
        </p:nvSpPr>
        <p:spPr>
          <a:xfrm>
            <a:off x="3419097" y="4712446"/>
            <a:ext cx="2264007" cy="309029"/>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2"/>
              </a:solidFill>
              <a:latin typeface="Poppins SemiBold"/>
              <a:ea typeface="Poppins SemiBold"/>
              <a:cs typeface="Poppins SemiBold"/>
              <a:sym typeface="Poppins SemiBold"/>
            </a:endParaRPr>
          </a:p>
        </p:txBody>
      </p:sp>
      <p:sp>
        <p:nvSpPr>
          <p:cNvPr id="10" name="Google Shape;862;p86">
            <a:extLst>
              <a:ext uri="{FF2B5EF4-FFF2-40B4-BE49-F238E27FC236}">
                <a16:creationId xmlns:a16="http://schemas.microsoft.com/office/drawing/2014/main" id="{0E8E63AC-4ABD-668D-9F5B-F9DA9604D59A}"/>
              </a:ext>
            </a:extLst>
          </p:cNvPr>
          <p:cNvSpPr txBox="1">
            <a:spLocks/>
          </p:cNvSpPr>
          <p:nvPr/>
        </p:nvSpPr>
        <p:spPr>
          <a:xfrm>
            <a:off x="3462297" y="4712446"/>
            <a:ext cx="1189365" cy="309029"/>
          </a:xfrm>
          <a:prstGeom prst="rect">
            <a:avLst/>
          </a:prstGeom>
          <a:noFill/>
          <a:ln>
            <a:noFill/>
          </a:ln>
        </p:spPr>
        <p:txBody>
          <a:bodyPr spcFirstLastPara="1" wrap="square" lIns="182875" tIns="0" rIns="182875" bIns="0" anchor="ctr" anchorCtr="0">
            <a:noAutofit/>
          </a:bodyPr>
          <a:lstStyle>
            <a:defPPr marR="0" lvl="0" algn="l" rtl="0">
              <a:lnSpc>
                <a:spcPct val="100000"/>
              </a:lnSpc>
              <a:spcBef>
                <a:spcPts val="0"/>
              </a:spcBef>
              <a:spcAft>
                <a:spcPts val="0"/>
              </a:spcAft>
            </a:defPPr>
            <a:lvl1pPr marL="457200" marR="0" lvl="0" indent="-304800" algn="ctr" rtl="0">
              <a:lnSpc>
                <a:spcPct val="115000"/>
              </a:lnSpc>
              <a:spcBef>
                <a:spcPts val="0"/>
              </a:spcBef>
              <a:spcAft>
                <a:spcPts val="0"/>
              </a:spcAft>
              <a:buClr>
                <a:schemeClr val="dk2"/>
              </a:buClr>
              <a:buSzPts val="1100"/>
              <a:buFont typeface="Nunito Sans SemiBold"/>
              <a:buNone/>
              <a:defRPr sz="1100" b="0" i="0" u="none" strike="noStrike" cap="none">
                <a:solidFill>
                  <a:schemeClr val="dk2"/>
                </a:solidFill>
                <a:latin typeface="Nunito Sans SemiBold"/>
                <a:ea typeface="Nunito Sans SemiBold"/>
                <a:cs typeface="Nunito Sans SemiBold"/>
                <a:sym typeface="Nunito Sans SemiBold"/>
              </a:defRPr>
            </a:lvl1pPr>
            <a:lvl2pPr marL="914400" marR="0" lvl="1" indent="-304800" algn="ctr" rtl="0">
              <a:lnSpc>
                <a:spcPct val="115000"/>
              </a:lnSpc>
              <a:spcBef>
                <a:spcPts val="0"/>
              </a:spcBef>
              <a:spcAft>
                <a:spcPts val="0"/>
              </a:spcAft>
              <a:buClr>
                <a:schemeClr val="dk2"/>
              </a:buClr>
              <a:buSzPts val="1600"/>
              <a:buFont typeface="Nunito Sans SemiBold"/>
              <a:buNone/>
              <a:defRPr sz="1200" b="0" i="0" u="none" strike="noStrike" cap="none">
                <a:solidFill>
                  <a:schemeClr val="dk2"/>
                </a:solidFill>
                <a:latin typeface="Nunito Sans SemiBold"/>
                <a:ea typeface="Nunito Sans SemiBold"/>
                <a:cs typeface="Nunito Sans SemiBold"/>
                <a:sym typeface="Nunito Sans SemiBold"/>
              </a:defRPr>
            </a:lvl2pPr>
            <a:lvl3pPr marL="1371600" marR="0" lvl="2" indent="-304800" algn="ctr" rtl="0">
              <a:lnSpc>
                <a:spcPct val="115000"/>
              </a:lnSpc>
              <a:spcBef>
                <a:spcPts val="0"/>
              </a:spcBef>
              <a:spcAft>
                <a:spcPts val="0"/>
              </a:spcAft>
              <a:buClr>
                <a:schemeClr val="dk2"/>
              </a:buClr>
              <a:buSzPts val="1600"/>
              <a:buFont typeface="Nunito Sans SemiBold"/>
              <a:buNone/>
              <a:defRPr sz="1200" b="0" i="0" u="none" strike="noStrike" cap="none">
                <a:solidFill>
                  <a:schemeClr val="dk2"/>
                </a:solidFill>
                <a:latin typeface="Nunito Sans SemiBold"/>
                <a:ea typeface="Nunito Sans SemiBold"/>
                <a:cs typeface="Nunito Sans SemiBold"/>
                <a:sym typeface="Nunito Sans SemiBold"/>
              </a:defRPr>
            </a:lvl3pPr>
            <a:lvl4pPr marL="1828800" marR="0" lvl="3" indent="-304800" algn="ctr" rtl="0">
              <a:lnSpc>
                <a:spcPct val="115000"/>
              </a:lnSpc>
              <a:spcBef>
                <a:spcPts val="0"/>
              </a:spcBef>
              <a:spcAft>
                <a:spcPts val="0"/>
              </a:spcAft>
              <a:buClr>
                <a:schemeClr val="dk2"/>
              </a:buClr>
              <a:buSzPts val="1600"/>
              <a:buFont typeface="Nunito Sans SemiBold"/>
              <a:buNone/>
              <a:defRPr sz="1200" b="0" i="0" u="none" strike="noStrike" cap="none">
                <a:solidFill>
                  <a:schemeClr val="dk2"/>
                </a:solidFill>
                <a:latin typeface="Nunito Sans SemiBold"/>
                <a:ea typeface="Nunito Sans SemiBold"/>
                <a:cs typeface="Nunito Sans SemiBold"/>
                <a:sym typeface="Nunito Sans SemiBold"/>
              </a:defRPr>
            </a:lvl4pPr>
            <a:lvl5pPr marL="2286000" marR="0" lvl="4" indent="-304800" algn="ctr" rtl="0">
              <a:lnSpc>
                <a:spcPct val="115000"/>
              </a:lnSpc>
              <a:spcBef>
                <a:spcPts val="0"/>
              </a:spcBef>
              <a:spcAft>
                <a:spcPts val="0"/>
              </a:spcAft>
              <a:buClr>
                <a:schemeClr val="dk2"/>
              </a:buClr>
              <a:buSzPts val="1600"/>
              <a:buFont typeface="Nunito Sans SemiBold"/>
              <a:buNone/>
              <a:defRPr sz="1200" b="0" i="0" u="none" strike="noStrike" cap="none">
                <a:solidFill>
                  <a:schemeClr val="dk2"/>
                </a:solidFill>
                <a:latin typeface="Nunito Sans SemiBold"/>
                <a:ea typeface="Nunito Sans SemiBold"/>
                <a:cs typeface="Nunito Sans SemiBold"/>
                <a:sym typeface="Nunito Sans SemiBold"/>
              </a:defRPr>
            </a:lvl5pPr>
            <a:lvl6pPr marL="2743200" marR="0" lvl="5" indent="-304800" algn="ctr" rtl="0">
              <a:lnSpc>
                <a:spcPct val="115000"/>
              </a:lnSpc>
              <a:spcBef>
                <a:spcPts val="0"/>
              </a:spcBef>
              <a:spcAft>
                <a:spcPts val="0"/>
              </a:spcAft>
              <a:buClr>
                <a:schemeClr val="dk2"/>
              </a:buClr>
              <a:buSzPts val="1600"/>
              <a:buFont typeface="Nunito Sans SemiBold"/>
              <a:buNone/>
              <a:defRPr sz="1200" b="0" i="0" u="none" strike="noStrike" cap="none">
                <a:solidFill>
                  <a:schemeClr val="dk2"/>
                </a:solidFill>
                <a:latin typeface="Nunito Sans SemiBold"/>
                <a:ea typeface="Nunito Sans SemiBold"/>
                <a:cs typeface="Nunito Sans SemiBold"/>
                <a:sym typeface="Nunito Sans SemiBold"/>
              </a:defRPr>
            </a:lvl6pPr>
            <a:lvl7pPr marL="3200400" marR="0" lvl="6" indent="-304800" algn="ctr" rtl="0">
              <a:lnSpc>
                <a:spcPct val="115000"/>
              </a:lnSpc>
              <a:spcBef>
                <a:spcPts val="0"/>
              </a:spcBef>
              <a:spcAft>
                <a:spcPts val="0"/>
              </a:spcAft>
              <a:buClr>
                <a:schemeClr val="dk2"/>
              </a:buClr>
              <a:buSzPts val="1600"/>
              <a:buFont typeface="Nunito Sans SemiBold"/>
              <a:buNone/>
              <a:defRPr sz="1200" b="0" i="0" u="none" strike="noStrike" cap="none">
                <a:solidFill>
                  <a:schemeClr val="dk2"/>
                </a:solidFill>
                <a:latin typeface="Nunito Sans SemiBold"/>
                <a:ea typeface="Nunito Sans SemiBold"/>
                <a:cs typeface="Nunito Sans SemiBold"/>
                <a:sym typeface="Nunito Sans SemiBold"/>
              </a:defRPr>
            </a:lvl7pPr>
            <a:lvl8pPr marL="3657600" marR="0" lvl="7" indent="-304800" algn="ctr" rtl="0">
              <a:lnSpc>
                <a:spcPct val="115000"/>
              </a:lnSpc>
              <a:spcBef>
                <a:spcPts val="0"/>
              </a:spcBef>
              <a:spcAft>
                <a:spcPts val="0"/>
              </a:spcAft>
              <a:buClr>
                <a:schemeClr val="dk2"/>
              </a:buClr>
              <a:buSzPts val="1600"/>
              <a:buFont typeface="Nunito Sans SemiBold"/>
              <a:buNone/>
              <a:defRPr sz="1200" b="0" i="0" u="none" strike="noStrike" cap="none">
                <a:solidFill>
                  <a:schemeClr val="dk2"/>
                </a:solidFill>
                <a:latin typeface="Nunito Sans SemiBold"/>
                <a:ea typeface="Nunito Sans SemiBold"/>
                <a:cs typeface="Nunito Sans SemiBold"/>
                <a:sym typeface="Nunito Sans SemiBold"/>
              </a:defRPr>
            </a:lvl8pPr>
            <a:lvl9pPr marL="4114800" marR="0" lvl="8" indent="-304800" algn="ctr" rtl="0">
              <a:lnSpc>
                <a:spcPct val="115000"/>
              </a:lnSpc>
              <a:spcBef>
                <a:spcPts val="0"/>
              </a:spcBef>
              <a:spcAft>
                <a:spcPts val="0"/>
              </a:spcAft>
              <a:buClr>
                <a:schemeClr val="dk2"/>
              </a:buClr>
              <a:buSzPts val="1600"/>
              <a:buFont typeface="Nunito Sans SemiBold"/>
              <a:buNone/>
              <a:defRPr sz="1200" b="0" i="0" u="none" strike="noStrike" cap="none">
                <a:solidFill>
                  <a:schemeClr val="dk2"/>
                </a:solidFill>
                <a:latin typeface="Nunito Sans SemiBold"/>
                <a:ea typeface="Nunito Sans SemiBold"/>
                <a:cs typeface="Nunito Sans SemiBold"/>
                <a:sym typeface="Nunito Sans SemiBold"/>
              </a:defRPr>
            </a:lvl9pPr>
          </a:lstStyle>
          <a:p>
            <a:pPr marL="0" indent="0" algn="l"/>
            <a:r>
              <a:rPr lang="en-US" dirty="0"/>
              <a:t>Attempt 2</a:t>
            </a:r>
          </a:p>
        </p:txBody>
      </p:sp>
      <p:sp>
        <p:nvSpPr>
          <p:cNvPr id="11" name="Google Shape;861;p86">
            <a:extLst>
              <a:ext uri="{FF2B5EF4-FFF2-40B4-BE49-F238E27FC236}">
                <a16:creationId xmlns:a16="http://schemas.microsoft.com/office/drawing/2014/main" id="{0AB96ECD-C7DA-4079-374A-114EFF9B75C9}"/>
              </a:ext>
            </a:extLst>
          </p:cNvPr>
          <p:cNvSpPr/>
          <p:nvPr/>
        </p:nvSpPr>
        <p:spPr>
          <a:xfrm>
            <a:off x="6525093" y="4725043"/>
            <a:ext cx="2264007" cy="309029"/>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2"/>
              </a:solidFill>
              <a:latin typeface="Poppins SemiBold"/>
              <a:ea typeface="Poppins SemiBold"/>
              <a:cs typeface="Poppins SemiBold"/>
              <a:sym typeface="Poppins SemiBold"/>
            </a:endParaRPr>
          </a:p>
        </p:txBody>
      </p:sp>
      <p:sp>
        <p:nvSpPr>
          <p:cNvPr id="12" name="Google Shape;862;p86">
            <a:extLst>
              <a:ext uri="{FF2B5EF4-FFF2-40B4-BE49-F238E27FC236}">
                <a16:creationId xmlns:a16="http://schemas.microsoft.com/office/drawing/2014/main" id="{F0E39B4F-F6BD-557C-16C3-82408010B1EF}"/>
              </a:ext>
            </a:extLst>
          </p:cNvPr>
          <p:cNvSpPr txBox="1">
            <a:spLocks/>
          </p:cNvSpPr>
          <p:nvPr/>
        </p:nvSpPr>
        <p:spPr>
          <a:xfrm>
            <a:off x="6568293" y="4725043"/>
            <a:ext cx="1189365" cy="309029"/>
          </a:xfrm>
          <a:prstGeom prst="rect">
            <a:avLst/>
          </a:prstGeom>
          <a:noFill/>
          <a:ln>
            <a:noFill/>
          </a:ln>
        </p:spPr>
        <p:txBody>
          <a:bodyPr spcFirstLastPara="1" wrap="square" lIns="182875" tIns="0" rIns="182875" bIns="0" anchor="ctr" anchorCtr="0">
            <a:noAutofit/>
          </a:bodyPr>
          <a:lstStyle>
            <a:defPPr marR="0" lvl="0" algn="l" rtl="0">
              <a:lnSpc>
                <a:spcPct val="100000"/>
              </a:lnSpc>
              <a:spcBef>
                <a:spcPts val="0"/>
              </a:spcBef>
              <a:spcAft>
                <a:spcPts val="0"/>
              </a:spcAft>
            </a:defPPr>
            <a:lvl1pPr marL="457200" marR="0" lvl="0" indent="-304800" algn="ctr" rtl="0">
              <a:lnSpc>
                <a:spcPct val="115000"/>
              </a:lnSpc>
              <a:spcBef>
                <a:spcPts val="0"/>
              </a:spcBef>
              <a:spcAft>
                <a:spcPts val="0"/>
              </a:spcAft>
              <a:buClr>
                <a:schemeClr val="dk2"/>
              </a:buClr>
              <a:buSzPts val="1100"/>
              <a:buFont typeface="Nunito Sans SemiBold"/>
              <a:buNone/>
              <a:defRPr sz="1100" b="0" i="0" u="none" strike="noStrike" cap="none">
                <a:solidFill>
                  <a:schemeClr val="dk2"/>
                </a:solidFill>
                <a:latin typeface="Nunito Sans SemiBold"/>
                <a:ea typeface="Nunito Sans SemiBold"/>
                <a:cs typeface="Nunito Sans SemiBold"/>
                <a:sym typeface="Nunito Sans SemiBold"/>
              </a:defRPr>
            </a:lvl1pPr>
            <a:lvl2pPr marL="914400" marR="0" lvl="1" indent="-304800" algn="ctr" rtl="0">
              <a:lnSpc>
                <a:spcPct val="115000"/>
              </a:lnSpc>
              <a:spcBef>
                <a:spcPts val="0"/>
              </a:spcBef>
              <a:spcAft>
                <a:spcPts val="0"/>
              </a:spcAft>
              <a:buClr>
                <a:schemeClr val="dk2"/>
              </a:buClr>
              <a:buSzPts val="1600"/>
              <a:buFont typeface="Nunito Sans SemiBold"/>
              <a:buNone/>
              <a:defRPr sz="1200" b="0" i="0" u="none" strike="noStrike" cap="none">
                <a:solidFill>
                  <a:schemeClr val="dk2"/>
                </a:solidFill>
                <a:latin typeface="Nunito Sans SemiBold"/>
                <a:ea typeface="Nunito Sans SemiBold"/>
                <a:cs typeface="Nunito Sans SemiBold"/>
                <a:sym typeface="Nunito Sans SemiBold"/>
              </a:defRPr>
            </a:lvl2pPr>
            <a:lvl3pPr marL="1371600" marR="0" lvl="2" indent="-304800" algn="ctr" rtl="0">
              <a:lnSpc>
                <a:spcPct val="115000"/>
              </a:lnSpc>
              <a:spcBef>
                <a:spcPts val="0"/>
              </a:spcBef>
              <a:spcAft>
                <a:spcPts val="0"/>
              </a:spcAft>
              <a:buClr>
                <a:schemeClr val="dk2"/>
              </a:buClr>
              <a:buSzPts val="1600"/>
              <a:buFont typeface="Nunito Sans SemiBold"/>
              <a:buNone/>
              <a:defRPr sz="1200" b="0" i="0" u="none" strike="noStrike" cap="none">
                <a:solidFill>
                  <a:schemeClr val="dk2"/>
                </a:solidFill>
                <a:latin typeface="Nunito Sans SemiBold"/>
                <a:ea typeface="Nunito Sans SemiBold"/>
                <a:cs typeface="Nunito Sans SemiBold"/>
                <a:sym typeface="Nunito Sans SemiBold"/>
              </a:defRPr>
            </a:lvl3pPr>
            <a:lvl4pPr marL="1828800" marR="0" lvl="3" indent="-304800" algn="ctr" rtl="0">
              <a:lnSpc>
                <a:spcPct val="115000"/>
              </a:lnSpc>
              <a:spcBef>
                <a:spcPts val="0"/>
              </a:spcBef>
              <a:spcAft>
                <a:spcPts val="0"/>
              </a:spcAft>
              <a:buClr>
                <a:schemeClr val="dk2"/>
              </a:buClr>
              <a:buSzPts val="1600"/>
              <a:buFont typeface="Nunito Sans SemiBold"/>
              <a:buNone/>
              <a:defRPr sz="1200" b="0" i="0" u="none" strike="noStrike" cap="none">
                <a:solidFill>
                  <a:schemeClr val="dk2"/>
                </a:solidFill>
                <a:latin typeface="Nunito Sans SemiBold"/>
                <a:ea typeface="Nunito Sans SemiBold"/>
                <a:cs typeface="Nunito Sans SemiBold"/>
                <a:sym typeface="Nunito Sans SemiBold"/>
              </a:defRPr>
            </a:lvl4pPr>
            <a:lvl5pPr marL="2286000" marR="0" lvl="4" indent="-304800" algn="ctr" rtl="0">
              <a:lnSpc>
                <a:spcPct val="115000"/>
              </a:lnSpc>
              <a:spcBef>
                <a:spcPts val="0"/>
              </a:spcBef>
              <a:spcAft>
                <a:spcPts val="0"/>
              </a:spcAft>
              <a:buClr>
                <a:schemeClr val="dk2"/>
              </a:buClr>
              <a:buSzPts val="1600"/>
              <a:buFont typeface="Nunito Sans SemiBold"/>
              <a:buNone/>
              <a:defRPr sz="1200" b="0" i="0" u="none" strike="noStrike" cap="none">
                <a:solidFill>
                  <a:schemeClr val="dk2"/>
                </a:solidFill>
                <a:latin typeface="Nunito Sans SemiBold"/>
                <a:ea typeface="Nunito Sans SemiBold"/>
                <a:cs typeface="Nunito Sans SemiBold"/>
                <a:sym typeface="Nunito Sans SemiBold"/>
              </a:defRPr>
            </a:lvl5pPr>
            <a:lvl6pPr marL="2743200" marR="0" lvl="5" indent="-304800" algn="ctr" rtl="0">
              <a:lnSpc>
                <a:spcPct val="115000"/>
              </a:lnSpc>
              <a:spcBef>
                <a:spcPts val="0"/>
              </a:spcBef>
              <a:spcAft>
                <a:spcPts val="0"/>
              </a:spcAft>
              <a:buClr>
                <a:schemeClr val="dk2"/>
              </a:buClr>
              <a:buSzPts val="1600"/>
              <a:buFont typeface="Nunito Sans SemiBold"/>
              <a:buNone/>
              <a:defRPr sz="1200" b="0" i="0" u="none" strike="noStrike" cap="none">
                <a:solidFill>
                  <a:schemeClr val="dk2"/>
                </a:solidFill>
                <a:latin typeface="Nunito Sans SemiBold"/>
                <a:ea typeface="Nunito Sans SemiBold"/>
                <a:cs typeface="Nunito Sans SemiBold"/>
                <a:sym typeface="Nunito Sans SemiBold"/>
              </a:defRPr>
            </a:lvl6pPr>
            <a:lvl7pPr marL="3200400" marR="0" lvl="6" indent="-304800" algn="ctr" rtl="0">
              <a:lnSpc>
                <a:spcPct val="115000"/>
              </a:lnSpc>
              <a:spcBef>
                <a:spcPts val="0"/>
              </a:spcBef>
              <a:spcAft>
                <a:spcPts val="0"/>
              </a:spcAft>
              <a:buClr>
                <a:schemeClr val="dk2"/>
              </a:buClr>
              <a:buSzPts val="1600"/>
              <a:buFont typeface="Nunito Sans SemiBold"/>
              <a:buNone/>
              <a:defRPr sz="1200" b="0" i="0" u="none" strike="noStrike" cap="none">
                <a:solidFill>
                  <a:schemeClr val="dk2"/>
                </a:solidFill>
                <a:latin typeface="Nunito Sans SemiBold"/>
                <a:ea typeface="Nunito Sans SemiBold"/>
                <a:cs typeface="Nunito Sans SemiBold"/>
                <a:sym typeface="Nunito Sans SemiBold"/>
              </a:defRPr>
            </a:lvl7pPr>
            <a:lvl8pPr marL="3657600" marR="0" lvl="7" indent="-304800" algn="ctr" rtl="0">
              <a:lnSpc>
                <a:spcPct val="115000"/>
              </a:lnSpc>
              <a:spcBef>
                <a:spcPts val="0"/>
              </a:spcBef>
              <a:spcAft>
                <a:spcPts val="0"/>
              </a:spcAft>
              <a:buClr>
                <a:schemeClr val="dk2"/>
              </a:buClr>
              <a:buSzPts val="1600"/>
              <a:buFont typeface="Nunito Sans SemiBold"/>
              <a:buNone/>
              <a:defRPr sz="1200" b="0" i="0" u="none" strike="noStrike" cap="none">
                <a:solidFill>
                  <a:schemeClr val="dk2"/>
                </a:solidFill>
                <a:latin typeface="Nunito Sans SemiBold"/>
                <a:ea typeface="Nunito Sans SemiBold"/>
                <a:cs typeface="Nunito Sans SemiBold"/>
                <a:sym typeface="Nunito Sans SemiBold"/>
              </a:defRPr>
            </a:lvl8pPr>
            <a:lvl9pPr marL="4114800" marR="0" lvl="8" indent="-304800" algn="ctr" rtl="0">
              <a:lnSpc>
                <a:spcPct val="115000"/>
              </a:lnSpc>
              <a:spcBef>
                <a:spcPts val="0"/>
              </a:spcBef>
              <a:spcAft>
                <a:spcPts val="0"/>
              </a:spcAft>
              <a:buClr>
                <a:schemeClr val="dk2"/>
              </a:buClr>
              <a:buSzPts val="1600"/>
              <a:buFont typeface="Nunito Sans SemiBold"/>
              <a:buNone/>
              <a:defRPr sz="1200" b="0" i="0" u="none" strike="noStrike" cap="none">
                <a:solidFill>
                  <a:schemeClr val="dk2"/>
                </a:solidFill>
                <a:latin typeface="Nunito Sans SemiBold"/>
                <a:ea typeface="Nunito Sans SemiBold"/>
                <a:cs typeface="Nunito Sans SemiBold"/>
                <a:sym typeface="Nunito Sans SemiBold"/>
              </a:defRPr>
            </a:lvl9pPr>
          </a:lstStyle>
          <a:p>
            <a:pPr marL="0" indent="0" algn="l"/>
            <a:r>
              <a:rPr lang="en-US" dirty="0"/>
              <a:t>Attempt 3</a:t>
            </a:r>
          </a:p>
        </p:txBody>
      </p:sp>
      <p:pic>
        <p:nvPicPr>
          <p:cNvPr id="5" name="animation1.mp4">
            <a:hlinkClick r:id="" action="ppaction://media"/>
            <a:extLst>
              <a:ext uri="{FF2B5EF4-FFF2-40B4-BE49-F238E27FC236}">
                <a16:creationId xmlns:a16="http://schemas.microsoft.com/office/drawing/2014/main" id="{2CA9B46D-E7DE-9613-EC02-C1A23409463F}"/>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16667" y="1199197"/>
            <a:ext cx="2054072" cy="3419935"/>
          </a:xfrm>
          <a:prstGeom prst="rect">
            <a:avLst/>
          </a:prstGeom>
        </p:spPr>
      </p:pic>
      <p:pic>
        <p:nvPicPr>
          <p:cNvPr id="13" name="animation2.mp4">
            <a:hlinkClick r:id="" action="ppaction://media"/>
            <a:extLst>
              <a:ext uri="{FF2B5EF4-FFF2-40B4-BE49-F238E27FC236}">
                <a16:creationId xmlns:a16="http://schemas.microsoft.com/office/drawing/2014/main" id="{EBAD08E3-47A9-9DEE-4B66-FC2E62BD5322}"/>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3514216" y="1199197"/>
            <a:ext cx="2054073" cy="3419936"/>
          </a:xfrm>
          <a:prstGeom prst="rect">
            <a:avLst/>
          </a:prstGeom>
        </p:spPr>
      </p:pic>
      <p:pic>
        <p:nvPicPr>
          <p:cNvPr id="14" name="animation3.mp4">
            <a:hlinkClick r:id="" action="ppaction://media"/>
            <a:extLst>
              <a:ext uri="{FF2B5EF4-FFF2-40B4-BE49-F238E27FC236}">
                <a16:creationId xmlns:a16="http://schemas.microsoft.com/office/drawing/2014/main" id="{B7123ECC-8785-FEE7-00D1-D65C9819C91D}"/>
              </a:ext>
            </a:extLst>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6630059" y="1199197"/>
            <a:ext cx="2054073" cy="34199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0000" fill="hold"/>
                                        <p:tgtEl>
                                          <p:spTgt spid="1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00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video>
              <p:cMediaNode vol="80000">
                <p:cTn id="21" fill="hold" display="0">
                  <p:stCondLst>
                    <p:cond delay="indefinite"/>
                  </p:stCondLst>
                </p:cTn>
                <p:tgtEl>
                  <p:spTgt spid="13"/>
                </p:tgtEl>
              </p:cMediaNode>
            </p:video>
            <p:seq concurrent="1" nextAc="seek">
              <p:cTn id="22" restart="whenNotActive" fill="hold" evtFilter="cancelBubble" nodeType="interactiveSeq">
                <p:stCondLst>
                  <p:cond evt="onClick" delay="0">
                    <p:tgtEl>
                      <p:spTgt spid="1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13"/>
                                        </p:tgtEl>
                                      </p:cBhvr>
                                    </p:cmd>
                                  </p:childTnLst>
                                </p:cTn>
                              </p:par>
                            </p:childTnLst>
                          </p:cTn>
                        </p:par>
                      </p:childTnLst>
                    </p:cTn>
                  </p:par>
                </p:childTnLst>
              </p:cTn>
              <p:nextCondLst>
                <p:cond evt="onClick" delay="0">
                  <p:tgtEl>
                    <p:spTgt spid="13"/>
                  </p:tgtEl>
                </p:cond>
              </p:nextCondLst>
            </p:seq>
            <p:video>
              <p:cMediaNode vol="80000">
                <p:cTn id="27" fill="hold" display="0">
                  <p:stCondLst>
                    <p:cond delay="indefinite"/>
                  </p:stCondLst>
                </p:cTn>
                <p:tgtEl>
                  <p:spTgt spid="14"/>
                </p:tgtEl>
              </p:cMediaNode>
            </p:video>
            <p:seq concurrent="1" nextAc="seek">
              <p:cTn id="28" restart="whenNotActive" fill="hold" evtFilter="cancelBubble" nodeType="interactiveSeq">
                <p:stCondLst>
                  <p:cond evt="onClick" delay="0">
                    <p:tgtEl>
                      <p:spTgt spid="14"/>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F7FDB6E7-5F7E-29A1-64D6-E5844621CC7C}"/>
              </a:ext>
            </a:extLst>
          </p:cNvPr>
          <p:cNvSpPr>
            <a:spLocks noGrp="1"/>
          </p:cNvSpPr>
          <p:nvPr>
            <p:ph type="subTitle" idx="7"/>
          </p:nvPr>
        </p:nvSpPr>
        <p:spPr>
          <a:xfrm>
            <a:off x="2273752" y="903960"/>
            <a:ext cx="6280043" cy="452700"/>
          </a:xfrm>
        </p:spPr>
        <p:txBody>
          <a:bodyPr/>
          <a:lstStyle/>
          <a:p>
            <a:r>
              <a:rPr lang="en-US" dirty="0">
                <a:hlinkClick r:id="rId2" tooltip="https://www.reddit.com/r/computergraphics/comments/gj0nax/optimize_metaball_rendering_on_shader/"/>
              </a:rPr>
              <a:t>https://www.reddit.com/r/computergraphics/comments/gj0nax/optimize_metaball_rendering_on_shader/</a:t>
            </a:r>
            <a:endParaRPr lang="en-US" dirty="0"/>
          </a:p>
        </p:txBody>
      </p:sp>
      <p:sp>
        <p:nvSpPr>
          <p:cNvPr id="9" name="Subtitle 8">
            <a:extLst>
              <a:ext uri="{FF2B5EF4-FFF2-40B4-BE49-F238E27FC236}">
                <a16:creationId xmlns:a16="http://schemas.microsoft.com/office/drawing/2014/main" id="{1C736DC4-5D88-DD00-1702-871D9DBDF872}"/>
              </a:ext>
            </a:extLst>
          </p:cNvPr>
          <p:cNvSpPr>
            <a:spLocks noGrp="1"/>
          </p:cNvSpPr>
          <p:nvPr>
            <p:ph type="subTitle" idx="8"/>
          </p:nvPr>
        </p:nvSpPr>
        <p:spPr>
          <a:xfrm>
            <a:off x="2354691" y="1476335"/>
            <a:ext cx="4434618" cy="452700"/>
          </a:xfrm>
        </p:spPr>
        <p:txBody>
          <a:bodyPr/>
          <a:lstStyle/>
          <a:p>
            <a:r>
              <a:rPr lang="en-US" dirty="0">
                <a:hlinkClick r:id="rId3"/>
              </a:rPr>
              <a:t>https://www.youtube.com/watch?v=ITFolyl_66U</a:t>
            </a:r>
            <a:endParaRPr lang="en-US" dirty="0"/>
          </a:p>
        </p:txBody>
      </p:sp>
      <p:sp>
        <p:nvSpPr>
          <p:cNvPr id="10" name="Subtitle 9">
            <a:extLst>
              <a:ext uri="{FF2B5EF4-FFF2-40B4-BE49-F238E27FC236}">
                <a16:creationId xmlns:a16="http://schemas.microsoft.com/office/drawing/2014/main" id="{7530841E-7C01-8B13-2C1F-10C977F0147F}"/>
              </a:ext>
            </a:extLst>
          </p:cNvPr>
          <p:cNvSpPr>
            <a:spLocks noGrp="1"/>
          </p:cNvSpPr>
          <p:nvPr>
            <p:ph type="subTitle" idx="9"/>
          </p:nvPr>
        </p:nvSpPr>
        <p:spPr>
          <a:xfrm>
            <a:off x="2273752" y="2227722"/>
            <a:ext cx="6978313" cy="452700"/>
          </a:xfrm>
        </p:spPr>
        <p:txBody>
          <a:bodyPr/>
          <a:lstStyle/>
          <a:p>
            <a:r>
              <a:rPr lang="en-US" u="sng" dirty="0">
                <a:hlinkClick r:id="rId4" tooltip="https://byjus.com/physics/kinematics-equations/#:~:text=There%20are%20four%20basic%20kinematics,2%20+%202%20a%20Δ%20x"/>
              </a:rPr>
              <a:t>https://byjus.com/physics/kinematics-equations/#:~:text=There%20are%20four%20basic%20kinematics,2%20+%202%20a%20</a:t>
            </a:r>
            <a:r>
              <a:rPr lang="el-GR" u="sng" dirty="0">
                <a:hlinkClick r:id="rId4" tooltip="https://byjus.com/physics/kinematics-equations/#:~:text=There%20are%20four%20basic%20kinematics,2%20+%202%20a%20Δ%20x"/>
              </a:rPr>
              <a:t>Δ%20</a:t>
            </a:r>
            <a:r>
              <a:rPr lang="en-US" u="sng" dirty="0">
                <a:hlinkClick r:id="rId4" tooltip="https://byjus.com/physics/kinematics-equations/#:~:text=There%20are%20four%20basic%20kinematics,2%20+%202%20a%20Δ%20x"/>
              </a:rPr>
              <a:t>x</a:t>
            </a:r>
            <a:endParaRPr lang="en-US" dirty="0"/>
          </a:p>
        </p:txBody>
      </p:sp>
      <p:sp>
        <p:nvSpPr>
          <p:cNvPr id="11" name="Subtitle 10">
            <a:extLst>
              <a:ext uri="{FF2B5EF4-FFF2-40B4-BE49-F238E27FC236}">
                <a16:creationId xmlns:a16="http://schemas.microsoft.com/office/drawing/2014/main" id="{6819629E-AB39-92CE-7758-09324777277C}"/>
              </a:ext>
            </a:extLst>
          </p:cNvPr>
          <p:cNvSpPr>
            <a:spLocks noGrp="1"/>
          </p:cNvSpPr>
          <p:nvPr>
            <p:ph type="subTitle" idx="13"/>
          </p:nvPr>
        </p:nvSpPr>
        <p:spPr>
          <a:xfrm>
            <a:off x="2273752" y="3098784"/>
            <a:ext cx="5041447" cy="452700"/>
          </a:xfrm>
        </p:spPr>
        <p:txBody>
          <a:bodyPr/>
          <a:lstStyle/>
          <a:p>
            <a:r>
              <a:rPr lang="en-US" dirty="0">
                <a:hlinkClick r:id="rId5" tooltip="https://en.wikipedia.org/wiki/Ornstein–Uhlenbeck_process"/>
              </a:rPr>
              <a:t>https://en.wikipedia.org/wiki/Ornstein–Uhlenbeck_process</a:t>
            </a:r>
            <a:endParaRPr lang="en-US" dirty="0"/>
          </a:p>
        </p:txBody>
      </p:sp>
      <p:sp>
        <p:nvSpPr>
          <p:cNvPr id="12" name="Subtitle 11">
            <a:extLst>
              <a:ext uri="{FF2B5EF4-FFF2-40B4-BE49-F238E27FC236}">
                <a16:creationId xmlns:a16="http://schemas.microsoft.com/office/drawing/2014/main" id="{F726F13B-45F3-181F-5F28-58E962AE6829}"/>
              </a:ext>
            </a:extLst>
          </p:cNvPr>
          <p:cNvSpPr>
            <a:spLocks noGrp="1"/>
          </p:cNvSpPr>
          <p:nvPr>
            <p:ph type="subTitle" idx="14"/>
          </p:nvPr>
        </p:nvSpPr>
        <p:spPr>
          <a:xfrm>
            <a:off x="2273751" y="3969846"/>
            <a:ext cx="6280043" cy="452700"/>
          </a:xfrm>
        </p:spPr>
        <p:txBody>
          <a:bodyPr/>
          <a:lstStyle/>
          <a:p>
            <a:r>
              <a:rPr lang="en-US" dirty="0">
                <a:hlinkClick r:id="rId6" tooltip="https://en.wikipedia.org/wiki/Euler–Maruyama_method"/>
              </a:rPr>
              <a:t>https://en.wikipedia.org/wiki/Euler–Maruyama_method</a:t>
            </a:r>
            <a:endParaRPr lang="en-US" dirty="0"/>
          </a:p>
        </p:txBody>
      </p:sp>
      <p:sp>
        <p:nvSpPr>
          <p:cNvPr id="14" name="Title 13">
            <a:extLst>
              <a:ext uri="{FF2B5EF4-FFF2-40B4-BE49-F238E27FC236}">
                <a16:creationId xmlns:a16="http://schemas.microsoft.com/office/drawing/2014/main" id="{257A3373-7A7C-0E2D-0398-9E78F80173D5}"/>
              </a:ext>
            </a:extLst>
          </p:cNvPr>
          <p:cNvSpPr>
            <a:spLocks noGrp="1"/>
          </p:cNvSpPr>
          <p:nvPr>
            <p:ph type="title"/>
          </p:nvPr>
        </p:nvSpPr>
        <p:spPr>
          <a:xfrm>
            <a:off x="228600" y="228600"/>
            <a:ext cx="2926200" cy="615523"/>
          </a:xfrm>
        </p:spPr>
        <p:txBody>
          <a:bodyPr/>
          <a:lstStyle/>
          <a:p>
            <a:r>
              <a:rPr lang="en-US" dirty="0"/>
              <a:t>References</a:t>
            </a:r>
          </a:p>
        </p:txBody>
      </p:sp>
    </p:spTree>
    <p:extLst>
      <p:ext uri="{BB962C8B-B14F-4D97-AF65-F5344CB8AC3E}">
        <p14:creationId xmlns:p14="http://schemas.microsoft.com/office/powerpoint/2010/main" val="4162245476"/>
      </p:ext>
    </p:extLst>
  </p:cSld>
  <p:clrMapOvr>
    <a:masterClrMapping/>
  </p:clrMapOvr>
</p:sld>
</file>

<file path=ppt/theme/theme1.xml><?xml version="1.0" encoding="utf-8"?>
<a:theme xmlns:a="http://schemas.openxmlformats.org/drawingml/2006/main" name="Dark Particles">
  <a:themeElements>
    <a:clrScheme name="Simple Light">
      <a:dk1>
        <a:srgbClr val="000000"/>
      </a:dk1>
      <a:lt1>
        <a:srgbClr val="FFFFFF"/>
      </a:lt1>
      <a:dk2>
        <a:srgbClr val="F5F5F5"/>
      </a:dk2>
      <a:lt2>
        <a:srgbClr val="323232"/>
      </a:lt2>
      <a:accent1>
        <a:srgbClr val="434343"/>
      </a:accent1>
      <a:accent2>
        <a:srgbClr val="252525"/>
      </a:accent2>
      <a:accent3>
        <a:srgbClr val="DEFF9A"/>
      </a:accent3>
      <a:accent4>
        <a:srgbClr val="DAFFDE"/>
      </a:accent4>
      <a:accent5>
        <a:srgbClr val="4CDC8B"/>
      </a:accent5>
      <a:accent6>
        <a:srgbClr val="4C7FDC"/>
      </a:accent6>
      <a:hlink>
        <a:srgbClr val="18181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rketing Plan Presentation [Style 1]">
  <a:themeElements>
    <a:clrScheme name="Simple Light">
      <a:dk1>
        <a:srgbClr val="FFFFFF"/>
      </a:dk1>
      <a:lt1>
        <a:srgbClr val="07363B"/>
      </a:lt1>
      <a:dk2>
        <a:srgbClr val="1F1F1F"/>
      </a:dk2>
      <a:lt2>
        <a:srgbClr val="30E8B0"/>
      </a:lt2>
      <a:accent1>
        <a:srgbClr val="6AD1FA"/>
      </a:accent1>
      <a:accent2>
        <a:srgbClr val="C3A1F8"/>
      </a:accent2>
      <a:accent3>
        <a:srgbClr val="F96E0C"/>
      </a:accent3>
      <a:accent4>
        <a:srgbClr val="EBEE68"/>
      </a:accent4>
      <a:accent5>
        <a:srgbClr val="93A2A2"/>
      </a:accent5>
      <a:accent6>
        <a:srgbClr val="454B4B"/>
      </a:accent6>
      <a:hlink>
        <a:srgbClr val="30E8B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1747</TotalTime>
  <Words>345</Words>
  <Application>Microsoft Macintosh PowerPoint</Application>
  <PresentationFormat>On-screen Show (16:9)</PresentationFormat>
  <Paragraphs>63</Paragraphs>
  <Slides>4</Slides>
  <Notes>3</Notes>
  <HiddenSlides>0</HiddenSlides>
  <MMClips>3</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vt:i4>
      </vt:variant>
    </vt:vector>
  </HeadingPairs>
  <TitlesOfParts>
    <vt:vector size="16" baseType="lpstr">
      <vt:lpstr>Arial</vt:lpstr>
      <vt:lpstr>Cambria Math</vt:lpstr>
      <vt:lpstr>Urbanist SemiBold</vt:lpstr>
      <vt:lpstr>Nunito Sans</vt:lpstr>
      <vt:lpstr>Urbanist Medium</vt:lpstr>
      <vt:lpstr>Urbanist</vt:lpstr>
      <vt:lpstr>Poppins Medium</vt:lpstr>
      <vt:lpstr>Poppins</vt:lpstr>
      <vt:lpstr>Poppins SemiBold</vt:lpstr>
      <vt:lpstr>Nunito Sans SemiBold</vt:lpstr>
      <vt:lpstr>Dark Particles</vt:lpstr>
      <vt:lpstr>Marketing Plan Presentation [Style 1]</vt:lpstr>
      <vt:lpstr>Thermal Driven Lava Lamp Fluid Dynamics</vt:lpstr>
      <vt:lpstr>Methods</vt:lpstr>
      <vt:lpstr>Animation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Huan Nguyen</cp:lastModifiedBy>
  <cp:revision>2</cp:revision>
  <dcterms:modified xsi:type="dcterms:W3CDTF">2025-12-03T16:40:04Z</dcterms:modified>
</cp:coreProperties>
</file>