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E1DCD8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E1DCD8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E1DCD8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E1DCD8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E1DCD8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E1DCD8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E1DCD8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E1DCD8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E1DCD8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E1DCD8"/>
        </a:fontRef>
        <a:srgbClr val="E1DCD8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rgbClr val="E6CCCB"/>
          </a:solidFill>
        </a:fill>
      </a:tcStyle>
    </a:wholeTbl>
    <a:band2H>
      <a:tcTxStyle b="def" i="def"/>
      <a:tcStyle>
        <a:tcBdr/>
        <a:fill>
          <a:solidFill>
            <a:srgbClr val="F3E7E7"/>
          </a:solidFill>
        </a:fill>
      </a:tcStyle>
    </a:band2H>
    <a:firstCol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381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381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E1DCD8"/>
        </a:fontRef>
        <a:srgbClr val="E1DCD8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rgbClr val="F6EFE0"/>
          </a:solidFill>
        </a:fill>
      </a:tcStyle>
    </a:wholeTbl>
    <a:band2H>
      <a:tcTxStyle b="def" i="def"/>
      <a:tcStyle>
        <a:tcBdr/>
        <a:fill>
          <a:solidFill>
            <a:srgbClr val="FAF7F0"/>
          </a:solidFill>
        </a:fill>
      </a:tcStyle>
    </a:band2H>
    <a:firstCol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381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381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1DCD8"/>
        </a:fontRef>
        <a:srgbClr val="E1DCD8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rgbClr val="F5EAE6"/>
          </a:solidFill>
        </a:fill>
      </a:tcStyle>
    </a:wholeTbl>
    <a:band2H>
      <a:tcTxStyle b="def" i="def"/>
      <a:tcStyle>
        <a:tcBdr/>
        <a:fill>
          <a:solidFill>
            <a:srgbClr val="FAF5F3"/>
          </a:solidFill>
        </a:fill>
      </a:tcStyle>
    </a:band2H>
    <a:firstCol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381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381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E1DCD8"/>
        </a:fontRef>
        <a:srgbClr val="E1DCD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9F8F8"/>
          </a:solidFill>
        </a:fill>
      </a:tcStyle>
    </a:wholeTbl>
    <a:band2H>
      <a:tcTxStyle b="def" i="def"/>
      <a:tcStyle>
        <a:tcBdr/>
        <a:fill>
          <a:solidFill>
            <a:srgbClr val="032C3C"/>
          </a:solidFill>
        </a:fill>
      </a:tcStyle>
    </a:band2H>
    <a:firstCol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E1DCD8"/>
        </a:fontRef>
        <a:srgbClr val="E1DCD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E1DCD8"/>
              </a:solidFill>
              <a:prstDash val="solid"/>
              <a:round/>
            </a:ln>
          </a:top>
          <a:bottom>
            <a:ln w="25400" cap="flat">
              <a:solidFill>
                <a:srgbClr val="E1DCD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2C3C"/>
          </a:solidFill>
        </a:fill>
      </a:tcStyle>
    </a:lastRow>
    <a:firstRow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E1DCD8"/>
              </a:solidFill>
              <a:prstDash val="solid"/>
              <a:round/>
            </a:ln>
          </a:top>
          <a:bottom>
            <a:ln w="25400" cap="flat">
              <a:solidFill>
                <a:srgbClr val="E1DCD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E1DCD8"/>
        </a:fontRef>
        <a:srgbClr val="E1DCD8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rgbClr val="F4F2F0"/>
          </a:solidFill>
        </a:fill>
      </a:tcStyle>
    </a:wholeTbl>
    <a:band2H>
      <a:tcTxStyle b="def" i="def"/>
      <a:tcStyle>
        <a:tcBdr/>
        <a:fill>
          <a:solidFill>
            <a:srgbClr val="F9F8F8"/>
          </a:solidFill>
        </a:fill>
      </a:tcStyle>
    </a:band2H>
    <a:firstCol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rgbClr val="E1DCD8"/>
          </a:solidFill>
        </a:fill>
      </a:tcStyle>
    </a:firstCol>
    <a:lastRow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38100" cap="flat">
              <a:solidFill>
                <a:srgbClr val="032C3C"/>
              </a:solidFill>
              <a:prstDash val="solid"/>
              <a:round/>
            </a:ln>
          </a:top>
          <a:bottom>
            <a:ln w="127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rgbClr val="E1DCD8"/>
          </a:solidFill>
        </a:fill>
      </a:tcStyle>
    </a:lastRow>
    <a:firstRow>
      <a:tcTxStyle b="on" i="off">
        <a:fontRef idx="minor">
          <a:srgbClr val="032C3C"/>
        </a:fontRef>
        <a:srgbClr val="032C3C"/>
      </a:tcTxStyle>
      <a:tcStyle>
        <a:tcBdr>
          <a:left>
            <a:ln w="12700" cap="flat">
              <a:solidFill>
                <a:srgbClr val="032C3C"/>
              </a:solidFill>
              <a:prstDash val="solid"/>
              <a:round/>
            </a:ln>
          </a:left>
          <a:right>
            <a:ln w="12700" cap="flat">
              <a:solidFill>
                <a:srgbClr val="032C3C"/>
              </a:solidFill>
              <a:prstDash val="solid"/>
              <a:round/>
            </a:ln>
          </a:right>
          <a:top>
            <a:ln w="12700" cap="flat">
              <a:solidFill>
                <a:srgbClr val="032C3C"/>
              </a:solidFill>
              <a:prstDash val="solid"/>
              <a:round/>
            </a:ln>
          </a:top>
          <a:bottom>
            <a:ln w="38100" cap="flat">
              <a:solidFill>
                <a:srgbClr val="032C3C"/>
              </a:solidFill>
              <a:prstDash val="solid"/>
              <a:round/>
            </a:ln>
          </a:bottom>
          <a:insideH>
            <a:ln w="12700" cap="flat">
              <a:solidFill>
                <a:srgbClr val="032C3C"/>
              </a:solidFill>
              <a:prstDash val="solid"/>
              <a:round/>
            </a:ln>
          </a:insideH>
          <a:insideV>
            <a:ln w="12700" cap="flat">
              <a:solidFill>
                <a:srgbClr val="032C3C"/>
              </a:solidFill>
              <a:prstDash val="solid"/>
              <a:round/>
            </a:ln>
          </a:insideV>
        </a:tcBdr>
        <a:fill>
          <a:solidFill>
            <a:srgbClr val="E1DCD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E1DCD8"/>
        </a:fontRef>
        <a:srgbClr val="E1DCD8"/>
      </a:tcTxStyle>
      <a:tcStyle>
        <a:tcBdr>
          <a:left>
            <a:ln w="12700" cap="flat">
              <a:solidFill>
                <a:srgbClr val="E1DCD8"/>
              </a:solidFill>
              <a:prstDash val="solid"/>
              <a:round/>
            </a:ln>
          </a:left>
          <a:right>
            <a:ln w="12700" cap="flat">
              <a:solidFill>
                <a:srgbClr val="E1DCD8"/>
              </a:solidFill>
              <a:prstDash val="solid"/>
              <a:round/>
            </a:ln>
          </a:right>
          <a:top>
            <a:ln w="12700" cap="flat">
              <a:solidFill>
                <a:srgbClr val="E1DCD8"/>
              </a:solidFill>
              <a:prstDash val="solid"/>
              <a:round/>
            </a:ln>
          </a:top>
          <a:bottom>
            <a:ln w="12700" cap="flat">
              <a:solidFill>
                <a:srgbClr val="E1DCD8"/>
              </a:solidFill>
              <a:prstDash val="solid"/>
              <a:round/>
            </a:ln>
          </a:bottom>
          <a:insideH>
            <a:ln w="12700" cap="flat">
              <a:solidFill>
                <a:srgbClr val="E1DCD8"/>
              </a:solidFill>
              <a:prstDash val="solid"/>
              <a:round/>
            </a:ln>
          </a:insideH>
          <a:insideV>
            <a:ln w="12700" cap="flat">
              <a:solidFill>
                <a:srgbClr val="E1DCD8"/>
              </a:solidFill>
              <a:prstDash val="solid"/>
              <a:round/>
            </a:ln>
          </a:insideV>
        </a:tcBdr>
        <a:fill>
          <a:solidFill>
            <a:srgbClr val="E1DCD8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E1DCD8"/>
        </a:fontRef>
        <a:srgbClr val="E1DCD8"/>
      </a:tcTxStyle>
      <a:tcStyle>
        <a:tcBdr>
          <a:left>
            <a:ln w="12700" cap="flat">
              <a:solidFill>
                <a:srgbClr val="E1DCD8"/>
              </a:solidFill>
              <a:prstDash val="solid"/>
              <a:round/>
            </a:ln>
          </a:left>
          <a:right>
            <a:ln w="12700" cap="flat">
              <a:solidFill>
                <a:srgbClr val="E1DCD8"/>
              </a:solidFill>
              <a:prstDash val="solid"/>
              <a:round/>
            </a:ln>
          </a:right>
          <a:top>
            <a:ln w="12700" cap="flat">
              <a:solidFill>
                <a:srgbClr val="E1DCD8"/>
              </a:solidFill>
              <a:prstDash val="solid"/>
              <a:round/>
            </a:ln>
          </a:top>
          <a:bottom>
            <a:ln w="12700" cap="flat">
              <a:solidFill>
                <a:srgbClr val="E1DCD8"/>
              </a:solidFill>
              <a:prstDash val="solid"/>
              <a:round/>
            </a:ln>
          </a:bottom>
          <a:insideH>
            <a:ln w="12700" cap="flat">
              <a:solidFill>
                <a:srgbClr val="E1DCD8"/>
              </a:solidFill>
              <a:prstDash val="solid"/>
              <a:round/>
            </a:ln>
          </a:insideH>
          <a:insideV>
            <a:ln w="12700" cap="flat">
              <a:solidFill>
                <a:srgbClr val="E1DCD8"/>
              </a:solidFill>
              <a:prstDash val="solid"/>
              <a:round/>
            </a:ln>
          </a:insideV>
        </a:tcBdr>
        <a:fill>
          <a:solidFill>
            <a:srgbClr val="E1DCD8">
              <a:alpha val="20000"/>
            </a:srgbClr>
          </a:solidFill>
        </a:fill>
      </a:tcStyle>
    </a:firstCol>
    <a:lastRow>
      <a:tcTxStyle b="on" i="off">
        <a:fontRef idx="minor">
          <a:srgbClr val="E1DCD8"/>
        </a:fontRef>
        <a:srgbClr val="E1DCD8"/>
      </a:tcTxStyle>
      <a:tcStyle>
        <a:tcBdr>
          <a:left>
            <a:ln w="12700" cap="flat">
              <a:solidFill>
                <a:srgbClr val="E1DCD8"/>
              </a:solidFill>
              <a:prstDash val="solid"/>
              <a:round/>
            </a:ln>
          </a:left>
          <a:right>
            <a:ln w="12700" cap="flat">
              <a:solidFill>
                <a:srgbClr val="E1DCD8"/>
              </a:solidFill>
              <a:prstDash val="solid"/>
              <a:round/>
            </a:ln>
          </a:right>
          <a:top>
            <a:ln w="50800" cap="flat">
              <a:solidFill>
                <a:srgbClr val="E1DCD8"/>
              </a:solidFill>
              <a:prstDash val="solid"/>
              <a:round/>
            </a:ln>
          </a:top>
          <a:bottom>
            <a:ln w="12700" cap="flat">
              <a:solidFill>
                <a:srgbClr val="E1DCD8"/>
              </a:solidFill>
              <a:prstDash val="solid"/>
              <a:round/>
            </a:ln>
          </a:bottom>
          <a:insideH>
            <a:ln w="12700" cap="flat">
              <a:solidFill>
                <a:srgbClr val="E1DCD8"/>
              </a:solidFill>
              <a:prstDash val="solid"/>
              <a:round/>
            </a:ln>
          </a:insideH>
          <a:insideV>
            <a:ln w="12700" cap="flat">
              <a:solidFill>
                <a:srgbClr val="E1DCD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E1DCD8"/>
        </a:fontRef>
        <a:srgbClr val="E1DCD8"/>
      </a:tcTxStyle>
      <a:tcStyle>
        <a:tcBdr>
          <a:left>
            <a:ln w="12700" cap="flat">
              <a:solidFill>
                <a:srgbClr val="E1DCD8"/>
              </a:solidFill>
              <a:prstDash val="solid"/>
              <a:round/>
            </a:ln>
          </a:left>
          <a:right>
            <a:ln w="12700" cap="flat">
              <a:solidFill>
                <a:srgbClr val="E1DCD8"/>
              </a:solidFill>
              <a:prstDash val="solid"/>
              <a:round/>
            </a:ln>
          </a:right>
          <a:top>
            <a:ln w="12700" cap="flat">
              <a:solidFill>
                <a:srgbClr val="E1DCD8"/>
              </a:solidFill>
              <a:prstDash val="solid"/>
              <a:round/>
            </a:ln>
          </a:top>
          <a:bottom>
            <a:ln w="25400" cap="flat">
              <a:solidFill>
                <a:srgbClr val="E1DCD8"/>
              </a:solidFill>
              <a:prstDash val="solid"/>
              <a:round/>
            </a:ln>
          </a:bottom>
          <a:insideH>
            <a:ln w="12700" cap="flat">
              <a:solidFill>
                <a:srgbClr val="E1DCD8"/>
              </a:solidFill>
              <a:prstDash val="solid"/>
              <a:round/>
            </a:ln>
          </a:insideH>
          <a:insideV>
            <a:ln w="12700" cap="flat">
              <a:solidFill>
                <a:srgbClr val="E1DCD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Shape 13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1" name="Shape 13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BLANK">
    <p:bg>
      <p:bgPr>
        <a:solidFill>
          <a:srgbClr val="032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9;p2"/>
          <p:cNvGrpSpPr/>
          <p:nvPr/>
        </p:nvGrpSpPr>
        <p:grpSpPr>
          <a:xfrm>
            <a:off x="-801" y="-151"/>
            <a:ext cx="9145252" cy="5144251"/>
            <a:chOff x="0" y="0"/>
            <a:chExt cx="9145249" cy="5144249"/>
          </a:xfrm>
        </p:grpSpPr>
        <p:sp>
          <p:nvSpPr>
            <p:cNvPr id="16" name="Google Shape;10;p2"/>
            <p:cNvSpPr/>
            <p:nvPr/>
          </p:nvSpPr>
          <p:spPr>
            <a:xfrm flipH="1">
              <a:off x="515375" y="0"/>
              <a:ext cx="1" cy="5143800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7" name="Google Shape;11;p2"/>
            <p:cNvSpPr/>
            <p:nvPr/>
          </p:nvSpPr>
          <p:spPr>
            <a:xfrm flipH="1" flipV="1">
              <a:off x="-1" y="522544"/>
              <a:ext cx="9144901" cy="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8" name="Google Shape;12;p2"/>
            <p:cNvSpPr/>
            <p:nvPr/>
          </p:nvSpPr>
          <p:spPr>
            <a:xfrm>
              <a:off x="7229600" y="599"/>
              <a:ext cx="1" cy="52140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9" name="Google Shape;13;p2"/>
            <p:cNvSpPr/>
            <p:nvPr/>
          </p:nvSpPr>
          <p:spPr>
            <a:xfrm flipH="1">
              <a:off x="8623399" y="678"/>
              <a:ext cx="1" cy="514320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0" name="Google Shape;14;p2"/>
            <p:cNvSpPr/>
            <p:nvPr/>
          </p:nvSpPr>
          <p:spPr>
            <a:xfrm flipH="1" flipV="1">
              <a:off x="349" y="3611895"/>
              <a:ext cx="9144901" cy="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1" name="Google Shape;15;p2"/>
            <p:cNvSpPr/>
            <p:nvPr/>
          </p:nvSpPr>
          <p:spPr>
            <a:xfrm flipH="1" flipV="1">
              <a:off x="349" y="4620995"/>
              <a:ext cx="9144901" cy="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2" name="Google Shape;16;p2"/>
            <p:cNvSpPr/>
            <p:nvPr/>
          </p:nvSpPr>
          <p:spPr>
            <a:xfrm>
              <a:off x="7229650" y="3609449"/>
              <a:ext cx="1" cy="153480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24" name="Title Text"/>
          <p:cNvSpPr txBox="1"/>
          <p:nvPr>
            <p:ph type="title"/>
          </p:nvPr>
        </p:nvSpPr>
        <p:spPr>
          <a:xfrm>
            <a:off x="521799" y="1251349"/>
            <a:ext cx="8100902" cy="1531502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E1DCD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521375" y="2782849"/>
            <a:ext cx="8100901" cy="338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304800" indent="304800">
              <a:buClrTx/>
              <a:buSzTx/>
              <a:buFontTx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marL="304800" indent="762000">
              <a:buClrTx/>
              <a:buSzTx/>
              <a:buFontTx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marL="304800" indent="1219200">
              <a:buClrTx/>
              <a:buSzTx/>
              <a:buFontTx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marL="304800" indent="1676400">
              <a:buClrTx/>
              <a:buSzTx/>
              <a:buFontTx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521250" y="841674"/>
            <a:ext cx="1923301" cy="3842101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2444899" y="1411424"/>
            <a:ext cx="2233201" cy="109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/>
            </a:lvl1pPr>
            <a:lvl2pPr indent="-292100">
              <a:buSzPts val="1000"/>
              <a:defRPr sz="1000"/>
            </a:lvl2pPr>
            <a:lvl3pPr indent="-292100">
              <a:buSzPts val="1000"/>
              <a:defRPr sz="1000"/>
            </a:lvl3pPr>
            <a:lvl4pPr indent="-292100">
              <a:buSzPts val="1000"/>
              <a:defRPr sz="1000"/>
            </a:lvl4pPr>
            <a:lvl5pPr indent="-292100">
              <a:buSzPts val="1000"/>
              <a:defRPr sz="1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Google Shape;222;p11"/>
          <p:cNvSpPr txBox="1"/>
          <p:nvPr>
            <p:ph type="body" sz="quarter" idx="21"/>
          </p:nvPr>
        </p:nvSpPr>
        <p:spPr>
          <a:xfrm>
            <a:off x="6913250" y="1411424"/>
            <a:ext cx="2233200" cy="1091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147" name="Google Shape;243;p11"/>
          <p:cNvSpPr txBox="1"/>
          <p:nvPr/>
        </p:nvSpPr>
        <p:spPr>
          <a:xfrm>
            <a:off x="5762125" y="3346249"/>
            <a:ext cx="519651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defRPr sz="1000">
                <a:solidFill>
                  <a:srgbClr val="EAEAEA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/>
            <a:r>
              <a:t>00%</a:t>
            </a:r>
          </a:p>
        </p:txBody>
      </p:sp>
      <p:sp>
        <p:nvSpPr>
          <p:cNvPr id="148" name="Google Shape;247;p11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9" name="Google Shape;248;p11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2_2">
    <p:bg>
      <p:bgPr>
        <a:solidFill>
          <a:srgbClr val="3818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1pPr>
            <a:lvl2pPr marL="304800" indent="3048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2pPr>
            <a:lvl3pPr marL="304800" indent="7620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3pPr>
            <a:lvl4pPr marL="304800" indent="12192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4pPr>
            <a:lvl5pPr marL="304800" indent="1676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xfrm>
            <a:off x="1046168" y="666260"/>
            <a:ext cx="7576502" cy="641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1DCD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Google Shape;260;p12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0" name="Google Shape;261;p12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1" name="Google Shape;283;p12"/>
          <p:cNvSpPr txBox="1"/>
          <p:nvPr>
            <p:ph type="body" sz="quarter" idx="21"/>
          </p:nvPr>
        </p:nvSpPr>
        <p:spPr>
          <a:xfrm>
            <a:off x="1285875" y="1826512"/>
            <a:ext cx="3289800" cy="9531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pPr>
          </a:p>
        </p:txBody>
      </p:sp>
      <p:sp>
        <p:nvSpPr>
          <p:cNvPr id="162" name="Google Shape;284;p12"/>
          <p:cNvSpPr txBox="1"/>
          <p:nvPr>
            <p:ph type="body" sz="quarter" idx="22"/>
          </p:nvPr>
        </p:nvSpPr>
        <p:spPr>
          <a:xfrm>
            <a:off x="5223450" y="1826512"/>
            <a:ext cx="3289801" cy="9531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pP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/>
            </a:lvl1pPr>
            <a:lvl2pPr marL="304800" indent="304800" algn="r">
              <a:buClrTx/>
              <a:buSzTx/>
              <a:buFontTx/>
              <a:buNone/>
              <a:defRPr sz="800"/>
            </a:lvl2pPr>
            <a:lvl3pPr marL="304800" indent="762000" algn="r">
              <a:buClrTx/>
              <a:buSzTx/>
              <a:buFontTx/>
              <a:buNone/>
              <a:defRPr sz="800"/>
            </a:lvl3pPr>
            <a:lvl4pPr marL="304800" indent="1219200" algn="r">
              <a:buClrTx/>
              <a:buSzTx/>
              <a:buFontTx/>
              <a:buNone/>
              <a:defRPr sz="800"/>
            </a:lvl4pPr>
            <a:lvl5pPr marL="304800" indent="1676400" algn="r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Title Text"/>
          <p:cNvSpPr txBox="1"/>
          <p:nvPr>
            <p:ph type="title"/>
          </p:nvPr>
        </p:nvSpPr>
        <p:spPr>
          <a:xfrm>
            <a:off x="1046168" y="666260"/>
            <a:ext cx="7576502" cy="6414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2" name="Google Shape;288;p13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3" name="Google Shape;289;p13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4" name="Google Shape;292;p13"/>
          <p:cNvSpPr txBox="1"/>
          <p:nvPr>
            <p:ph type="body" sz="quarter" idx="21"/>
          </p:nvPr>
        </p:nvSpPr>
        <p:spPr>
          <a:xfrm>
            <a:off x="1285875" y="1558900"/>
            <a:ext cx="2803800" cy="2499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175" name="Google Shape;298;p13"/>
          <p:cNvSpPr txBox="1"/>
          <p:nvPr>
            <p:ph type="body" sz="quarter" idx="22"/>
          </p:nvPr>
        </p:nvSpPr>
        <p:spPr>
          <a:xfrm>
            <a:off x="6165050" y="1845824"/>
            <a:ext cx="2642400" cy="4932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 indent="-292100">
              <a:lnSpc>
                <a:spcPct val="100000"/>
              </a:lnSpc>
              <a:buSzPts val="1000"/>
              <a:defRPr sz="1000"/>
            </a:pPr>
          </a:p>
        </p:txBody>
      </p:sp>
      <p:sp>
        <p:nvSpPr>
          <p:cNvPr id="176" name="Google Shape;299;p13"/>
          <p:cNvSpPr txBox="1"/>
          <p:nvPr>
            <p:ph type="body" sz="quarter" idx="23"/>
          </p:nvPr>
        </p:nvSpPr>
        <p:spPr>
          <a:xfrm>
            <a:off x="6165050" y="2631025"/>
            <a:ext cx="2642400" cy="4932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 indent="-292100">
              <a:lnSpc>
                <a:spcPct val="100000"/>
              </a:lnSpc>
              <a:buSzPts val="1000"/>
              <a:defRPr sz="1000"/>
            </a:pPr>
          </a:p>
        </p:txBody>
      </p:sp>
      <p:sp>
        <p:nvSpPr>
          <p:cNvPr id="177" name="Google Shape;300;p13"/>
          <p:cNvSpPr txBox="1"/>
          <p:nvPr>
            <p:ph type="body" sz="quarter" idx="24"/>
          </p:nvPr>
        </p:nvSpPr>
        <p:spPr>
          <a:xfrm>
            <a:off x="6165050" y="3374875"/>
            <a:ext cx="2642400" cy="4932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 indent="-292100">
              <a:lnSpc>
                <a:spcPct val="100000"/>
              </a:lnSpc>
              <a:buSzPts val="1000"/>
              <a:defRPr sz="1000"/>
            </a:pPr>
          </a:p>
        </p:txBody>
      </p:sp>
      <p:sp>
        <p:nvSpPr>
          <p:cNvPr id="178" name="Google Shape;301;p13"/>
          <p:cNvSpPr txBox="1"/>
          <p:nvPr>
            <p:ph type="body" sz="quarter" idx="25"/>
          </p:nvPr>
        </p:nvSpPr>
        <p:spPr>
          <a:xfrm>
            <a:off x="6165050" y="4118724"/>
            <a:ext cx="2642400" cy="4932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 indent="-292100">
              <a:lnSpc>
                <a:spcPct val="100000"/>
              </a:lnSpc>
              <a:buSzPts val="1000"/>
              <a:defRPr sz="1000"/>
            </a:pP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305;p14"/>
          <p:cNvGrpSpPr/>
          <p:nvPr/>
        </p:nvGrpSpPr>
        <p:grpSpPr>
          <a:xfrm>
            <a:off x="614725" y="758874"/>
            <a:ext cx="333900" cy="369898"/>
            <a:chOff x="0" y="0"/>
            <a:chExt cx="333899" cy="369896"/>
          </a:xfrm>
        </p:grpSpPr>
        <p:sp>
          <p:nvSpPr>
            <p:cNvPr id="186" name="Google Shape;306;p14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87" name="Google Shape;307;p14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88" name="Google Shape;308;p14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190" name="Title Text"/>
          <p:cNvSpPr txBox="1"/>
          <p:nvPr>
            <p:ph type="title"/>
          </p:nvPr>
        </p:nvSpPr>
        <p:spPr>
          <a:xfrm>
            <a:off x="1046168" y="666260"/>
            <a:ext cx="7576502" cy="6414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1" name="Google Shape;310;p14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2" name="Google Shape;311;p14"/>
          <p:cNvSpPr/>
          <p:nvPr/>
        </p:nvSpPr>
        <p:spPr>
          <a:xfrm>
            <a:off x="1045949" y="334900"/>
            <a:ext cx="8098502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3" name="Google Shape;312;p14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4" name="Google Shape;313;p14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5" name="Google Shape;314;p14"/>
          <p:cNvSpPr/>
          <p:nvPr/>
        </p:nvSpPr>
        <p:spPr>
          <a:xfrm>
            <a:off x="1045949" y="1307575"/>
            <a:ext cx="8098502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6" name="Google Shape;315;p14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7" name="Body Level One…"/>
          <p:cNvSpPr txBox="1"/>
          <p:nvPr>
            <p:ph type="body" sz="quarter" idx="1"/>
          </p:nvPr>
        </p:nvSpPr>
        <p:spPr>
          <a:xfrm>
            <a:off x="1041050" y="334925"/>
            <a:ext cx="7581901" cy="3297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304800" indent="-152400">
              <a:lnSpc>
                <a:spcPct val="100000"/>
              </a:lnSpc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304800" indent="304800">
              <a:lnSpc>
                <a:spcPct val="100000"/>
              </a:lnSpc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marL="304800" indent="762000">
              <a:lnSpc>
                <a:spcPct val="100000"/>
              </a:lnSpc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marL="304800" indent="1219200">
              <a:lnSpc>
                <a:spcPct val="100000"/>
              </a:lnSpc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marL="304800" indent="1676400">
              <a:lnSpc>
                <a:spcPct val="100000"/>
              </a:lnSpc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Body Level One…"/>
          <p:cNvSpPr txBox="1"/>
          <p:nvPr>
            <p:ph type="body" sz="half" idx="1"/>
          </p:nvPr>
        </p:nvSpPr>
        <p:spPr>
          <a:xfrm>
            <a:off x="1042099" y="1307575"/>
            <a:ext cx="3977101" cy="3522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Google Shape;322;p15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7" name="Google Shape;323;p15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8" name="Title Text"/>
          <p:cNvSpPr txBox="1"/>
          <p:nvPr>
            <p:ph type="title"/>
          </p:nvPr>
        </p:nvSpPr>
        <p:spPr>
          <a:xfrm>
            <a:off x="1040750" y="334850"/>
            <a:ext cx="7581901" cy="8826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bg>
      <p:bgPr>
        <a:solidFill>
          <a:srgbClr val="3818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1pPr>
            <a:lvl2pPr marL="304800" indent="3048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2pPr>
            <a:lvl3pPr marL="304800" indent="7620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3pPr>
            <a:lvl4pPr marL="304800" indent="12192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4pPr>
            <a:lvl5pPr marL="304800" indent="1676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1DCD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8" name="Google Shape;330;p16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9" name="Google Shape;331;p16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0" name="Google Shape;332;p16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1" name="Google Shape;333;p16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2" name="Google Shape;334;p16"/>
          <p:cNvSpPr/>
          <p:nvPr/>
        </p:nvSpPr>
        <p:spPr>
          <a:xfrm>
            <a:off x="521250" y="841674"/>
            <a:ext cx="86232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336;p17"/>
          <p:cNvSpPr/>
          <p:nvPr/>
        </p:nvSpPr>
        <p:spPr>
          <a:xfrm>
            <a:off x="6771475" y="-25"/>
            <a:ext cx="2372401" cy="51435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231" name="Body Level One…"/>
          <p:cNvSpPr txBox="1"/>
          <p:nvPr>
            <p:ph type="body" sz="quarter" idx="1"/>
          </p:nvPr>
        </p:nvSpPr>
        <p:spPr>
          <a:xfrm>
            <a:off x="521250" y="-175"/>
            <a:ext cx="29301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800"/>
            </a:lvl1pPr>
            <a:lvl2pPr marL="304800" indent="304800">
              <a:buClrTx/>
              <a:buSzTx/>
              <a:buFontTx/>
              <a:buNone/>
              <a:defRPr sz="800"/>
            </a:lvl2pPr>
            <a:lvl3pPr marL="304800" indent="762000">
              <a:buClrTx/>
              <a:buSzTx/>
              <a:buFontTx/>
              <a:buNone/>
              <a:defRPr sz="800"/>
            </a:lvl3pPr>
            <a:lvl4pPr marL="304800" indent="1219200">
              <a:buClrTx/>
              <a:buSzTx/>
              <a:buFontTx/>
              <a:buNone/>
              <a:defRPr sz="800"/>
            </a:lvl4pPr>
            <a:lvl5pPr marL="304800" indent="1676400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Google Shape;340;p17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3" name="Google Shape;341;p17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4" name="Google Shape;342;p17"/>
          <p:cNvSpPr/>
          <p:nvPr/>
        </p:nvSpPr>
        <p:spPr>
          <a:xfrm flipH="1">
            <a:off x="6773750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5" name="Google Shape;343;p17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6" name="Title Text"/>
          <p:cNvSpPr txBox="1"/>
          <p:nvPr>
            <p:ph type="title"/>
          </p:nvPr>
        </p:nvSpPr>
        <p:spPr>
          <a:xfrm>
            <a:off x="6773750" y="841724"/>
            <a:ext cx="1848901" cy="3648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7" name="Google Shape;346;p17"/>
          <p:cNvSpPr txBox="1"/>
          <p:nvPr>
            <p:ph type="body" sz="quarter" idx="21"/>
          </p:nvPr>
        </p:nvSpPr>
        <p:spPr>
          <a:xfrm>
            <a:off x="6773750" y="1633925"/>
            <a:ext cx="1848900" cy="32109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2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Body Level One…"/>
          <p:cNvSpPr txBox="1"/>
          <p:nvPr>
            <p:ph type="body" sz="quarter" idx="1"/>
          </p:nvPr>
        </p:nvSpPr>
        <p:spPr>
          <a:xfrm>
            <a:off x="6270724" y="3025600"/>
            <a:ext cx="2874601" cy="14247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indent="-292100">
              <a:buSzPts val="1000"/>
              <a:defRPr sz="1000"/>
            </a:lvl1pPr>
            <a:lvl2pPr indent="-292100">
              <a:buSzPts val="1000"/>
              <a:defRPr sz="1000"/>
            </a:lvl2pPr>
            <a:lvl3pPr indent="-292100">
              <a:buSzPts val="1000"/>
              <a:defRPr sz="1000"/>
            </a:lvl3pPr>
            <a:lvl4pPr indent="-292100">
              <a:buSzPts val="1000"/>
              <a:defRPr sz="1000"/>
            </a:lvl4pPr>
            <a:lvl5pPr indent="-292100">
              <a:buSzPts val="1000"/>
              <a:defRPr sz="1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Google Shape;350;p18"/>
          <p:cNvSpPr txBox="1"/>
          <p:nvPr>
            <p:ph type="body" sz="quarter" idx="21"/>
          </p:nvPr>
        </p:nvSpPr>
        <p:spPr>
          <a:xfrm>
            <a:off x="3403050" y="2668875"/>
            <a:ext cx="2868001" cy="17814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247" name="Google Shape;351;p18"/>
          <p:cNvSpPr txBox="1"/>
          <p:nvPr>
            <p:ph type="body" sz="quarter" idx="22"/>
          </p:nvPr>
        </p:nvSpPr>
        <p:spPr>
          <a:xfrm>
            <a:off x="521250" y="3426700"/>
            <a:ext cx="2880300" cy="1023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indent="-292100">
              <a:buClr>
                <a:srgbClr val="EAEAEA"/>
              </a:buClr>
              <a:buSzPts val="1000"/>
              <a:defRPr sz="1000">
                <a:solidFill>
                  <a:srgbClr val="EAEAEA"/>
                </a:solidFill>
              </a:defRPr>
            </a:pPr>
          </a:p>
        </p:txBody>
      </p:sp>
      <p:sp>
        <p:nvSpPr>
          <p:cNvPr id="2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9" name="Google Shape;353;p18"/>
          <p:cNvSpPr/>
          <p:nvPr/>
        </p:nvSpPr>
        <p:spPr>
          <a:xfrm flipH="1">
            <a:off x="3401654" y="841986"/>
            <a:ext cx="1" cy="43017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0" name="Google Shape;354;p18"/>
          <p:cNvSpPr/>
          <p:nvPr/>
        </p:nvSpPr>
        <p:spPr>
          <a:xfrm flipH="1">
            <a:off x="6271043" y="841986"/>
            <a:ext cx="1" cy="43017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1" name="Google Shape;358;p18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2" name="Google Shape;359;p18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3" name="Google Shape;360;p18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4" name="Google Shape;361;p18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5" name="Google Shape;362;p18"/>
          <p:cNvSpPr/>
          <p:nvPr/>
        </p:nvSpPr>
        <p:spPr>
          <a:xfrm>
            <a:off x="521250" y="841674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rgbClr val="032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Body Level One…"/>
          <p:cNvSpPr txBox="1"/>
          <p:nvPr>
            <p:ph type="body" sz="quarter" idx="1"/>
          </p:nvPr>
        </p:nvSpPr>
        <p:spPr>
          <a:xfrm>
            <a:off x="1043524" y="2532675"/>
            <a:ext cx="1958402" cy="1001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indent="-292100">
              <a:buSzPts val="1000"/>
              <a:defRPr sz="1000"/>
            </a:lvl1pPr>
            <a:lvl2pPr indent="-292100">
              <a:buSzPts val="1000"/>
              <a:defRPr sz="1000"/>
            </a:lvl2pPr>
            <a:lvl3pPr indent="-292100">
              <a:buSzPts val="1000"/>
              <a:defRPr sz="1000"/>
            </a:lvl3pPr>
            <a:lvl4pPr indent="-292100">
              <a:buSzPts val="1000"/>
              <a:defRPr sz="1000"/>
            </a:lvl4pPr>
            <a:lvl5pPr indent="-292100">
              <a:buSzPts val="1000"/>
              <a:defRPr sz="1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Google Shape;376;p19"/>
          <p:cNvSpPr/>
          <p:nvPr/>
        </p:nvSpPr>
        <p:spPr>
          <a:xfrm flipH="1">
            <a:off x="8622700" y="334949"/>
            <a:ext cx="1" cy="48057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5" name="Google Shape;380;p19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6" name="Google Shape;381;p19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7" name="Google Shape;382;p19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8" name="Title Text"/>
          <p:cNvSpPr txBox="1"/>
          <p:nvPr>
            <p:ph type="title"/>
          </p:nvPr>
        </p:nvSpPr>
        <p:spPr>
          <a:xfrm>
            <a:off x="3003325" y="615199"/>
            <a:ext cx="2667300" cy="34890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rgbClr val="EAEAEA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9" name="Google Shape;402;p19"/>
          <p:cNvSpPr txBox="1"/>
          <p:nvPr>
            <p:ph type="body" sz="quarter" idx="21"/>
          </p:nvPr>
        </p:nvSpPr>
        <p:spPr>
          <a:xfrm>
            <a:off x="1043524" y="4173999"/>
            <a:ext cx="1958402" cy="9591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270" name="Google Shape;405;p19"/>
          <p:cNvSpPr txBox="1"/>
          <p:nvPr>
            <p:ph type="body" sz="quarter" idx="22"/>
          </p:nvPr>
        </p:nvSpPr>
        <p:spPr>
          <a:xfrm>
            <a:off x="1043512" y="962025"/>
            <a:ext cx="1958401" cy="9729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2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Text"/>
          <p:cNvSpPr txBox="1"/>
          <p:nvPr>
            <p:ph type="title"/>
          </p:nvPr>
        </p:nvSpPr>
        <p:spPr>
          <a:xfrm>
            <a:off x="5481499" y="3864550"/>
            <a:ext cx="498301" cy="6366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buClr>
                <a:srgbClr val="032C3C"/>
              </a:buClr>
              <a:buSzPts val="1500"/>
              <a:buFont typeface="Helvetica"/>
              <a:buChar char="●"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9" name="Body Level One…"/>
          <p:cNvSpPr txBox="1"/>
          <p:nvPr>
            <p:ph type="body" sz="quarter" idx="1"/>
          </p:nvPr>
        </p:nvSpPr>
        <p:spPr>
          <a:xfrm>
            <a:off x="2187949" y="1307550"/>
            <a:ext cx="3181201" cy="12885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indent="-292100">
              <a:buSzPts val="1000"/>
              <a:defRPr sz="1000"/>
            </a:lvl1pPr>
            <a:lvl2pPr indent="-292100">
              <a:buSzPts val="1000"/>
              <a:defRPr sz="1000"/>
            </a:lvl2pPr>
            <a:lvl3pPr indent="-292100">
              <a:buSzPts val="1000"/>
              <a:defRPr sz="1000"/>
            </a:lvl3pPr>
            <a:lvl4pPr indent="-292100">
              <a:buSzPts val="1000"/>
              <a:defRPr sz="1000"/>
            </a:lvl4pPr>
            <a:lvl5pPr indent="-292100">
              <a:buSzPts val="1000"/>
              <a:defRPr sz="1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Google Shape;414;p20"/>
          <p:cNvSpPr txBox="1"/>
          <p:nvPr>
            <p:ph type="body" sz="quarter" idx="21"/>
          </p:nvPr>
        </p:nvSpPr>
        <p:spPr>
          <a:xfrm>
            <a:off x="2187949" y="3864550"/>
            <a:ext cx="3181201" cy="12792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281" name="Google Shape;415;p20"/>
          <p:cNvSpPr txBox="1"/>
          <p:nvPr>
            <p:ph type="body" sz="quarter" idx="22"/>
          </p:nvPr>
        </p:nvSpPr>
        <p:spPr>
          <a:xfrm>
            <a:off x="2187949" y="2596100"/>
            <a:ext cx="3181201" cy="12687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282" name="Google Shape;416;p20"/>
          <p:cNvSpPr/>
          <p:nvPr/>
        </p:nvSpPr>
        <p:spPr>
          <a:xfrm flipH="1" flipV="1">
            <a:off x="520174" y="1308845"/>
            <a:ext cx="86241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3" name="Google Shape;420;p20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4" name="Google Shape;421;p20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5" name="Google Shape;422;p20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041050" y="334925"/>
            <a:ext cx="7581901" cy="3297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304800" indent="304800"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marL="304800" indent="762000"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marL="304800" indent="1219200"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marL="304800" indent="1676400"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1040775" y="1307575"/>
            <a:ext cx="7581901" cy="745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Body Level One…"/>
          <p:cNvSpPr txBox="1"/>
          <p:nvPr>
            <p:ph type="body" sz="quarter" idx="1"/>
          </p:nvPr>
        </p:nvSpPr>
        <p:spPr>
          <a:xfrm>
            <a:off x="523424" y="3593824"/>
            <a:ext cx="1784401" cy="12417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Title Text"/>
          <p:cNvSpPr txBox="1"/>
          <p:nvPr>
            <p:ph type="title"/>
          </p:nvPr>
        </p:nvSpPr>
        <p:spPr>
          <a:xfrm>
            <a:off x="521250" y="3244949"/>
            <a:ext cx="1786501" cy="3489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5" name="Google Shape;436;p21"/>
          <p:cNvSpPr txBox="1"/>
          <p:nvPr>
            <p:ph type="body" sz="quarter" idx="21"/>
          </p:nvPr>
        </p:nvSpPr>
        <p:spPr>
          <a:xfrm>
            <a:off x="2679588" y="3593824"/>
            <a:ext cx="1979100" cy="12417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296" name="Google Shape;438;p21"/>
          <p:cNvSpPr txBox="1"/>
          <p:nvPr>
            <p:ph type="body" sz="quarter" idx="22"/>
          </p:nvPr>
        </p:nvSpPr>
        <p:spPr>
          <a:xfrm>
            <a:off x="4834747" y="3593824"/>
            <a:ext cx="1782300" cy="12417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297" name="Google Shape;440;p21"/>
          <p:cNvSpPr txBox="1"/>
          <p:nvPr>
            <p:ph type="body" sz="quarter" idx="23"/>
          </p:nvPr>
        </p:nvSpPr>
        <p:spPr>
          <a:xfrm>
            <a:off x="6991392" y="3593824"/>
            <a:ext cx="1778701" cy="12417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298" name="Google Shape;458;p21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9" name="Google Shape;459;p21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0" name="Google Shape;460;p21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1" name="Google Shape;461;p21"/>
          <p:cNvSpPr/>
          <p:nvPr/>
        </p:nvSpPr>
        <p:spPr>
          <a:xfrm>
            <a:off x="521250" y="1307575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Text"/>
          <p:cNvSpPr txBox="1"/>
          <p:nvPr>
            <p:ph type="title"/>
          </p:nvPr>
        </p:nvSpPr>
        <p:spPr>
          <a:xfrm>
            <a:off x="7718738" y="1307600"/>
            <a:ext cx="714601" cy="438001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0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/>
            </a:lvl1pPr>
            <a:lvl2pPr marL="304800" indent="304800" algn="r">
              <a:buClrTx/>
              <a:buSzTx/>
              <a:buFontTx/>
              <a:buNone/>
              <a:defRPr sz="800"/>
            </a:lvl2pPr>
            <a:lvl3pPr marL="304800" indent="762000" algn="r">
              <a:buClrTx/>
              <a:buSzTx/>
              <a:buFontTx/>
              <a:buNone/>
              <a:defRPr sz="800"/>
            </a:lvl3pPr>
            <a:lvl4pPr marL="304800" indent="1219200" algn="r">
              <a:buClrTx/>
              <a:buSzTx/>
              <a:buFontTx/>
              <a:buNone/>
              <a:defRPr sz="800"/>
            </a:lvl4pPr>
            <a:lvl5pPr marL="304800" indent="1676400" algn="r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1" name="Google Shape;478;p22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2" name="Google Shape;479;p22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3" name="Google Shape;480;p22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4" name="Google Shape;483;p22"/>
          <p:cNvSpPr/>
          <p:nvPr/>
        </p:nvSpPr>
        <p:spPr>
          <a:xfrm rot="16200000">
            <a:off x="1615375" y="2839724"/>
            <a:ext cx="2994900" cy="806701"/>
          </a:xfrm>
          <a:prstGeom prst="roundRect">
            <a:avLst>
              <a:gd name="adj" fmla="val 0"/>
            </a:avLst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315" name="Google Shape;484;p22"/>
          <p:cNvSpPr/>
          <p:nvPr>
            <p:ph type="pic" sz="quarter" idx="21"/>
          </p:nvPr>
        </p:nvSpPr>
        <p:spPr>
          <a:xfrm>
            <a:off x="2874249" y="1809100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16" name="Google Shape;494;p22"/>
          <p:cNvSpPr/>
          <p:nvPr>
            <p:ph type="pic" sz="quarter" idx="22"/>
          </p:nvPr>
        </p:nvSpPr>
        <p:spPr>
          <a:xfrm>
            <a:off x="3146200" y="1809100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17" name="Google Shape;495;p22"/>
          <p:cNvSpPr/>
          <p:nvPr>
            <p:ph type="pic" sz="quarter" idx="23"/>
          </p:nvPr>
        </p:nvSpPr>
        <p:spPr>
          <a:xfrm>
            <a:off x="2874249" y="2139875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18" name="Google Shape;496;p22"/>
          <p:cNvSpPr/>
          <p:nvPr>
            <p:ph type="pic" sz="quarter" idx="24"/>
          </p:nvPr>
        </p:nvSpPr>
        <p:spPr>
          <a:xfrm>
            <a:off x="3146200" y="2139875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19" name="Google Shape;497;p22"/>
          <p:cNvSpPr/>
          <p:nvPr>
            <p:ph type="pic" sz="quarter" idx="25"/>
          </p:nvPr>
        </p:nvSpPr>
        <p:spPr>
          <a:xfrm>
            <a:off x="2874249" y="2470649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0" name="Google Shape;498;p22"/>
          <p:cNvSpPr/>
          <p:nvPr>
            <p:ph type="pic" sz="quarter" idx="26"/>
          </p:nvPr>
        </p:nvSpPr>
        <p:spPr>
          <a:xfrm>
            <a:off x="2874249" y="2785774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1" name="Google Shape;499;p22"/>
          <p:cNvSpPr/>
          <p:nvPr>
            <p:ph type="pic" sz="quarter" idx="27"/>
          </p:nvPr>
        </p:nvSpPr>
        <p:spPr>
          <a:xfrm>
            <a:off x="2874249" y="3140724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2" name="Google Shape;500;p22"/>
          <p:cNvSpPr/>
          <p:nvPr>
            <p:ph type="pic" sz="quarter" idx="28"/>
          </p:nvPr>
        </p:nvSpPr>
        <p:spPr>
          <a:xfrm>
            <a:off x="3146200" y="3140724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3" name="Google Shape;501;p22"/>
          <p:cNvSpPr/>
          <p:nvPr>
            <p:ph type="pic" sz="quarter" idx="29"/>
          </p:nvPr>
        </p:nvSpPr>
        <p:spPr>
          <a:xfrm>
            <a:off x="2874249" y="3468663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4" name="Google Shape;502;p22"/>
          <p:cNvSpPr/>
          <p:nvPr>
            <p:ph type="pic" sz="quarter" idx="30"/>
          </p:nvPr>
        </p:nvSpPr>
        <p:spPr>
          <a:xfrm>
            <a:off x="2874249" y="3806349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5" name="Google Shape;503;p22"/>
          <p:cNvSpPr/>
          <p:nvPr>
            <p:ph type="pic" sz="quarter" idx="31"/>
          </p:nvPr>
        </p:nvSpPr>
        <p:spPr>
          <a:xfrm>
            <a:off x="3146200" y="3806349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6" name="Google Shape;504;p22"/>
          <p:cNvSpPr/>
          <p:nvPr>
            <p:ph type="pic" sz="quarter" idx="32"/>
          </p:nvPr>
        </p:nvSpPr>
        <p:spPr>
          <a:xfrm>
            <a:off x="2874249" y="4134025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7" name="Google Shape;505;p22"/>
          <p:cNvSpPr/>
          <p:nvPr>
            <p:ph type="pic" sz="quarter" idx="33"/>
          </p:nvPr>
        </p:nvSpPr>
        <p:spPr>
          <a:xfrm>
            <a:off x="2874249" y="4471963"/>
            <a:ext cx="205201" cy="205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_2_1">
    <p:bg>
      <p:bgPr>
        <a:solidFill>
          <a:srgbClr val="3818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/>
          <p:nvPr>
            <p:ph type="title"/>
          </p:nvPr>
        </p:nvSpPr>
        <p:spPr>
          <a:xfrm>
            <a:off x="2952000" y="2343724"/>
            <a:ext cx="391801" cy="382801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/>
          <a:lstStyle>
            <a:lvl1pPr algn="ctr">
              <a:lnSpc>
                <a:spcPct val="90000"/>
              </a:lnSpc>
              <a:defRPr sz="1200">
                <a:solidFill>
                  <a:srgbClr val="38181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6" name="Body Level One…"/>
          <p:cNvSpPr txBox="1"/>
          <p:nvPr>
            <p:ph type="body" sz="quarter" idx="1"/>
          </p:nvPr>
        </p:nvSpPr>
        <p:spPr>
          <a:xfrm>
            <a:off x="2951438" y="2726250"/>
            <a:ext cx="1910701" cy="642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>
                <a:solidFill>
                  <a:srgbClr val="E1DCD8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304800" indent="304800">
              <a:buClrTx/>
              <a:buSzTx/>
              <a:buFontTx/>
              <a:buNone/>
              <a:defRPr>
                <a:solidFill>
                  <a:srgbClr val="E1DCD8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304800" indent="762000">
              <a:buClrTx/>
              <a:buSzTx/>
              <a:buFontTx/>
              <a:buNone/>
              <a:defRPr>
                <a:solidFill>
                  <a:srgbClr val="E1DCD8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304800" indent="1219200">
              <a:buClrTx/>
              <a:buSzTx/>
              <a:buFontTx/>
              <a:buNone/>
              <a:defRPr>
                <a:solidFill>
                  <a:srgbClr val="E1DCD8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304800" indent="1676400">
              <a:buClrTx/>
              <a:buSzTx/>
              <a:buFontTx/>
              <a:buNone/>
              <a:defRPr>
                <a:solidFill>
                  <a:srgbClr val="E1DCD8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Google Shape;512;p23"/>
          <p:cNvSpPr txBox="1"/>
          <p:nvPr>
            <p:ph type="body" sz="quarter" idx="21"/>
          </p:nvPr>
        </p:nvSpPr>
        <p:spPr>
          <a:xfrm>
            <a:off x="2953649" y="3368599"/>
            <a:ext cx="1910701" cy="12909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pPr>
          </a:p>
        </p:txBody>
      </p:sp>
      <p:sp>
        <p:nvSpPr>
          <p:cNvPr id="338" name="Google Shape;515;p23"/>
          <p:cNvSpPr txBox="1"/>
          <p:nvPr>
            <p:ph type="body" sz="quarter" idx="22"/>
          </p:nvPr>
        </p:nvSpPr>
        <p:spPr>
          <a:xfrm>
            <a:off x="1044300" y="3368599"/>
            <a:ext cx="1910701" cy="12909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pPr>
          </a:p>
        </p:txBody>
      </p:sp>
      <p:sp>
        <p:nvSpPr>
          <p:cNvPr id="339" name="Google Shape;516;p23"/>
          <p:cNvSpPr txBox="1"/>
          <p:nvPr>
            <p:ph type="body" sz="quarter" idx="23"/>
          </p:nvPr>
        </p:nvSpPr>
        <p:spPr>
          <a:xfrm>
            <a:off x="4869450" y="3368599"/>
            <a:ext cx="1910701" cy="12909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pPr>
          </a:p>
        </p:txBody>
      </p:sp>
      <p:sp>
        <p:nvSpPr>
          <p:cNvPr id="340" name="Google Shape;518;p23"/>
          <p:cNvSpPr txBox="1"/>
          <p:nvPr>
            <p:ph type="body" sz="quarter" idx="24"/>
          </p:nvPr>
        </p:nvSpPr>
        <p:spPr>
          <a:xfrm>
            <a:off x="6773612" y="3368599"/>
            <a:ext cx="1846801" cy="12909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pPr>
          </a:p>
        </p:txBody>
      </p:sp>
      <p:sp>
        <p:nvSpPr>
          <p:cNvPr id="341" name="Google Shape;523;p23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526;p24"/>
          <p:cNvSpPr/>
          <p:nvPr/>
        </p:nvSpPr>
        <p:spPr>
          <a:xfrm flipH="1" flipV="1">
            <a:off x="1040499" y="3904694"/>
            <a:ext cx="7582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50" name="Body Level One…"/>
          <p:cNvSpPr txBox="1"/>
          <p:nvPr>
            <p:ph type="body" sz="quarter" idx="1"/>
          </p:nvPr>
        </p:nvSpPr>
        <p:spPr>
          <a:xfrm>
            <a:off x="1040700" y="-175"/>
            <a:ext cx="29301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800"/>
            </a:lvl1pPr>
            <a:lvl2pPr marL="304800" indent="304800">
              <a:buClrTx/>
              <a:buSzTx/>
              <a:buFontTx/>
              <a:buNone/>
              <a:defRPr sz="800"/>
            </a:lvl2pPr>
            <a:lvl3pPr marL="304800" indent="762000">
              <a:buClrTx/>
              <a:buSzTx/>
              <a:buFontTx/>
              <a:buNone/>
              <a:defRPr sz="800"/>
            </a:lvl3pPr>
            <a:lvl4pPr marL="304800" indent="1219200">
              <a:buClrTx/>
              <a:buSzTx/>
              <a:buFontTx/>
              <a:buNone/>
              <a:defRPr sz="800"/>
            </a:lvl4pPr>
            <a:lvl5pPr marL="304800" indent="1676400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Google Shape;530;p24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52" name="Google Shape;531;p24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53" name="Google Shape;532;p24"/>
          <p:cNvSpPr/>
          <p:nvPr/>
        </p:nvSpPr>
        <p:spPr>
          <a:xfrm flipH="1">
            <a:off x="8623975" y="-200"/>
            <a:ext cx="1" cy="51435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54" name="Google Shape;533;p24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55" name="Google Shape;534;p24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56" name="Google Shape;535;p24"/>
          <p:cNvSpPr txBox="1"/>
          <p:nvPr>
            <p:ph type="body" sz="quarter" idx="21"/>
          </p:nvPr>
        </p:nvSpPr>
        <p:spPr>
          <a:xfrm>
            <a:off x="1821800" y="3903424"/>
            <a:ext cx="4167900" cy="7797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</a:p>
        </p:txBody>
      </p:sp>
      <p:sp>
        <p:nvSpPr>
          <p:cNvPr id="357" name="Google Shape;536;p24"/>
          <p:cNvSpPr/>
          <p:nvPr/>
        </p:nvSpPr>
        <p:spPr>
          <a:xfrm flipH="1" flipV="1">
            <a:off x="1040499" y="4684395"/>
            <a:ext cx="7582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58" name="Google Shape;537;p24"/>
          <p:cNvSpPr/>
          <p:nvPr>
            <p:ph type="pic" sz="quarter" idx="22"/>
          </p:nvPr>
        </p:nvSpPr>
        <p:spPr>
          <a:xfrm>
            <a:off x="1046150" y="3907375"/>
            <a:ext cx="771600" cy="7716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59" name="Title Text"/>
          <p:cNvSpPr txBox="1"/>
          <p:nvPr>
            <p:ph type="title"/>
          </p:nvPr>
        </p:nvSpPr>
        <p:spPr>
          <a:xfrm>
            <a:off x="1046199" y="722374"/>
            <a:ext cx="5726102" cy="1571102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5500"/>
            </a:lvl1pPr>
          </a:lstStyle>
          <a:p>
            <a:pPr/>
            <a:r>
              <a:t>Title Text</a:t>
            </a:r>
          </a:p>
        </p:txBody>
      </p:sp>
      <p:sp>
        <p:nvSpPr>
          <p:cNvPr id="3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4">
    <p:bg>
      <p:bgPr>
        <a:solidFill>
          <a:srgbClr val="032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540;p25"/>
          <p:cNvGrpSpPr/>
          <p:nvPr/>
        </p:nvGrpSpPr>
        <p:grpSpPr>
          <a:xfrm>
            <a:off x="-801" y="-151"/>
            <a:ext cx="9145252" cy="5144251"/>
            <a:chOff x="0" y="0"/>
            <a:chExt cx="9145249" cy="5144249"/>
          </a:xfrm>
        </p:grpSpPr>
        <p:sp>
          <p:nvSpPr>
            <p:cNvPr id="367" name="Google Shape;541;p25"/>
            <p:cNvSpPr/>
            <p:nvPr/>
          </p:nvSpPr>
          <p:spPr>
            <a:xfrm flipH="1">
              <a:off x="515375" y="0"/>
              <a:ext cx="1" cy="5143800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68" name="Google Shape;542;p25"/>
            <p:cNvSpPr/>
            <p:nvPr/>
          </p:nvSpPr>
          <p:spPr>
            <a:xfrm flipH="1" flipV="1">
              <a:off x="-1" y="522544"/>
              <a:ext cx="9144901" cy="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69" name="Google Shape;543;p25"/>
            <p:cNvSpPr/>
            <p:nvPr/>
          </p:nvSpPr>
          <p:spPr>
            <a:xfrm>
              <a:off x="7229600" y="599"/>
              <a:ext cx="1" cy="52140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70" name="Google Shape;544;p25"/>
            <p:cNvSpPr/>
            <p:nvPr/>
          </p:nvSpPr>
          <p:spPr>
            <a:xfrm flipH="1">
              <a:off x="8623399" y="678"/>
              <a:ext cx="1" cy="514320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71" name="Google Shape;545;p25"/>
            <p:cNvSpPr/>
            <p:nvPr/>
          </p:nvSpPr>
          <p:spPr>
            <a:xfrm flipH="1" flipV="1">
              <a:off x="349" y="3611895"/>
              <a:ext cx="9144901" cy="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72" name="Google Shape;546;p25"/>
            <p:cNvSpPr/>
            <p:nvPr/>
          </p:nvSpPr>
          <p:spPr>
            <a:xfrm flipH="1" flipV="1">
              <a:off x="349" y="4620995"/>
              <a:ext cx="9144901" cy="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73" name="Google Shape;547;p25"/>
            <p:cNvSpPr/>
            <p:nvPr/>
          </p:nvSpPr>
          <p:spPr>
            <a:xfrm>
              <a:off x="7229650" y="3609449"/>
              <a:ext cx="1" cy="153480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375" name="Title Text"/>
          <p:cNvSpPr txBox="1"/>
          <p:nvPr>
            <p:ph type="title"/>
          </p:nvPr>
        </p:nvSpPr>
        <p:spPr>
          <a:xfrm>
            <a:off x="521799" y="1251349"/>
            <a:ext cx="8100902" cy="1531502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E1DCD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6" name="Body Level One…"/>
          <p:cNvSpPr txBox="1"/>
          <p:nvPr>
            <p:ph type="body" sz="quarter" idx="1"/>
          </p:nvPr>
        </p:nvSpPr>
        <p:spPr>
          <a:xfrm>
            <a:off x="518399" y="3609525"/>
            <a:ext cx="6710401" cy="1010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1000">
                <a:solidFill>
                  <a:srgbClr val="E1DCD8"/>
                </a:solidFill>
              </a:defRPr>
            </a:lvl1pPr>
            <a:lvl2pPr marL="304800" indent="304800">
              <a:buClrTx/>
              <a:buSzTx/>
              <a:buFontTx/>
              <a:buNone/>
              <a:defRPr sz="1000">
                <a:solidFill>
                  <a:srgbClr val="E1DCD8"/>
                </a:solidFill>
              </a:defRPr>
            </a:lvl2pPr>
            <a:lvl3pPr marL="304800" indent="762000">
              <a:buClrTx/>
              <a:buSzTx/>
              <a:buFontTx/>
              <a:buNone/>
              <a:defRPr sz="1000">
                <a:solidFill>
                  <a:srgbClr val="E1DCD8"/>
                </a:solidFill>
              </a:defRPr>
            </a:lvl3pPr>
            <a:lvl4pPr marL="304800" indent="1219200">
              <a:buClrTx/>
              <a:buSzTx/>
              <a:buFontTx/>
              <a:buNone/>
              <a:defRPr sz="1000">
                <a:solidFill>
                  <a:srgbClr val="E1DCD8"/>
                </a:solidFill>
              </a:defRPr>
            </a:lvl4pPr>
            <a:lvl5pPr marL="304800" indent="1676400">
              <a:buClrTx/>
              <a:buSzTx/>
              <a:buFontTx/>
              <a:buNone/>
              <a:defRPr sz="10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551;p26"/>
          <p:cNvGrpSpPr/>
          <p:nvPr/>
        </p:nvGrpSpPr>
        <p:grpSpPr>
          <a:xfrm>
            <a:off x="614063" y="4441675"/>
            <a:ext cx="333901" cy="369897"/>
            <a:chOff x="0" y="0"/>
            <a:chExt cx="333899" cy="369896"/>
          </a:xfrm>
        </p:grpSpPr>
        <p:sp>
          <p:nvSpPr>
            <p:cNvPr id="384" name="Google Shape;552;p26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85" name="Google Shape;553;p26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386" name="Google Shape;554;p26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391" name="Google Shape;555;p26"/>
          <p:cNvGrpSpPr/>
          <p:nvPr/>
        </p:nvGrpSpPr>
        <p:grpSpPr>
          <a:xfrm>
            <a:off x="614063" y="3705175"/>
            <a:ext cx="333901" cy="369897"/>
            <a:chOff x="0" y="0"/>
            <a:chExt cx="333899" cy="369896"/>
          </a:xfrm>
        </p:grpSpPr>
        <p:sp>
          <p:nvSpPr>
            <p:cNvPr id="388" name="Google Shape;556;p26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89" name="Google Shape;557;p26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390" name="Google Shape;558;p26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395" name="Google Shape;559;p26"/>
          <p:cNvGrpSpPr/>
          <p:nvPr/>
        </p:nvGrpSpPr>
        <p:grpSpPr>
          <a:xfrm>
            <a:off x="614063" y="2968674"/>
            <a:ext cx="333901" cy="369898"/>
            <a:chOff x="0" y="0"/>
            <a:chExt cx="333899" cy="369896"/>
          </a:xfrm>
        </p:grpSpPr>
        <p:sp>
          <p:nvSpPr>
            <p:cNvPr id="392" name="Google Shape;560;p26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93" name="Google Shape;561;p26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394" name="Google Shape;562;p26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399" name="Google Shape;563;p26"/>
          <p:cNvGrpSpPr/>
          <p:nvPr/>
        </p:nvGrpSpPr>
        <p:grpSpPr>
          <a:xfrm>
            <a:off x="614063" y="2232174"/>
            <a:ext cx="333901" cy="369897"/>
            <a:chOff x="0" y="0"/>
            <a:chExt cx="333899" cy="369896"/>
          </a:xfrm>
        </p:grpSpPr>
        <p:sp>
          <p:nvSpPr>
            <p:cNvPr id="396" name="Google Shape;564;p26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97" name="Google Shape;565;p26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398" name="Google Shape;566;p26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403" name="Google Shape;567;p26"/>
          <p:cNvGrpSpPr/>
          <p:nvPr/>
        </p:nvGrpSpPr>
        <p:grpSpPr>
          <a:xfrm>
            <a:off x="612825" y="1495674"/>
            <a:ext cx="333901" cy="369897"/>
            <a:chOff x="0" y="0"/>
            <a:chExt cx="333899" cy="369896"/>
          </a:xfrm>
        </p:grpSpPr>
        <p:sp>
          <p:nvSpPr>
            <p:cNvPr id="400" name="Google Shape;568;p26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401" name="Google Shape;569;p26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402" name="Google Shape;570;p26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407" name="Google Shape;571;p26"/>
          <p:cNvGrpSpPr/>
          <p:nvPr/>
        </p:nvGrpSpPr>
        <p:grpSpPr>
          <a:xfrm>
            <a:off x="612825" y="759175"/>
            <a:ext cx="333901" cy="369897"/>
            <a:chOff x="0" y="0"/>
            <a:chExt cx="333899" cy="369896"/>
          </a:xfrm>
        </p:grpSpPr>
        <p:sp>
          <p:nvSpPr>
            <p:cNvPr id="404" name="Google Shape;572;p26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405" name="Google Shape;573;p26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406" name="Google Shape;574;p26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408" name="Google Shape;575;p26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09" name="Google Shape;576;p26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10" name="Google Shape;577;p26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11" name="Google Shape;578;p26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12" name="Google Shape;579;p26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13" name="Title Text"/>
          <p:cNvSpPr txBox="1"/>
          <p:nvPr>
            <p:ph type="title"/>
          </p:nvPr>
        </p:nvSpPr>
        <p:spPr>
          <a:xfrm>
            <a:off x="1042099" y="334925"/>
            <a:ext cx="7576502" cy="3297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5000"/>
              </a:lnSpc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4" name="Google Shape;581;p26"/>
          <p:cNvSpPr/>
          <p:nvPr/>
        </p:nvSpPr>
        <p:spPr>
          <a:xfrm>
            <a:off x="1045949" y="2053193"/>
            <a:ext cx="8098502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15" name="Google Shape;582;p26"/>
          <p:cNvSpPr/>
          <p:nvPr/>
        </p:nvSpPr>
        <p:spPr>
          <a:xfrm>
            <a:off x="1045949" y="2800742"/>
            <a:ext cx="8098502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16" name="Google Shape;583;p26"/>
          <p:cNvSpPr/>
          <p:nvPr/>
        </p:nvSpPr>
        <p:spPr>
          <a:xfrm>
            <a:off x="1045949" y="3542474"/>
            <a:ext cx="8098502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17" name="Google Shape;584;p26"/>
          <p:cNvSpPr/>
          <p:nvPr/>
        </p:nvSpPr>
        <p:spPr>
          <a:xfrm>
            <a:off x="1045949" y="4297588"/>
            <a:ext cx="8098502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18" name="Google Shape;585;p26"/>
          <p:cNvSpPr/>
          <p:nvPr/>
        </p:nvSpPr>
        <p:spPr>
          <a:xfrm>
            <a:off x="1045949" y="1307575"/>
            <a:ext cx="8098502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19" name="Body Level One…"/>
          <p:cNvSpPr txBox="1"/>
          <p:nvPr>
            <p:ph type="body" sz="quarter" idx="1"/>
          </p:nvPr>
        </p:nvSpPr>
        <p:spPr>
          <a:xfrm>
            <a:off x="1042099" y="666249"/>
            <a:ext cx="7581901" cy="6414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marL="304800" indent="304800">
              <a:buClrTx/>
              <a:buSzTx/>
              <a:buFontTx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marL="304800" indent="762000">
              <a:buClrTx/>
              <a:buSzTx/>
              <a:buFontTx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marL="304800" indent="1219200">
              <a:buClrTx/>
              <a:buSzTx/>
              <a:buFontTx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marL="304800" indent="1676400">
              <a:buClrTx/>
              <a:buSzTx/>
              <a:buFontTx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593;p27"/>
          <p:cNvGrpSpPr/>
          <p:nvPr/>
        </p:nvGrpSpPr>
        <p:grpSpPr>
          <a:xfrm>
            <a:off x="611775" y="530800"/>
            <a:ext cx="333900" cy="369897"/>
            <a:chOff x="0" y="0"/>
            <a:chExt cx="333899" cy="369896"/>
          </a:xfrm>
        </p:grpSpPr>
        <p:sp>
          <p:nvSpPr>
            <p:cNvPr id="427" name="Google Shape;594;p27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428" name="Google Shape;595;p27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429" name="Google Shape;596;p27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431" name="Body Level One…"/>
          <p:cNvSpPr txBox="1"/>
          <p:nvPr>
            <p:ph type="body" sz="half" idx="1"/>
          </p:nvPr>
        </p:nvSpPr>
        <p:spPr>
          <a:xfrm>
            <a:off x="1042099" y="1307575"/>
            <a:ext cx="3977101" cy="3522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2" name="Google Shape;598;p27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33" name="Google Shape;599;p27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34" name="Google Shape;600;p27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35" name="Google Shape;601;p27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36" name="Google Shape;602;p27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37" name="Title Text"/>
          <p:cNvSpPr txBox="1"/>
          <p:nvPr>
            <p:ph type="title"/>
          </p:nvPr>
        </p:nvSpPr>
        <p:spPr>
          <a:xfrm>
            <a:off x="1040750" y="334850"/>
            <a:ext cx="7581901" cy="8826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438" name="Google Shape;604;p27"/>
          <p:cNvSpPr/>
          <p:nvPr/>
        </p:nvSpPr>
        <p:spPr>
          <a:xfrm>
            <a:off x="1042099" y="121745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5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/>
            </a:lvl1pPr>
            <a:lvl2pPr marL="304800" indent="304800" algn="r">
              <a:buClrTx/>
              <a:buSzTx/>
              <a:buFontTx/>
              <a:buNone/>
              <a:defRPr sz="800"/>
            </a:lvl2pPr>
            <a:lvl3pPr marL="304800" indent="762000" algn="r">
              <a:buClrTx/>
              <a:buSzTx/>
              <a:buFontTx/>
              <a:buNone/>
              <a:defRPr sz="800"/>
            </a:lvl3pPr>
            <a:lvl4pPr marL="304800" indent="1219200" algn="r">
              <a:buClrTx/>
              <a:buSzTx/>
              <a:buFontTx/>
              <a:buNone/>
              <a:defRPr sz="800"/>
            </a:lvl4pPr>
            <a:lvl5pPr marL="304800" indent="1676400" algn="r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3">
    <p:bg>
      <p:bgPr>
        <a:solidFill>
          <a:srgbClr val="3818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623;p30"/>
          <p:cNvGrpSpPr/>
          <p:nvPr/>
        </p:nvGrpSpPr>
        <p:grpSpPr>
          <a:xfrm>
            <a:off x="-801" y="-151"/>
            <a:ext cx="9145252" cy="5144251"/>
            <a:chOff x="0" y="0"/>
            <a:chExt cx="9145249" cy="5144249"/>
          </a:xfrm>
        </p:grpSpPr>
        <p:sp>
          <p:nvSpPr>
            <p:cNvPr id="463" name="Google Shape;624;p30"/>
            <p:cNvSpPr/>
            <p:nvPr/>
          </p:nvSpPr>
          <p:spPr>
            <a:xfrm flipH="1">
              <a:off x="515375" y="0"/>
              <a:ext cx="1" cy="5143800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464" name="Google Shape;625;p30"/>
            <p:cNvSpPr/>
            <p:nvPr/>
          </p:nvSpPr>
          <p:spPr>
            <a:xfrm flipH="1" flipV="1">
              <a:off x="-1" y="522544"/>
              <a:ext cx="9144901" cy="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465" name="Google Shape;626;p30"/>
            <p:cNvSpPr/>
            <p:nvPr/>
          </p:nvSpPr>
          <p:spPr>
            <a:xfrm>
              <a:off x="7229600" y="599"/>
              <a:ext cx="1" cy="52140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466" name="Google Shape;627;p30"/>
            <p:cNvSpPr/>
            <p:nvPr/>
          </p:nvSpPr>
          <p:spPr>
            <a:xfrm flipH="1">
              <a:off x="8623399" y="678"/>
              <a:ext cx="1" cy="514320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467" name="Google Shape;628;p30"/>
            <p:cNvSpPr/>
            <p:nvPr/>
          </p:nvSpPr>
          <p:spPr>
            <a:xfrm flipH="1" flipV="1">
              <a:off x="349" y="3611895"/>
              <a:ext cx="9144901" cy="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468" name="Google Shape;629;p30"/>
            <p:cNvSpPr/>
            <p:nvPr/>
          </p:nvSpPr>
          <p:spPr>
            <a:xfrm flipH="1" flipV="1">
              <a:off x="349" y="4620995"/>
              <a:ext cx="9144901" cy="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469" name="Google Shape;630;p30"/>
            <p:cNvSpPr/>
            <p:nvPr/>
          </p:nvSpPr>
          <p:spPr>
            <a:xfrm>
              <a:off x="7229650" y="3609449"/>
              <a:ext cx="1" cy="1534801"/>
            </a:xfrm>
            <a:prstGeom prst="line">
              <a:avLst/>
            </a:prstGeom>
            <a:noFill/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471" name="Title Text"/>
          <p:cNvSpPr txBox="1"/>
          <p:nvPr>
            <p:ph type="title"/>
          </p:nvPr>
        </p:nvSpPr>
        <p:spPr>
          <a:xfrm>
            <a:off x="521799" y="1251349"/>
            <a:ext cx="8100902" cy="1531502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4400">
                <a:solidFill>
                  <a:srgbClr val="E1DCD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2" name="Body Level One…"/>
          <p:cNvSpPr txBox="1"/>
          <p:nvPr>
            <p:ph type="body" sz="quarter" idx="1"/>
          </p:nvPr>
        </p:nvSpPr>
        <p:spPr>
          <a:xfrm>
            <a:off x="521799" y="2782874"/>
            <a:ext cx="8100902" cy="338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1000">
                <a:solidFill>
                  <a:schemeClr val="accent3"/>
                </a:solidFill>
              </a:defRPr>
            </a:lvl1pPr>
            <a:lvl2pPr marL="304800" indent="304800">
              <a:buClrTx/>
              <a:buSzTx/>
              <a:buFontTx/>
              <a:buNone/>
              <a:defRPr sz="1000">
                <a:solidFill>
                  <a:schemeClr val="accent3"/>
                </a:solidFill>
              </a:defRPr>
            </a:lvl2pPr>
            <a:lvl3pPr marL="304800" indent="762000">
              <a:buClrTx/>
              <a:buSzTx/>
              <a:buFontTx/>
              <a:buNone/>
              <a:defRPr sz="1000">
                <a:solidFill>
                  <a:schemeClr val="accent3"/>
                </a:solidFill>
              </a:defRPr>
            </a:lvl3pPr>
            <a:lvl4pPr marL="304800" indent="1219200">
              <a:buClrTx/>
              <a:buSzTx/>
              <a:buFontTx/>
              <a:buNone/>
              <a:defRPr sz="1000">
                <a:solidFill>
                  <a:schemeClr val="accent3"/>
                </a:solidFill>
              </a:defRPr>
            </a:lvl4pPr>
            <a:lvl5pPr marL="304800" indent="1676400">
              <a:buClrTx/>
              <a:buSzTx/>
              <a:buFontTx/>
              <a:buNone/>
              <a:defRPr sz="1000">
                <a:solidFill>
                  <a:schemeClr val="accent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xfrm>
            <a:off x="1040950" y="1667774"/>
            <a:ext cx="2022001" cy="641401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quarter" idx="1"/>
          </p:nvPr>
        </p:nvSpPr>
        <p:spPr>
          <a:xfrm>
            <a:off x="1041000" y="2309174"/>
            <a:ext cx="2022001" cy="684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/>
            </a:lvl1pPr>
            <a:lvl2pPr indent="-292100">
              <a:buSzPts val="1000"/>
              <a:defRPr sz="1000"/>
            </a:lvl2pPr>
            <a:lvl3pPr indent="-292100">
              <a:buSzPts val="1000"/>
              <a:defRPr sz="1000"/>
            </a:lvl3pPr>
            <a:lvl4pPr indent="-292100">
              <a:buSzPts val="1000"/>
              <a:defRPr sz="1000"/>
            </a:lvl4pPr>
            <a:lvl5pPr indent="-292100">
              <a:buSzPts val="1000"/>
              <a:defRPr sz="1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Google Shape;37;p4"/>
          <p:cNvSpPr txBox="1"/>
          <p:nvPr>
            <p:ph type="body" sz="quarter" idx="21"/>
          </p:nvPr>
        </p:nvSpPr>
        <p:spPr>
          <a:xfrm>
            <a:off x="3065900" y="2309174"/>
            <a:ext cx="2025301" cy="6849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45" name="Google Shape;39;p4"/>
          <p:cNvSpPr txBox="1"/>
          <p:nvPr>
            <p:ph type="body" sz="quarter" idx="22"/>
          </p:nvPr>
        </p:nvSpPr>
        <p:spPr>
          <a:xfrm>
            <a:off x="5090724" y="2309174"/>
            <a:ext cx="2027701" cy="6849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46" name="Google Shape;41;p4"/>
          <p:cNvSpPr txBox="1"/>
          <p:nvPr>
            <p:ph type="body" sz="quarter" idx="23"/>
          </p:nvPr>
        </p:nvSpPr>
        <p:spPr>
          <a:xfrm>
            <a:off x="7118774" y="2309174"/>
            <a:ext cx="2025301" cy="6849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47" name="Google Shape;43;p4"/>
          <p:cNvSpPr txBox="1"/>
          <p:nvPr>
            <p:ph type="body" sz="quarter" idx="24"/>
          </p:nvPr>
        </p:nvSpPr>
        <p:spPr>
          <a:xfrm>
            <a:off x="1041000" y="4226174"/>
            <a:ext cx="2022001" cy="6849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48" name="Google Shape;45;p4"/>
          <p:cNvSpPr txBox="1"/>
          <p:nvPr>
            <p:ph type="body" sz="quarter" idx="25"/>
          </p:nvPr>
        </p:nvSpPr>
        <p:spPr>
          <a:xfrm>
            <a:off x="3065900" y="4226174"/>
            <a:ext cx="2025301" cy="6849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49" name="Google Shape;47;p4"/>
          <p:cNvSpPr txBox="1"/>
          <p:nvPr>
            <p:ph type="body" sz="quarter" idx="26"/>
          </p:nvPr>
        </p:nvSpPr>
        <p:spPr>
          <a:xfrm>
            <a:off x="5090724" y="4226174"/>
            <a:ext cx="2027701" cy="6849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50" name="Google Shape;49;p4"/>
          <p:cNvSpPr txBox="1"/>
          <p:nvPr>
            <p:ph type="body" sz="quarter" idx="27"/>
          </p:nvPr>
        </p:nvSpPr>
        <p:spPr>
          <a:xfrm>
            <a:off x="7118774" y="4226174"/>
            <a:ext cx="2025301" cy="6849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2">
    <p:bg>
      <p:bgPr>
        <a:solidFill>
          <a:srgbClr val="3818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637;p31"/>
          <p:cNvSpPr/>
          <p:nvPr/>
        </p:nvSpPr>
        <p:spPr>
          <a:xfrm flipH="1">
            <a:off x="514574" y="521124"/>
            <a:ext cx="1" cy="40983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81" name="Google Shape;638;p31"/>
          <p:cNvSpPr/>
          <p:nvPr/>
        </p:nvSpPr>
        <p:spPr>
          <a:xfrm flipH="1">
            <a:off x="8622600" y="521124"/>
            <a:ext cx="1" cy="40983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82" name="Google Shape;639;p31"/>
          <p:cNvSpPr/>
          <p:nvPr/>
        </p:nvSpPr>
        <p:spPr>
          <a:xfrm>
            <a:off x="-675" y="521125"/>
            <a:ext cx="9145200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83" name="Google Shape;640;p31"/>
          <p:cNvSpPr/>
          <p:nvPr/>
        </p:nvSpPr>
        <p:spPr>
          <a:xfrm>
            <a:off x="-675" y="4619425"/>
            <a:ext cx="9145200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84" name="Google Shape;641;p31"/>
          <p:cNvSpPr/>
          <p:nvPr/>
        </p:nvSpPr>
        <p:spPr>
          <a:xfrm>
            <a:off x="-675" y="3464200"/>
            <a:ext cx="9145200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85" name="Google Shape;642;p31"/>
          <p:cNvSpPr/>
          <p:nvPr/>
        </p:nvSpPr>
        <p:spPr>
          <a:xfrm>
            <a:off x="516374" y="4043174"/>
            <a:ext cx="8111102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86" name="Google Shape;643;p31"/>
          <p:cNvSpPr/>
          <p:nvPr/>
        </p:nvSpPr>
        <p:spPr>
          <a:xfrm>
            <a:off x="4572000" y="3464200"/>
            <a:ext cx="1" cy="5763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87" name="Title Text"/>
          <p:cNvSpPr txBox="1"/>
          <p:nvPr>
            <p:ph type="title"/>
          </p:nvPr>
        </p:nvSpPr>
        <p:spPr>
          <a:xfrm>
            <a:off x="511600" y="913900"/>
            <a:ext cx="8111101" cy="1602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4400">
                <a:solidFill>
                  <a:srgbClr val="E1DCD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8" name="Body Level One…"/>
          <p:cNvSpPr txBox="1"/>
          <p:nvPr>
            <p:ph type="body" sz="quarter" idx="1"/>
          </p:nvPr>
        </p:nvSpPr>
        <p:spPr>
          <a:xfrm>
            <a:off x="511499" y="2515912"/>
            <a:ext cx="8111102" cy="369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 algn="ctr">
              <a:buClrTx/>
              <a:buSzTx/>
              <a:buFontTx/>
              <a:buNone/>
              <a:defRPr>
                <a:solidFill>
                  <a:schemeClr val="accent3"/>
                </a:solidFill>
              </a:defRPr>
            </a:lvl1pPr>
            <a:lvl2pPr marL="304800" indent="304800" algn="ctr">
              <a:buClrTx/>
              <a:buSzTx/>
              <a:buFontTx/>
              <a:buNone/>
              <a:defRPr>
                <a:solidFill>
                  <a:schemeClr val="accent3"/>
                </a:solidFill>
              </a:defRPr>
            </a:lvl2pPr>
            <a:lvl3pPr marL="304800" indent="762000" algn="ctr">
              <a:buClrTx/>
              <a:buSzTx/>
              <a:buFontTx/>
              <a:buNone/>
              <a:defRPr>
                <a:solidFill>
                  <a:schemeClr val="accent3"/>
                </a:solidFill>
              </a:defRPr>
            </a:lvl3pPr>
            <a:lvl4pPr marL="304800" indent="1219200" algn="ctr">
              <a:buClrTx/>
              <a:buSzTx/>
              <a:buFontTx/>
              <a:buNone/>
              <a:defRPr>
                <a:solidFill>
                  <a:schemeClr val="accent3"/>
                </a:solidFill>
              </a:defRPr>
            </a:lvl4pPr>
            <a:lvl5pPr marL="304800" indent="1676400" algn="ctr">
              <a:buClrTx/>
              <a:buSzTx/>
              <a:buFontTx/>
              <a:buNone/>
              <a:defRPr>
                <a:solidFill>
                  <a:schemeClr val="accent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2_2">
    <p:bg>
      <p:bgPr>
        <a:solidFill>
          <a:srgbClr val="3818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Body Level One…"/>
          <p:cNvSpPr txBox="1"/>
          <p:nvPr>
            <p:ph type="body" sz="quarter" idx="1"/>
          </p:nvPr>
        </p:nvSpPr>
        <p:spPr>
          <a:xfrm>
            <a:off x="514574" y="3467000"/>
            <a:ext cx="4057501" cy="576301"/>
          </a:xfrm>
          <a:prstGeom prst="rect">
            <a:avLst/>
          </a:prstGeom>
          <a:ln w="9525">
            <a:solidFill>
              <a:schemeClr val="accent6"/>
            </a:solidFill>
            <a:round/>
          </a:ln>
        </p:spPr>
        <p:txBody>
          <a:bodyPr anchor="ctr">
            <a:normAutofit fontScale="100000" lnSpcReduction="0"/>
          </a:bodyPr>
          <a:lstStyle>
            <a:lvl1pPr marL="304800" indent="-152400" algn="ctr">
              <a:buClrTx/>
              <a:buSzTx/>
              <a:buFontTx/>
              <a:buNone/>
              <a:defRPr sz="1000">
                <a:solidFill>
                  <a:srgbClr val="E1DCD8"/>
                </a:solidFill>
              </a:defRPr>
            </a:lvl1pPr>
            <a:lvl2pPr marL="304800" indent="304800" algn="ctr">
              <a:buClrTx/>
              <a:buSzTx/>
              <a:buFontTx/>
              <a:buNone/>
              <a:defRPr sz="1000">
                <a:solidFill>
                  <a:srgbClr val="E1DCD8"/>
                </a:solidFill>
              </a:defRPr>
            </a:lvl2pPr>
            <a:lvl3pPr marL="304800" indent="762000" algn="ctr">
              <a:buClrTx/>
              <a:buSzTx/>
              <a:buFontTx/>
              <a:buNone/>
              <a:defRPr sz="1000">
                <a:solidFill>
                  <a:srgbClr val="E1DCD8"/>
                </a:solidFill>
              </a:defRPr>
            </a:lvl3pPr>
            <a:lvl4pPr marL="304800" indent="1219200" algn="ctr">
              <a:buClrTx/>
              <a:buSzTx/>
              <a:buFontTx/>
              <a:buNone/>
              <a:defRPr sz="1000">
                <a:solidFill>
                  <a:srgbClr val="E1DCD8"/>
                </a:solidFill>
              </a:defRPr>
            </a:lvl4pPr>
            <a:lvl5pPr marL="304800" indent="1676400" algn="ctr">
              <a:buClrTx/>
              <a:buSzTx/>
              <a:buFontTx/>
              <a:buNone/>
              <a:defRPr sz="10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7" name="Google Shape;650;p32"/>
          <p:cNvSpPr/>
          <p:nvPr/>
        </p:nvSpPr>
        <p:spPr>
          <a:xfrm flipH="1">
            <a:off x="514574" y="521124"/>
            <a:ext cx="1" cy="40983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98" name="Google Shape;651;p32"/>
          <p:cNvSpPr/>
          <p:nvPr/>
        </p:nvSpPr>
        <p:spPr>
          <a:xfrm flipH="1">
            <a:off x="8622600" y="521124"/>
            <a:ext cx="1" cy="40983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99" name="Google Shape;652;p32"/>
          <p:cNvSpPr/>
          <p:nvPr/>
        </p:nvSpPr>
        <p:spPr>
          <a:xfrm>
            <a:off x="-675" y="521125"/>
            <a:ext cx="9145200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00" name="Google Shape;653;p32"/>
          <p:cNvSpPr/>
          <p:nvPr/>
        </p:nvSpPr>
        <p:spPr>
          <a:xfrm>
            <a:off x="-675" y="4619425"/>
            <a:ext cx="9145200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01" name="Google Shape;654;p32"/>
          <p:cNvSpPr/>
          <p:nvPr/>
        </p:nvSpPr>
        <p:spPr>
          <a:xfrm>
            <a:off x="-675" y="3464200"/>
            <a:ext cx="9145200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02" name="Google Shape;655;p32"/>
          <p:cNvSpPr/>
          <p:nvPr/>
        </p:nvSpPr>
        <p:spPr>
          <a:xfrm>
            <a:off x="516374" y="4043174"/>
            <a:ext cx="8111102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03" name="Google Shape;656;p32"/>
          <p:cNvSpPr/>
          <p:nvPr/>
        </p:nvSpPr>
        <p:spPr>
          <a:xfrm>
            <a:off x="4572000" y="3464200"/>
            <a:ext cx="1" cy="5763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04" name="Title Text"/>
          <p:cNvSpPr txBox="1"/>
          <p:nvPr>
            <p:ph type="title"/>
          </p:nvPr>
        </p:nvSpPr>
        <p:spPr>
          <a:xfrm>
            <a:off x="511600" y="913900"/>
            <a:ext cx="8111101" cy="1602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4400">
                <a:solidFill>
                  <a:srgbClr val="E1DCD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2_1">
    <p:bg>
      <p:bgPr>
        <a:solidFill>
          <a:srgbClr val="032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660;p33"/>
          <p:cNvSpPr/>
          <p:nvPr/>
        </p:nvSpPr>
        <p:spPr>
          <a:xfrm flipH="1">
            <a:off x="514574" y="521124"/>
            <a:ext cx="1" cy="40983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3" name="Google Shape;661;p33"/>
          <p:cNvSpPr/>
          <p:nvPr/>
        </p:nvSpPr>
        <p:spPr>
          <a:xfrm flipH="1">
            <a:off x="8622600" y="521124"/>
            <a:ext cx="1" cy="40983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4" name="Google Shape;662;p33"/>
          <p:cNvSpPr/>
          <p:nvPr/>
        </p:nvSpPr>
        <p:spPr>
          <a:xfrm>
            <a:off x="-675" y="521125"/>
            <a:ext cx="9145200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5" name="Google Shape;663;p33"/>
          <p:cNvSpPr/>
          <p:nvPr/>
        </p:nvSpPr>
        <p:spPr>
          <a:xfrm>
            <a:off x="-675" y="4619425"/>
            <a:ext cx="9145200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6" name="Google Shape;664;p33"/>
          <p:cNvSpPr/>
          <p:nvPr/>
        </p:nvSpPr>
        <p:spPr>
          <a:xfrm>
            <a:off x="-675" y="3464200"/>
            <a:ext cx="9145200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7" name="Google Shape;665;p33"/>
          <p:cNvSpPr/>
          <p:nvPr/>
        </p:nvSpPr>
        <p:spPr>
          <a:xfrm>
            <a:off x="516374" y="4043174"/>
            <a:ext cx="8111102" cy="1"/>
          </a:xfrm>
          <a:prstGeom prst="line">
            <a:avLst/>
          </a:prstGeom>
          <a:ln>
            <a:solidFill>
              <a:srgbClr val="E1DCD8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8" name="Title Text"/>
          <p:cNvSpPr txBox="1"/>
          <p:nvPr>
            <p:ph type="title"/>
          </p:nvPr>
        </p:nvSpPr>
        <p:spPr>
          <a:xfrm>
            <a:off x="511600" y="913900"/>
            <a:ext cx="8111101" cy="1602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4400">
                <a:solidFill>
                  <a:srgbClr val="E1DCD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9" name="Body Level One…"/>
          <p:cNvSpPr txBox="1"/>
          <p:nvPr>
            <p:ph type="body" sz="quarter" idx="1"/>
          </p:nvPr>
        </p:nvSpPr>
        <p:spPr>
          <a:xfrm>
            <a:off x="511499" y="2515912"/>
            <a:ext cx="8111102" cy="369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 algn="ctr">
              <a:buClrTx/>
              <a:buSzTx/>
              <a:buFontTx/>
              <a:buNone/>
              <a:defRPr>
                <a:solidFill>
                  <a:schemeClr val="accent6"/>
                </a:solidFill>
              </a:defRPr>
            </a:lvl1pPr>
            <a:lvl2pPr marL="304800" indent="304800" algn="ctr">
              <a:buClrTx/>
              <a:buSzTx/>
              <a:buFontTx/>
              <a:buNone/>
              <a:defRPr>
                <a:solidFill>
                  <a:schemeClr val="accent6"/>
                </a:solidFill>
              </a:defRPr>
            </a:lvl2pPr>
            <a:lvl3pPr marL="304800" indent="762000" algn="ctr">
              <a:buClrTx/>
              <a:buSzTx/>
              <a:buFontTx/>
              <a:buNone/>
              <a:defRPr>
                <a:solidFill>
                  <a:schemeClr val="accent6"/>
                </a:solidFill>
              </a:defRPr>
            </a:lvl3pPr>
            <a:lvl4pPr marL="304800" indent="1219200" algn="ctr">
              <a:buClrTx/>
              <a:buSzTx/>
              <a:buFontTx/>
              <a:buNone/>
              <a:defRPr>
                <a:solidFill>
                  <a:schemeClr val="accent6"/>
                </a:solidFill>
              </a:defRPr>
            </a:lvl4pPr>
            <a:lvl5pPr marL="304800" indent="1676400" algn="ctr">
              <a:buClrTx/>
              <a:buSzTx/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0" name="Google Shape;671;p33"/>
          <p:cNvSpPr/>
          <p:nvPr/>
        </p:nvSpPr>
        <p:spPr>
          <a:xfrm>
            <a:off x="4572000" y="3464200"/>
            <a:ext cx="1" cy="5763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5">
    <p:bg>
      <p:bgPr>
        <a:solidFill>
          <a:srgbClr val="032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1pPr>
            <a:lvl2pPr marL="304800" indent="3048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2pPr>
            <a:lvl3pPr marL="304800" indent="7620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3pPr>
            <a:lvl4pPr marL="304800" indent="12192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4pPr>
            <a:lvl5pPr marL="304800" indent="1676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1DCD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0" name="Google Shape;677;p34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31" name="Google Shape;678;p34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32" name="Google Shape;679;p34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33" name="Google Shape;680;p34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34" name="Google Shape;681;p34"/>
          <p:cNvSpPr/>
          <p:nvPr/>
        </p:nvSpPr>
        <p:spPr>
          <a:xfrm>
            <a:off x="521250" y="841674"/>
            <a:ext cx="86232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Body Level One…"/>
          <p:cNvSpPr txBox="1"/>
          <p:nvPr>
            <p:ph type="body" sz="quarter" idx="1"/>
          </p:nvPr>
        </p:nvSpPr>
        <p:spPr>
          <a:xfrm>
            <a:off x="4684024" y="3360999"/>
            <a:ext cx="2090101" cy="16113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indent="-292100" algn="ctr">
              <a:buSzPts val="1000"/>
              <a:defRPr sz="1000"/>
            </a:lvl1pPr>
            <a:lvl2pPr indent="-292100" algn="ctr">
              <a:buSzPts val="1000"/>
              <a:defRPr sz="1000"/>
            </a:lvl2pPr>
            <a:lvl3pPr indent="-292100" algn="ctr">
              <a:buSzPts val="1000"/>
              <a:defRPr sz="1000"/>
            </a:lvl3pPr>
            <a:lvl4pPr indent="-292100" algn="ctr">
              <a:buSzPts val="1000"/>
              <a:defRPr sz="1000"/>
            </a:lvl4pPr>
            <a:lvl5pPr indent="-292100" algn="ctr">
              <a:buSzPts val="1000"/>
              <a:defRPr sz="1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" name="Google Shape;684;p35"/>
          <p:cNvSpPr txBox="1"/>
          <p:nvPr>
            <p:ph type="body" sz="quarter" idx="21"/>
          </p:nvPr>
        </p:nvSpPr>
        <p:spPr>
          <a:xfrm>
            <a:off x="6774125" y="3361249"/>
            <a:ext cx="2370601" cy="16113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indent="-292100" algn="ctr">
              <a:buSzPts val="1000"/>
              <a:defRPr sz="1000"/>
            </a:pPr>
          </a:p>
        </p:txBody>
      </p:sp>
      <p:sp>
        <p:nvSpPr>
          <p:cNvPr id="544" name="Google Shape;685;p35"/>
          <p:cNvSpPr txBox="1"/>
          <p:nvPr>
            <p:ph type="body" sz="quarter" idx="22"/>
          </p:nvPr>
        </p:nvSpPr>
        <p:spPr>
          <a:xfrm>
            <a:off x="2597174" y="3360999"/>
            <a:ext cx="2086801" cy="16113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indent="-292100" algn="ctr">
              <a:buSzPts val="1000"/>
              <a:defRPr sz="1000"/>
            </a:pPr>
          </a:p>
        </p:txBody>
      </p:sp>
      <p:sp>
        <p:nvSpPr>
          <p:cNvPr id="545" name="Google Shape;686;p35"/>
          <p:cNvSpPr txBox="1"/>
          <p:nvPr>
            <p:ph type="body" sz="quarter" idx="23"/>
          </p:nvPr>
        </p:nvSpPr>
        <p:spPr>
          <a:xfrm>
            <a:off x="520425" y="3360999"/>
            <a:ext cx="2077499" cy="16113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indent="-292100" algn="ctr">
              <a:buSzPts val="1000"/>
              <a:defRPr sz="1000"/>
            </a:pPr>
          </a:p>
        </p:txBody>
      </p:sp>
      <p:sp>
        <p:nvSpPr>
          <p:cNvPr id="546" name="Google Shape;687;p35"/>
          <p:cNvSpPr/>
          <p:nvPr/>
        </p:nvSpPr>
        <p:spPr>
          <a:xfrm rot="16200000">
            <a:off x="7573550" y="1789950"/>
            <a:ext cx="771001" cy="2370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032C3C"/>
                </a:solidFill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547" name="Google Shape;688;p35"/>
          <p:cNvSpPr/>
          <p:nvPr/>
        </p:nvSpPr>
        <p:spPr>
          <a:xfrm rot="16200000">
            <a:off x="5343574" y="1930200"/>
            <a:ext cx="771002" cy="20901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032C3C"/>
                </a:solidFill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548" name="Google Shape;689;p35"/>
          <p:cNvSpPr/>
          <p:nvPr/>
        </p:nvSpPr>
        <p:spPr>
          <a:xfrm rot="16200000">
            <a:off x="3255124" y="1931849"/>
            <a:ext cx="771001" cy="20868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032C3C"/>
                </a:solidFill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549" name="Google Shape;690;p35"/>
          <p:cNvSpPr/>
          <p:nvPr/>
        </p:nvSpPr>
        <p:spPr>
          <a:xfrm rot="16200000">
            <a:off x="1173424" y="1936949"/>
            <a:ext cx="771002" cy="2076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032C3C"/>
                </a:solidFill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550" name="Google Shape;695;p35"/>
          <p:cNvSpPr/>
          <p:nvPr>
            <p:ph type="pic" sz="quarter" idx="24"/>
          </p:nvPr>
        </p:nvSpPr>
        <p:spPr>
          <a:xfrm>
            <a:off x="6773402" y="841674"/>
            <a:ext cx="2370601" cy="17487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51" name="Google Shape;696;p35"/>
          <p:cNvSpPr/>
          <p:nvPr>
            <p:ph type="pic" sz="quarter" idx="25"/>
          </p:nvPr>
        </p:nvSpPr>
        <p:spPr>
          <a:xfrm>
            <a:off x="4685838" y="841674"/>
            <a:ext cx="2086800" cy="17487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52" name="Google Shape;697;p35"/>
          <p:cNvSpPr/>
          <p:nvPr>
            <p:ph type="pic" sz="quarter" idx="26"/>
          </p:nvPr>
        </p:nvSpPr>
        <p:spPr>
          <a:xfrm>
            <a:off x="2597224" y="841674"/>
            <a:ext cx="2086801" cy="17487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53" name="Google Shape;698;p35"/>
          <p:cNvSpPr/>
          <p:nvPr>
            <p:ph type="pic" sz="quarter" idx="27"/>
          </p:nvPr>
        </p:nvSpPr>
        <p:spPr>
          <a:xfrm>
            <a:off x="520724" y="841674"/>
            <a:ext cx="2076601" cy="17487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54" name="Google Shape;699;p35"/>
          <p:cNvSpPr/>
          <p:nvPr/>
        </p:nvSpPr>
        <p:spPr>
          <a:xfrm flipH="1">
            <a:off x="2598000" y="842049"/>
            <a:ext cx="1" cy="43017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55" name="Google Shape;700;p35"/>
          <p:cNvSpPr/>
          <p:nvPr/>
        </p:nvSpPr>
        <p:spPr>
          <a:xfrm flipH="1">
            <a:off x="6773750" y="841674"/>
            <a:ext cx="1" cy="43017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56" name="Google Shape;701;p35"/>
          <p:cNvSpPr/>
          <p:nvPr/>
        </p:nvSpPr>
        <p:spPr>
          <a:xfrm flipH="1">
            <a:off x="4684712" y="842026"/>
            <a:ext cx="1" cy="43017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57" name="Google Shape;702;p35"/>
          <p:cNvSpPr/>
          <p:nvPr/>
        </p:nvSpPr>
        <p:spPr>
          <a:xfrm flipH="1" flipV="1">
            <a:off x="520799" y="3362269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58" name="Google Shape;703;p35"/>
          <p:cNvSpPr/>
          <p:nvPr/>
        </p:nvSpPr>
        <p:spPr>
          <a:xfrm flipH="1" flipV="1">
            <a:off x="520799" y="2591695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59" name="Google Shape;707;p35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60" name="Google Shape;708;p35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61" name="Google Shape;709;p35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62" name="Google Shape;710;p35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63" name="Google Shape;711;p35"/>
          <p:cNvSpPr/>
          <p:nvPr/>
        </p:nvSpPr>
        <p:spPr>
          <a:xfrm>
            <a:off x="521250" y="841674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2">
    <p:bg>
      <p:bgPr>
        <a:solidFill>
          <a:srgbClr val="032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714;p36"/>
          <p:cNvGrpSpPr/>
          <p:nvPr/>
        </p:nvGrpSpPr>
        <p:grpSpPr>
          <a:xfrm>
            <a:off x="611775" y="642625"/>
            <a:ext cx="333900" cy="369897"/>
            <a:chOff x="0" y="0"/>
            <a:chExt cx="333899" cy="369896"/>
          </a:xfrm>
        </p:grpSpPr>
        <p:sp>
          <p:nvSpPr>
            <p:cNvPr id="572" name="Google Shape;715;p36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573" name="Google Shape;716;p36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574" name="Google Shape;717;p36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576" name="Title Text"/>
          <p:cNvSpPr txBox="1"/>
          <p:nvPr>
            <p:ph type="title"/>
          </p:nvPr>
        </p:nvSpPr>
        <p:spPr>
          <a:xfrm>
            <a:off x="1040750" y="334850"/>
            <a:ext cx="7581901" cy="8826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rgbClr val="E1DCD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7" name="Body Level One…"/>
          <p:cNvSpPr txBox="1"/>
          <p:nvPr>
            <p:ph type="body" sz="half" idx="1"/>
          </p:nvPr>
        </p:nvSpPr>
        <p:spPr>
          <a:xfrm>
            <a:off x="1042099" y="1307575"/>
            <a:ext cx="3977101" cy="3522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8" name="Google Shape;723;p36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79" name="Google Shape;724;p36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80" name="Google Shape;725;p36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81" name="Google Shape;726;p36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82" name="Google Shape;727;p36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83" name="Google Shape;728;p36"/>
          <p:cNvSpPr/>
          <p:nvPr/>
        </p:nvSpPr>
        <p:spPr>
          <a:xfrm>
            <a:off x="1042099" y="1217450"/>
            <a:ext cx="81024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730;p37"/>
          <p:cNvGrpSpPr/>
          <p:nvPr/>
        </p:nvGrpSpPr>
        <p:grpSpPr>
          <a:xfrm>
            <a:off x="611775" y="636577"/>
            <a:ext cx="333900" cy="369897"/>
            <a:chOff x="0" y="0"/>
            <a:chExt cx="333899" cy="369896"/>
          </a:xfrm>
        </p:grpSpPr>
        <p:sp>
          <p:nvSpPr>
            <p:cNvPr id="591" name="Google Shape;731;p37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592" name="Google Shape;732;p37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593" name="Google Shape;733;p37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595" name="Google Shape;734;p37"/>
          <p:cNvSpPr/>
          <p:nvPr/>
        </p:nvSpPr>
        <p:spPr>
          <a:xfrm flipH="1">
            <a:off x="5019249" y="1307649"/>
            <a:ext cx="1" cy="38514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96" name="Google Shape;735;p37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97" name="Google Shape;736;p37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98" name="Google Shape;737;p37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99" name="Google Shape;738;p37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0" name="Google Shape;739;p37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1" name="Google Shape;740;p37"/>
          <p:cNvSpPr/>
          <p:nvPr/>
        </p:nvSpPr>
        <p:spPr>
          <a:xfrm>
            <a:off x="1042099" y="1307575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2" name="Body Level One…"/>
          <p:cNvSpPr txBox="1"/>
          <p:nvPr>
            <p:ph type="body" sz="half" idx="1"/>
          </p:nvPr>
        </p:nvSpPr>
        <p:spPr>
          <a:xfrm>
            <a:off x="1042099" y="1860050"/>
            <a:ext cx="3614401" cy="2969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3" name="Google Shape;742;p37"/>
          <p:cNvSpPr txBox="1"/>
          <p:nvPr>
            <p:ph type="body" sz="half" idx="21"/>
          </p:nvPr>
        </p:nvSpPr>
        <p:spPr>
          <a:xfrm>
            <a:off x="5019249" y="1860050"/>
            <a:ext cx="3614401" cy="29697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604" name="Title Text"/>
          <p:cNvSpPr txBox="1"/>
          <p:nvPr>
            <p:ph type="title"/>
          </p:nvPr>
        </p:nvSpPr>
        <p:spPr>
          <a:xfrm>
            <a:off x="1040750" y="334850"/>
            <a:ext cx="7581901" cy="9726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6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745;p38"/>
          <p:cNvGrpSpPr/>
          <p:nvPr/>
        </p:nvGrpSpPr>
        <p:grpSpPr>
          <a:xfrm>
            <a:off x="611775" y="640086"/>
            <a:ext cx="333900" cy="369897"/>
            <a:chOff x="0" y="0"/>
            <a:chExt cx="333899" cy="369896"/>
          </a:xfrm>
        </p:grpSpPr>
        <p:sp>
          <p:nvSpPr>
            <p:cNvPr id="612" name="Google Shape;746;p38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613" name="Google Shape;747;p38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614" name="Google Shape;748;p38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616" name="Google Shape;749;p38"/>
          <p:cNvSpPr/>
          <p:nvPr/>
        </p:nvSpPr>
        <p:spPr>
          <a:xfrm flipH="1">
            <a:off x="5019249" y="1307649"/>
            <a:ext cx="1" cy="38514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17" name="Google Shape;750;p38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18" name="Google Shape;751;p38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19" name="Google Shape;752;p38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0" name="Google Shape;753;p38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1" name="Google Shape;754;p38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2" name="Google Shape;755;p38"/>
          <p:cNvSpPr/>
          <p:nvPr/>
        </p:nvSpPr>
        <p:spPr>
          <a:xfrm>
            <a:off x="1042099" y="1307575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3" name="Title Text"/>
          <p:cNvSpPr txBox="1"/>
          <p:nvPr>
            <p:ph type="title"/>
          </p:nvPr>
        </p:nvSpPr>
        <p:spPr>
          <a:xfrm>
            <a:off x="1040750" y="334850"/>
            <a:ext cx="7581901" cy="9726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624" name="Body Level One…"/>
          <p:cNvSpPr txBox="1"/>
          <p:nvPr>
            <p:ph type="body" sz="half" idx="1"/>
          </p:nvPr>
        </p:nvSpPr>
        <p:spPr>
          <a:xfrm>
            <a:off x="1042099" y="1860050"/>
            <a:ext cx="3614401" cy="2969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5" name="Google Shape;758;p38"/>
          <p:cNvSpPr txBox="1"/>
          <p:nvPr>
            <p:ph type="body" sz="half" idx="21"/>
          </p:nvPr>
        </p:nvSpPr>
        <p:spPr>
          <a:xfrm>
            <a:off x="5019249" y="1860050"/>
            <a:ext cx="3614401" cy="29697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6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765;p39"/>
          <p:cNvGrpSpPr/>
          <p:nvPr/>
        </p:nvGrpSpPr>
        <p:grpSpPr>
          <a:xfrm>
            <a:off x="611775" y="640086"/>
            <a:ext cx="333900" cy="369897"/>
            <a:chOff x="0" y="0"/>
            <a:chExt cx="333899" cy="369896"/>
          </a:xfrm>
        </p:grpSpPr>
        <p:sp>
          <p:nvSpPr>
            <p:cNvPr id="633" name="Google Shape;766;p39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634" name="Google Shape;767;p39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635" name="Google Shape;768;p39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637" name="Title Text"/>
          <p:cNvSpPr txBox="1"/>
          <p:nvPr>
            <p:ph type="title"/>
          </p:nvPr>
        </p:nvSpPr>
        <p:spPr>
          <a:xfrm>
            <a:off x="1040750" y="334850"/>
            <a:ext cx="7581901" cy="9726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638" name="Google Shape;770;p39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39" name="Google Shape;771;p39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40" name="Google Shape;772;p39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41" name="Google Shape;773;p39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42" name="Google Shape;774;p39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43" name="Google Shape;775;p39"/>
          <p:cNvSpPr/>
          <p:nvPr/>
        </p:nvSpPr>
        <p:spPr>
          <a:xfrm>
            <a:off x="1042099" y="1307575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777;p40"/>
          <p:cNvGrpSpPr/>
          <p:nvPr/>
        </p:nvGrpSpPr>
        <p:grpSpPr>
          <a:xfrm>
            <a:off x="611775" y="640086"/>
            <a:ext cx="333900" cy="369897"/>
            <a:chOff x="0" y="0"/>
            <a:chExt cx="333899" cy="369896"/>
          </a:xfrm>
        </p:grpSpPr>
        <p:sp>
          <p:nvSpPr>
            <p:cNvPr id="651" name="Google Shape;778;p40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652" name="Google Shape;779;p40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653" name="Google Shape;780;p40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655" name="Title Text"/>
          <p:cNvSpPr txBox="1"/>
          <p:nvPr>
            <p:ph type="title"/>
          </p:nvPr>
        </p:nvSpPr>
        <p:spPr>
          <a:xfrm>
            <a:off x="1040750" y="334850"/>
            <a:ext cx="7581901" cy="9726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656" name="Google Shape;782;p40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57" name="Google Shape;783;p40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58" name="Google Shape;784;p40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59" name="Google Shape;785;p40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60" name="Google Shape;786;p40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61" name="Google Shape;787;p40"/>
          <p:cNvSpPr/>
          <p:nvPr/>
        </p:nvSpPr>
        <p:spPr>
          <a:xfrm>
            <a:off x="1042099" y="1307575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62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/>
            </a:lvl1pPr>
            <a:lvl2pPr marL="304800" indent="304800" algn="r">
              <a:buClrTx/>
              <a:buSzTx/>
              <a:buFontTx/>
              <a:buNone/>
              <a:defRPr sz="800"/>
            </a:lvl2pPr>
            <a:lvl3pPr marL="304800" indent="762000" algn="r">
              <a:buClrTx/>
              <a:buSzTx/>
              <a:buFontTx/>
              <a:buNone/>
              <a:defRPr sz="800"/>
            </a:lvl3pPr>
            <a:lvl4pPr marL="304800" indent="1219200" algn="r">
              <a:buClrTx/>
              <a:buSzTx/>
              <a:buFontTx/>
              <a:buNone/>
              <a:defRPr sz="800"/>
            </a:lvl4pPr>
            <a:lvl5pPr marL="304800" indent="1676400" algn="r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_2">
    <p:bg>
      <p:bgPr>
        <a:solidFill>
          <a:srgbClr val="032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1041050" y="334925"/>
            <a:ext cx="5726101" cy="3297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304800" indent="304800">
              <a:buClrTx/>
              <a:buSzTx/>
              <a:buFontTx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marL="304800" indent="762000">
              <a:buClrTx/>
              <a:buSzTx/>
              <a:buFontTx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marL="304800" indent="1219200">
              <a:buClrTx/>
              <a:buSzTx/>
              <a:buFontTx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marL="304800" indent="1676400">
              <a:buClrTx/>
              <a:buSzTx/>
              <a:buFontTx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itle Text"/>
          <p:cNvSpPr txBox="1"/>
          <p:nvPr>
            <p:ph type="title"/>
          </p:nvPr>
        </p:nvSpPr>
        <p:spPr>
          <a:xfrm>
            <a:off x="1042099" y="2897900"/>
            <a:ext cx="436201" cy="426301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 algn="ctr">
              <a:lnSpc>
                <a:spcPct val="90000"/>
              </a:lnSpc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792;p41"/>
          <p:cNvGrpSpPr/>
          <p:nvPr/>
        </p:nvGrpSpPr>
        <p:grpSpPr>
          <a:xfrm>
            <a:off x="611775" y="640086"/>
            <a:ext cx="333900" cy="369897"/>
            <a:chOff x="0" y="0"/>
            <a:chExt cx="333899" cy="369896"/>
          </a:xfrm>
        </p:grpSpPr>
        <p:sp>
          <p:nvSpPr>
            <p:cNvPr id="670" name="Google Shape;793;p41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671" name="Google Shape;794;p41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672" name="Google Shape;795;p41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674" name="Title Text"/>
          <p:cNvSpPr txBox="1"/>
          <p:nvPr>
            <p:ph type="title"/>
          </p:nvPr>
        </p:nvSpPr>
        <p:spPr>
          <a:xfrm>
            <a:off x="1040750" y="334850"/>
            <a:ext cx="7581901" cy="9726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675" name="Google Shape;797;p41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76" name="Google Shape;798;p41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77" name="Google Shape;799;p41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78" name="Google Shape;800;p41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79" name="Google Shape;801;p41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80" name="Google Shape;802;p41"/>
          <p:cNvSpPr/>
          <p:nvPr/>
        </p:nvSpPr>
        <p:spPr>
          <a:xfrm>
            <a:off x="1042099" y="1307575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81" name="Body Level One…"/>
          <p:cNvSpPr txBox="1"/>
          <p:nvPr>
            <p:ph type="body" sz="half" idx="1"/>
          </p:nvPr>
        </p:nvSpPr>
        <p:spPr>
          <a:xfrm>
            <a:off x="1042099" y="1860050"/>
            <a:ext cx="3614401" cy="2969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805;p42"/>
          <p:cNvGrpSpPr/>
          <p:nvPr/>
        </p:nvGrpSpPr>
        <p:grpSpPr>
          <a:xfrm>
            <a:off x="611775" y="640086"/>
            <a:ext cx="333900" cy="369897"/>
            <a:chOff x="0" y="0"/>
            <a:chExt cx="333899" cy="369896"/>
          </a:xfrm>
        </p:grpSpPr>
        <p:sp>
          <p:nvSpPr>
            <p:cNvPr id="689" name="Google Shape;806;p42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690" name="Google Shape;807;p42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691" name="Google Shape;808;p42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693" name="Title Text"/>
          <p:cNvSpPr txBox="1"/>
          <p:nvPr>
            <p:ph type="title"/>
          </p:nvPr>
        </p:nvSpPr>
        <p:spPr>
          <a:xfrm>
            <a:off x="1040750" y="334850"/>
            <a:ext cx="7581901" cy="9726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694" name="Google Shape;810;p42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95" name="Google Shape;811;p42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96" name="Google Shape;812;p42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97" name="Google Shape;813;p42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98" name="Google Shape;814;p42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99" name="Google Shape;815;p42"/>
          <p:cNvSpPr/>
          <p:nvPr/>
        </p:nvSpPr>
        <p:spPr>
          <a:xfrm>
            <a:off x="1042099" y="1307575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00" name="Body Level One…"/>
          <p:cNvSpPr txBox="1"/>
          <p:nvPr>
            <p:ph type="body" sz="half" idx="1"/>
          </p:nvPr>
        </p:nvSpPr>
        <p:spPr>
          <a:xfrm>
            <a:off x="1042099" y="1860050"/>
            <a:ext cx="3614401" cy="2969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822;p43"/>
          <p:cNvSpPr/>
          <p:nvPr/>
        </p:nvSpPr>
        <p:spPr>
          <a:xfrm flipH="1">
            <a:off x="514574" y="521124"/>
            <a:ext cx="1" cy="40983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09" name="Google Shape;823;p43"/>
          <p:cNvSpPr/>
          <p:nvPr/>
        </p:nvSpPr>
        <p:spPr>
          <a:xfrm flipH="1">
            <a:off x="8622600" y="521124"/>
            <a:ext cx="1" cy="40983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10" name="Google Shape;824;p43"/>
          <p:cNvSpPr/>
          <p:nvPr/>
        </p:nvSpPr>
        <p:spPr>
          <a:xfrm>
            <a:off x="-675" y="521125"/>
            <a:ext cx="9145200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11" name="Google Shape;825;p43"/>
          <p:cNvSpPr/>
          <p:nvPr/>
        </p:nvSpPr>
        <p:spPr>
          <a:xfrm>
            <a:off x="-675" y="4619425"/>
            <a:ext cx="9145200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12" name="Title Text"/>
          <p:cNvSpPr txBox="1"/>
          <p:nvPr>
            <p:ph type="title"/>
          </p:nvPr>
        </p:nvSpPr>
        <p:spPr>
          <a:xfrm>
            <a:off x="511600" y="1703124"/>
            <a:ext cx="8111101" cy="17343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7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828;p44"/>
          <p:cNvSpPr/>
          <p:nvPr/>
        </p:nvSpPr>
        <p:spPr>
          <a:xfrm>
            <a:off x="6771475" y="-25"/>
            <a:ext cx="2372401" cy="51435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721" name="Google Shape;829;p44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2" name="Google Shape;830;p44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3" name="Google Shape;831;p44"/>
          <p:cNvSpPr/>
          <p:nvPr/>
        </p:nvSpPr>
        <p:spPr>
          <a:xfrm flipH="1">
            <a:off x="6773750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4" name="Google Shape;832;p44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5" name="Body Level One…"/>
          <p:cNvSpPr txBox="1"/>
          <p:nvPr>
            <p:ph type="body" sz="quarter" idx="1"/>
          </p:nvPr>
        </p:nvSpPr>
        <p:spPr>
          <a:xfrm>
            <a:off x="6773750" y="841724"/>
            <a:ext cx="1848901" cy="40032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2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835;p45"/>
          <p:cNvSpPr/>
          <p:nvPr/>
        </p:nvSpPr>
        <p:spPr>
          <a:xfrm>
            <a:off x="6771475" y="-25"/>
            <a:ext cx="2372401" cy="51435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734" name="Google Shape;836;p45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35" name="Google Shape;837;p45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36" name="Google Shape;838;p45"/>
          <p:cNvSpPr/>
          <p:nvPr/>
        </p:nvSpPr>
        <p:spPr>
          <a:xfrm flipH="1">
            <a:off x="6773750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37" name="Google Shape;839;p45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38" name="Body Level One…"/>
          <p:cNvSpPr txBox="1"/>
          <p:nvPr>
            <p:ph type="body" sz="quarter" idx="1"/>
          </p:nvPr>
        </p:nvSpPr>
        <p:spPr>
          <a:xfrm>
            <a:off x="6773750" y="841724"/>
            <a:ext cx="1848901" cy="40032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2_2">
    <p:bg>
      <p:bgPr>
        <a:solidFill>
          <a:srgbClr val="3818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845;p46"/>
          <p:cNvSpPr/>
          <p:nvPr/>
        </p:nvSpPr>
        <p:spPr>
          <a:xfrm>
            <a:off x="6771475" y="-25"/>
            <a:ext cx="2372401" cy="5143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747" name="Body Level One…"/>
          <p:cNvSpPr txBox="1"/>
          <p:nvPr>
            <p:ph type="body" sz="quarter" idx="1"/>
          </p:nvPr>
        </p:nvSpPr>
        <p:spPr>
          <a:xfrm>
            <a:off x="521250" y="-175"/>
            <a:ext cx="29301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1pPr>
            <a:lvl2pPr marL="304800" indent="3048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2pPr>
            <a:lvl3pPr marL="304800" indent="7620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3pPr>
            <a:lvl4pPr marL="304800" indent="12192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4pPr>
            <a:lvl5pPr marL="304800" indent="16764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8" name="Google Shape;849;p46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49" name="Google Shape;850;p46"/>
          <p:cNvSpPr/>
          <p:nvPr/>
        </p:nvSpPr>
        <p:spPr>
          <a:xfrm flipH="1">
            <a:off x="6773750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50" name="Google Shape;851;p46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51" name="Title Text"/>
          <p:cNvSpPr txBox="1"/>
          <p:nvPr>
            <p:ph type="title"/>
          </p:nvPr>
        </p:nvSpPr>
        <p:spPr>
          <a:xfrm>
            <a:off x="6773750" y="841724"/>
            <a:ext cx="1848901" cy="3648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000">
                <a:solidFill>
                  <a:srgbClr val="E1DCD8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52" name="Google Shape;854;p46"/>
          <p:cNvSpPr txBox="1"/>
          <p:nvPr>
            <p:ph type="body" sz="quarter" idx="21"/>
          </p:nvPr>
        </p:nvSpPr>
        <p:spPr>
          <a:xfrm>
            <a:off x="6773750" y="1633925"/>
            <a:ext cx="1848900" cy="32109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753" name="Google Shape;855;p46"/>
          <p:cNvSpPr/>
          <p:nvPr/>
        </p:nvSpPr>
        <p:spPr>
          <a:xfrm>
            <a:off x="521250" y="334900"/>
            <a:ext cx="86229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2_2_1">
    <p:bg>
      <p:bgPr>
        <a:solidFill>
          <a:srgbClr val="3818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857;p47"/>
          <p:cNvSpPr/>
          <p:nvPr/>
        </p:nvSpPr>
        <p:spPr>
          <a:xfrm>
            <a:off x="6771475" y="-25"/>
            <a:ext cx="2372401" cy="5143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762" name="Body Level One…"/>
          <p:cNvSpPr txBox="1"/>
          <p:nvPr>
            <p:ph type="body" sz="quarter" idx="1"/>
          </p:nvPr>
        </p:nvSpPr>
        <p:spPr>
          <a:xfrm>
            <a:off x="521250" y="-175"/>
            <a:ext cx="29301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1pPr>
            <a:lvl2pPr marL="304800" indent="3048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2pPr>
            <a:lvl3pPr marL="304800" indent="7620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3pPr>
            <a:lvl4pPr marL="304800" indent="12192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4pPr>
            <a:lvl5pPr marL="304800" indent="16764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3" name="Google Shape;861;p47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4" name="Google Shape;862;p47"/>
          <p:cNvSpPr/>
          <p:nvPr/>
        </p:nvSpPr>
        <p:spPr>
          <a:xfrm flipH="1">
            <a:off x="6773750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5" name="Google Shape;863;p47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6" name="Google Shape;864;p47"/>
          <p:cNvSpPr/>
          <p:nvPr/>
        </p:nvSpPr>
        <p:spPr>
          <a:xfrm>
            <a:off x="521250" y="334900"/>
            <a:ext cx="86229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7" name="Google Shape;865;p47"/>
          <p:cNvSpPr txBox="1"/>
          <p:nvPr>
            <p:ph type="body" sz="quarter" idx="21"/>
          </p:nvPr>
        </p:nvSpPr>
        <p:spPr>
          <a:xfrm>
            <a:off x="6773750" y="841724"/>
            <a:ext cx="1848900" cy="40032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7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867;p48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76" name="Google Shape;868;p48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77" name="Google Shape;869;p48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78" name="Google Shape;870;p48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79" name="Body Level One…"/>
          <p:cNvSpPr txBox="1"/>
          <p:nvPr>
            <p:ph type="body" sz="half" idx="1"/>
          </p:nvPr>
        </p:nvSpPr>
        <p:spPr>
          <a:xfrm>
            <a:off x="5019299" y="1471749"/>
            <a:ext cx="3614401" cy="3357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0" name="Title Text"/>
          <p:cNvSpPr txBox="1"/>
          <p:nvPr>
            <p:ph type="title"/>
          </p:nvPr>
        </p:nvSpPr>
        <p:spPr>
          <a:xfrm>
            <a:off x="1428974" y="1989426"/>
            <a:ext cx="2682602" cy="13788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buClr>
                <a:srgbClr val="032C3C"/>
              </a:buClr>
              <a:buSzPts val="5500"/>
              <a:buFont typeface="Helvetica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874;p49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89" name="Google Shape;875;p49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90" name="Google Shape;876;p49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91" name="Google Shape;877;p49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92" name="Body Level One…"/>
          <p:cNvSpPr txBox="1"/>
          <p:nvPr>
            <p:ph type="body" sz="half" idx="1"/>
          </p:nvPr>
        </p:nvSpPr>
        <p:spPr>
          <a:xfrm>
            <a:off x="5019299" y="1471749"/>
            <a:ext cx="3614401" cy="3357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3" name="Title Text"/>
          <p:cNvSpPr txBox="1"/>
          <p:nvPr>
            <p:ph type="title"/>
          </p:nvPr>
        </p:nvSpPr>
        <p:spPr>
          <a:xfrm>
            <a:off x="1428974" y="1989426"/>
            <a:ext cx="2682602" cy="13788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buClr>
                <a:srgbClr val="032C3C"/>
              </a:buClr>
              <a:buSzPts val="5500"/>
              <a:buFont typeface="Helvetica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85;p50"/>
          <p:cNvSpPr/>
          <p:nvPr/>
        </p:nvSpPr>
        <p:spPr>
          <a:xfrm>
            <a:off x="3456825" y="841725"/>
            <a:ext cx="2763601" cy="4301400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802" name="Body Level One…"/>
          <p:cNvSpPr txBox="1"/>
          <p:nvPr>
            <p:ph type="body" sz="quarter" idx="1"/>
          </p:nvPr>
        </p:nvSpPr>
        <p:spPr>
          <a:xfrm>
            <a:off x="1035374" y="4438999"/>
            <a:ext cx="1916101" cy="3420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304800" indent="-152400" algn="ctr"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304800" indent="304800" algn="ctr"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marL="304800" indent="762000" algn="ctr"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marL="304800" indent="1219200" algn="ctr"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marL="304800" indent="1676400" algn="ctr">
              <a:buClrTx/>
              <a:buSzTx/>
              <a:buFontTx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3" name="Title Text"/>
          <p:cNvSpPr txBox="1"/>
          <p:nvPr>
            <p:ph type="title"/>
          </p:nvPr>
        </p:nvSpPr>
        <p:spPr>
          <a:xfrm>
            <a:off x="2511549" y="4104025"/>
            <a:ext cx="439801" cy="335101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buClr>
                <a:srgbClr val="032C3C"/>
              </a:buClr>
              <a:buSzPts val="800"/>
              <a:buFont typeface="Helvetica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4" name="Google Shape;895;p50"/>
          <p:cNvSpPr txBox="1"/>
          <p:nvPr>
            <p:ph type="body" sz="quarter" idx="21"/>
          </p:nvPr>
        </p:nvSpPr>
        <p:spPr>
          <a:xfrm>
            <a:off x="922250" y="2203549"/>
            <a:ext cx="2141100" cy="1649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805" name="Google Shape;896;p50"/>
          <p:cNvSpPr txBox="1"/>
          <p:nvPr>
            <p:ph type="body" sz="quarter" idx="22"/>
          </p:nvPr>
        </p:nvSpPr>
        <p:spPr>
          <a:xfrm>
            <a:off x="6613212" y="2203549"/>
            <a:ext cx="2141101" cy="1649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806" name="Google Shape;897;p50"/>
          <p:cNvSpPr txBox="1"/>
          <p:nvPr>
            <p:ph type="body" sz="quarter" idx="23"/>
          </p:nvPr>
        </p:nvSpPr>
        <p:spPr>
          <a:xfrm>
            <a:off x="3767725" y="2203549"/>
            <a:ext cx="2141101" cy="1649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807" name="Google Shape;899;p50"/>
          <p:cNvSpPr/>
          <p:nvPr/>
        </p:nvSpPr>
        <p:spPr>
          <a:xfrm flipH="1">
            <a:off x="1352946" y="4440271"/>
            <a:ext cx="1598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08" name="Google Shape;900;p50"/>
          <p:cNvSpPr/>
          <p:nvPr/>
        </p:nvSpPr>
        <p:spPr>
          <a:xfrm>
            <a:off x="1349465" y="4383492"/>
            <a:ext cx="105901" cy="1110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032C3C"/>
                </a:solidFill>
                <a:latin typeface="Inter"/>
                <a:ea typeface="Inter"/>
                <a:cs typeface="Inter"/>
                <a:sym typeface="Inter"/>
              </a:defRPr>
            </a:pPr>
          </a:p>
        </p:txBody>
      </p:sp>
      <p:sp>
        <p:nvSpPr>
          <p:cNvPr id="809" name="Google Shape;901;p50"/>
          <p:cNvSpPr/>
          <p:nvPr/>
        </p:nvSpPr>
        <p:spPr>
          <a:xfrm flipH="1">
            <a:off x="1035365" y="4440270"/>
            <a:ext cx="317701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0" name="Google Shape;905;p50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1" name="Google Shape;906;p50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2" name="Google Shape;907;p50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3" name="Google Shape;908;p50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4" name="Google Shape;909;p50"/>
          <p:cNvSpPr/>
          <p:nvPr/>
        </p:nvSpPr>
        <p:spPr>
          <a:xfrm>
            <a:off x="521250" y="841674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5" name="Google Shape;911;p50"/>
          <p:cNvSpPr/>
          <p:nvPr/>
        </p:nvSpPr>
        <p:spPr>
          <a:xfrm flipH="1">
            <a:off x="7043346" y="4440271"/>
            <a:ext cx="1598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6" name="Google Shape;912;p50"/>
          <p:cNvSpPr/>
          <p:nvPr/>
        </p:nvSpPr>
        <p:spPr>
          <a:xfrm>
            <a:off x="7039864" y="4383492"/>
            <a:ext cx="105901" cy="1110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032C3C"/>
                </a:solidFill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817" name="Google Shape;913;p50"/>
          <p:cNvSpPr/>
          <p:nvPr/>
        </p:nvSpPr>
        <p:spPr>
          <a:xfrm flipH="1">
            <a:off x="6725764" y="4440270"/>
            <a:ext cx="317701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8" name="Google Shape;915;p50"/>
          <p:cNvSpPr/>
          <p:nvPr/>
        </p:nvSpPr>
        <p:spPr>
          <a:xfrm flipH="1" flipV="1">
            <a:off x="520799" y="2204495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9" name="Google Shape;917;p50"/>
          <p:cNvSpPr/>
          <p:nvPr/>
        </p:nvSpPr>
        <p:spPr>
          <a:xfrm flipH="1">
            <a:off x="4204772" y="4440271"/>
            <a:ext cx="1598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20" name="Google Shape;918;p50"/>
          <p:cNvSpPr/>
          <p:nvPr/>
        </p:nvSpPr>
        <p:spPr>
          <a:xfrm>
            <a:off x="5076314" y="4383492"/>
            <a:ext cx="105901" cy="111001"/>
          </a:xfrm>
          <a:prstGeom prst="ellipse">
            <a:avLst/>
          </a:prstGeom>
          <a:solidFill>
            <a:srgbClr val="032C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032C3C"/>
                </a:solidFill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821" name="Google Shape;919;p50"/>
          <p:cNvSpPr/>
          <p:nvPr/>
        </p:nvSpPr>
        <p:spPr>
          <a:xfrm flipH="1">
            <a:off x="3887049" y="4440270"/>
            <a:ext cx="1212601" cy="1"/>
          </a:xfrm>
          <a:prstGeom prst="line">
            <a:avLst/>
          </a:prstGeom>
          <a:ln w="19050"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22" name="Google Shape;920;p50"/>
          <p:cNvSpPr/>
          <p:nvPr/>
        </p:nvSpPr>
        <p:spPr>
          <a:xfrm flipH="1" flipV="1">
            <a:off x="527024" y="385367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7876950" y="4432749"/>
            <a:ext cx="1267801" cy="6993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ctr">
              <a:buClrTx/>
              <a:buSzTx/>
              <a:buFontTx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marL="304800" indent="304800" algn="ctr">
              <a:buClrTx/>
              <a:buSzTx/>
              <a:buFontTx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marL="304800" indent="762000" algn="ctr">
              <a:buClrTx/>
              <a:buSzTx/>
              <a:buFontTx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marL="304800" indent="1219200" algn="ctr">
              <a:buClrTx/>
              <a:buSzTx/>
              <a:buFontTx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marL="304800" indent="1676400" algn="ctr">
              <a:buClrTx/>
              <a:buSzTx/>
              <a:buFontTx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xfrm>
            <a:off x="519850" y="844699"/>
            <a:ext cx="2309400" cy="2142002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9" name="Google Shape;84;p6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0" name="Google Shape;85;p6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1" name="Google Shape;88;p6"/>
          <p:cNvSpPr/>
          <p:nvPr>
            <p:ph type="pic" sz="quarter" idx="21"/>
          </p:nvPr>
        </p:nvSpPr>
        <p:spPr>
          <a:xfrm>
            <a:off x="2833324" y="844899"/>
            <a:ext cx="1259101" cy="14430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2" name="Google Shape;89;p6"/>
          <p:cNvSpPr/>
          <p:nvPr>
            <p:ph type="pic" sz="quarter" idx="22"/>
          </p:nvPr>
        </p:nvSpPr>
        <p:spPr>
          <a:xfrm>
            <a:off x="4102050" y="844899"/>
            <a:ext cx="1250100" cy="14430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3" name="Google Shape;90;p6"/>
          <p:cNvSpPr/>
          <p:nvPr>
            <p:ph type="pic" sz="quarter" idx="23"/>
          </p:nvPr>
        </p:nvSpPr>
        <p:spPr>
          <a:xfrm>
            <a:off x="5362099" y="844899"/>
            <a:ext cx="1250101" cy="14430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4" name="Google Shape;91;p6"/>
          <p:cNvSpPr/>
          <p:nvPr>
            <p:ph type="pic" sz="quarter" idx="24"/>
          </p:nvPr>
        </p:nvSpPr>
        <p:spPr>
          <a:xfrm>
            <a:off x="6622150" y="844899"/>
            <a:ext cx="1250101" cy="14430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5" name="Google Shape;92;p6"/>
          <p:cNvSpPr/>
          <p:nvPr>
            <p:ph type="pic" sz="quarter" idx="25"/>
          </p:nvPr>
        </p:nvSpPr>
        <p:spPr>
          <a:xfrm>
            <a:off x="7881549" y="844899"/>
            <a:ext cx="1262401" cy="14430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6" name="Google Shape;93;p6"/>
          <p:cNvSpPr/>
          <p:nvPr>
            <p:ph type="pic" sz="quarter" idx="26"/>
          </p:nvPr>
        </p:nvSpPr>
        <p:spPr>
          <a:xfrm>
            <a:off x="2833324" y="2991249"/>
            <a:ext cx="1259101" cy="14418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7" name="Google Shape;94;p6"/>
          <p:cNvSpPr/>
          <p:nvPr>
            <p:ph type="pic" sz="quarter" idx="27"/>
          </p:nvPr>
        </p:nvSpPr>
        <p:spPr>
          <a:xfrm>
            <a:off x="4102050" y="2991249"/>
            <a:ext cx="1250100" cy="14418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8" name="Google Shape;95;p6"/>
          <p:cNvSpPr/>
          <p:nvPr>
            <p:ph type="pic" sz="quarter" idx="28"/>
          </p:nvPr>
        </p:nvSpPr>
        <p:spPr>
          <a:xfrm>
            <a:off x="5362099" y="2991249"/>
            <a:ext cx="1250101" cy="14418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9" name="Google Shape;96;p6"/>
          <p:cNvSpPr/>
          <p:nvPr>
            <p:ph type="pic" sz="quarter" idx="29"/>
          </p:nvPr>
        </p:nvSpPr>
        <p:spPr>
          <a:xfrm>
            <a:off x="6622150" y="2991249"/>
            <a:ext cx="1250101" cy="14418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0" name="Google Shape;97;p6"/>
          <p:cNvSpPr/>
          <p:nvPr>
            <p:ph type="pic" sz="quarter" idx="30"/>
          </p:nvPr>
        </p:nvSpPr>
        <p:spPr>
          <a:xfrm>
            <a:off x="7881549" y="2991249"/>
            <a:ext cx="1262401" cy="14418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bg>
      <p:bgPr>
        <a:solidFill>
          <a:srgbClr val="032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922;p51"/>
          <p:cNvGrpSpPr/>
          <p:nvPr/>
        </p:nvGrpSpPr>
        <p:grpSpPr>
          <a:xfrm>
            <a:off x="611775" y="640086"/>
            <a:ext cx="333900" cy="369897"/>
            <a:chOff x="0" y="0"/>
            <a:chExt cx="333899" cy="369896"/>
          </a:xfrm>
        </p:grpSpPr>
        <p:sp>
          <p:nvSpPr>
            <p:cNvPr id="830" name="Google Shape;923;p51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831" name="Google Shape;924;p51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832" name="Google Shape;925;p51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834" name="Title Text"/>
          <p:cNvSpPr txBox="1"/>
          <p:nvPr>
            <p:ph type="title"/>
          </p:nvPr>
        </p:nvSpPr>
        <p:spPr>
          <a:xfrm>
            <a:off x="4322574" y="1217450"/>
            <a:ext cx="1536301" cy="3483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000">
                <a:solidFill>
                  <a:srgbClr val="E1DCD8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5" name="Body Level One…"/>
          <p:cNvSpPr txBox="1"/>
          <p:nvPr>
            <p:ph type="body" sz="half" idx="1"/>
          </p:nvPr>
        </p:nvSpPr>
        <p:spPr>
          <a:xfrm>
            <a:off x="1042099" y="1764975"/>
            <a:ext cx="3281702" cy="2936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lvl1pPr>
            <a:lvl2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lvl2pPr>
            <a:lvl3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lvl3pPr>
            <a:lvl4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lvl4pPr>
            <a:lvl5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" name="Google Shape;933;p51"/>
          <p:cNvSpPr/>
          <p:nvPr/>
        </p:nvSpPr>
        <p:spPr>
          <a:xfrm flipH="1" flipV="1">
            <a:off x="4324672" y="1568334"/>
            <a:ext cx="42981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37" name="Google Shape;934;p51"/>
          <p:cNvSpPr/>
          <p:nvPr/>
        </p:nvSpPr>
        <p:spPr>
          <a:xfrm flipH="1" flipV="1">
            <a:off x="4324065" y="1916550"/>
            <a:ext cx="42981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38" name="Google Shape;935;p51"/>
          <p:cNvSpPr/>
          <p:nvPr/>
        </p:nvSpPr>
        <p:spPr>
          <a:xfrm flipH="1" flipV="1">
            <a:off x="4324065" y="2265714"/>
            <a:ext cx="42981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39" name="Google Shape;936;p51"/>
          <p:cNvSpPr/>
          <p:nvPr/>
        </p:nvSpPr>
        <p:spPr>
          <a:xfrm flipH="1" flipV="1">
            <a:off x="4324065" y="2613929"/>
            <a:ext cx="42981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0" name="Google Shape;937;p51"/>
          <p:cNvSpPr/>
          <p:nvPr/>
        </p:nvSpPr>
        <p:spPr>
          <a:xfrm flipH="1" flipV="1">
            <a:off x="4323596" y="2963095"/>
            <a:ext cx="42981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1" name="Google Shape;938;p51"/>
          <p:cNvSpPr/>
          <p:nvPr/>
        </p:nvSpPr>
        <p:spPr>
          <a:xfrm flipH="1" flipV="1">
            <a:off x="4324048" y="3312385"/>
            <a:ext cx="42981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2" name="Google Shape;939;p51"/>
          <p:cNvSpPr/>
          <p:nvPr/>
        </p:nvSpPr>
        <p:spPr>
          <a:xfrm flipH="1" flipV="1">
            <a:off x="4323441" y="3660600"/>
            <a:ext cx="42981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3" name="Google Shape;940;p51"/>
          <p:cNvSpPr/>
          <p:nvPr/>
        </p:nvSpPr>
        <p:spPr>
          <a:xfrm flipH="1" flipV="1">
            <a:off x="4323441" y="4009764"/>
            <a:ext cx="42981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4" name="Google Shape;941;p51"/>
          <p:cNvSpPr/>
          <p:nvPr/>
        </p:nvSpPr>
        <p:spPr>
          <a:xfrm flipH="1" flipV="1">
            <a:off x="4323441" y="4357980"/>
            <a:ext cx="42981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5" name="Google Shape;942;p51"/>
          <p:cNvSpPr/>
          <p:nvPr/>
        </p:nvSpPr>
        <p:spPr>
          <a:xfrm flipH="1" flipV="1">
            <a:off x="4322972" y="4707145"/>
            <a:ext cx="42981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6" name="Google Shape;946;p51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7" name="Google Shape;947;p51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8" name="Google Shape;948;p51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9" name="Google Shape;949;p51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50" name="Google Shape;950;p51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51" name="Google Shape;951;p51"/>
          <p:cNvSpPr/>
          <p:nvPr/>
        </p:nvSpPr>
        <p:spPr>
          <a:xfrm>
            <a:off x="1042099" y="1217450"/>
            <a:ext cx="81024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52" name="Google Shape;952;p51"/>
          <p:cNvSpPr/>
          <p:nvPr/>
        </p:nvSpPr>
        <p:spPr>
          <a:xfrm flipH="1">
            <a:off x="4322574" y="1217450"/>
            <a:ext cx="1" cy="39261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53" name="Google Shape;953;p51"/>
          <p:cNvSpPr/>
          <p:nvPr/>
        </p:nvSpPr>
        <p:spPr>
          <a:xfrm flipH="1">
            <a:off x="8622700" y="334850"/>
            <a:ext cx="1" cy="48096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964;p52"/>
          <p:cNvGrpSpPr/>
          <p:nvPr/>
        </p:nvGrpSpPr>
        <p:grpSpPr>
          <a:xfrm>
            <a:off x="611775" y="640086"/>
            <a:ext cx="333900" cy="369897"/>
            <a:chOff x="0" y="0"/>
            <a:chExt cx="333899" cy="369896"/>
          </a:xfrm>
        </p:grpSpPr>
        <p:sp>
          <p:nvSpPr>
            <p:cNvPr id="861" name="Google Shape;965;p52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862" name="Google Shape;966;p52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863" name="Google Shape;967;p52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865" name="Body Level One…"/>
          <p:cNvSpPr txBox="1"/>
          <p:nvPr>
            <p:ph type="body" sz="half" idx="1"/>
          </p:nvPr>
        </p:nvSpPr>
        <p:spPr>
          <a:xfrm>
            <a:off x="1040725" y="1217500"/>
            <a:ext cx="3578100" cy="3652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/>
            </a:lvl1pPr>
            <a:lvl2pPr indent="-292100">
              <a:buSzPts val="1000"/>
              <a:defRPr sz="1000"/>
            </a:lvl2pPr>
            <a:lvl3pPr indent="-292100">
              <a:buSzPts val="1000"/>
              <a:defRPr sz="1000"/>
            </a:lvl3pPr>
            <a:lvl4pPr indent="-292100">
              <a:buSzPts val="1000"/>
              <a:defRPr sz="1000"/>
            </a:lvl4pPr>
            <a:lvl5pPr indent="-292100">
              <a:buSzPts val="1000"/>
              <a:defRPr sz="1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6" name="Google Shape;969;p52"/>
          <p:cNvSpPr/>
          <p:nvPr/>
        </p:nvSpPr>
        <p:spPr>
          <a:xfrm>
            <a:off x="5019249" y="1217449"/>
            <a:ext cx="4124702" cy="3941702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867" name="Google Shape;970;p52"/>
          <p:cNvSpPr/>
          <p:nvPr/>
        </p:nvSpPr>
        <p:spPr>
          <a:xfrm flipH="1">
            <a:off x="5019249" y="1217449"/>
            <a:ext cx="1" cy="39417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68" name="Google Shape;974;p52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69" name="Google Shape;975;p52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70" name="Google Shape;976;p52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71" name="Google Shape;977;p52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72" name="Google Shape;978;p52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73" name="Google Shape;979;p52"/>
          <p:cNvSpPr/>
          <p:nvPr/>
        </p:nvSpPr>
        <p:spPr>
          <a:xfrm>
            <a:off x="1042099" y="121745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74" name="Title Text"/>
          <p:cNvSpPr txBox="1"/>
          <p:nvPr>
            <p:ph type="title"/>
          </p:nvPr>
        </p:nvSpPr>
        <p:spPr>
          <a:xfrm>
            <a:off x="1046174" y="670001"/>
            <a:ext cx="7576502" cy="547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992;p53"/>
          <p:cNvSpPr/>
          <p:nvPr>
            <p:ph type="pic" sz="quarter" idx="21"/>
          </p:nvPr>
        </p:nvSpPr>
        <p:spPr>
          <a:xfrm>
            <a:off x="521250" y="2014675"/>
            <a:ext cx="2874600" cy="31287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83" name="Google Shape;993;p53"/>
          <p:cNvSpPr/>
          <p:nvPr>
            <p:ph type="pic" sz="quarter" idx="22"/>
          </p:nvPr>
        </p:nvSpPr>
        <p:spPr>
          <a:xfrm>
            <a:off x="3395750" y="2014675"/>
            <a:ext cx="2874601" cy="31287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84" name="Google Shape;994;p53"/>
          <p:cNvSpPr/>
          <p:nvPr>
            <p:ph type="pic" sz="quarter" idx="23"/>
          </p:nvPr>
        </p:nvSpPr>
        <p:spPr>
          <a:xfrm>
            <a:off x="6269135" y="2014675"/>
            <a:ext cx="2874601" cy="31287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85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/>
            </a:lvl1pPr>
            <a:lvl2pPr marL="304800" indent="304800" algn="r">
              <a:buClrTx/>
              <a:buSzTx/>
              <a:buFontTx/>
              <a:buNone/>
              <a:defRPr sz="800"/>
            </a:lvl2pPr>
            <a:lvl3pPr marL="304800" indent="762000" algn="r">
              <a:buClrTx/>
              <a:buSzTx/>
              <a:buFontTx/>
              <a:buNone/>
              <a:defRPr sz="800"/>
            </a:lvl3pPr>
            <a:lvl4pPr marL="304800" indent="1219200" algn="r">
              <a:buClrTx/>
              <a:buSzTx/>
              <a:buFontTx/>
              <a:buNone/>
              <a:defRPr sz="800"/>
            </a:lvl4pPr>
            <a:lvl5pPr marL="304800" indent="1676400" algn="r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8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Title Text"/>
          <p:cNvSpPr txBox="1"/>
          <p:nvPr>
            <p:ph type="title"/>
          </p:nvPr>
        </p:nvSpPr>
        <p:spPr>
          <a:xfrm>
            <a:off x="6995500" y="1307575"/>
            <a:ext cx="2148301" cy="1121400"/>
          </a:xfrm>
          <a:prstGeom prst="rect">
            <a:avLst/>
          </a:prstGeom>
          <a:solidFill>
            <a:srgbClr val="E1DCD8"/>
          </a:solidFill>
        </p:spPr>
        <p:txBody>
          <a:bodyPr/>
          <a:lstStyle>
            <a:lvl1pPr>
              <a:lnSpc>
                <a:spcPct val="90000"/>
              </a:lnSpc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5" name="Body Level One…"/>
          <p:cNvSpPr txBox="1"/>
          <p:nvPr>
            <p:ph type="body" sz="quarter" idx="1"/>
          </p:nvPr>
        </p:nvSpPr>
        <p:spPr>
          <a:xfrm>
            <a:off x="6995400" y="2606275"/>
            <a:ext cx="2148301" cy="2290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indent="-292100">
              <a:buSzPts val="1000"/>
              <a:defRPr sz="1000"/>
            </a:lvl1pPr>
            <a:lvl2pPr indent="-292100">
              <a:buSzPts val="1000"/>
              <a:defRPr sz="1000"/>
            </a:lvl2pPr>
            <a:lvl3pPr indent="-292100">
              <a:buSzPts val="1000"/>
              <a:defRPr sz="1000"/>
            </a:lvl3pPr>
            <a:lvl4pPr indent="-292100">
              <a:buSzPts val="1000"/>
              <a:defRPr sz="1000"/>
            </a:lvl4pPr>
            <a:lvl5pPr indent="-292100">
              <a:buSzPts val="1000"/>
              <a:defRPr sz="1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6" name="Google Shape;1013;p54"/>
          <p:cNvSpPr txBox="1"/>
          <p:nvPr>
            <p:ph type="body" sz="quarter" idx="21"/>
          </p:nvPr>
        </p:nvSpPr>
        <p:spPr>
          <a:xfrm>
            <a:off x="4838949" y="2606275"/>
            <a:ext cx="2155502" cy="2290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897" name="Google Shape;1014;p54"/>
          <p:cNvSpPr txBox="1"/>
          <p:nvPr>
            <p:ph type="body" sz="quarter" idx="22"/>
          </p:nvPr>
        </p:nvSpPr>
        <p:spPr>
          <a:xfrm>
            <a:off x="2683449" y="2606275"/>
            <a:ext cx="2155501" cy="2290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898" name="Google Shape;1015;p54"/>
          <p:cNvSpPr txBox="1"/>
          <p:nvPr>
            <p:ph type="body" sz="quarter" idx="23"/>
          </p:nvPr>
        </p:nvSpPr>
        <p:spPr>
          <a:xfrm>
            <a:off x="521250" y="2606275"/>
            <a:ext cx="2161801" cy="2290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/>
            </a:pPr>
          </a:p>
        </p:txBody>
      </p:sp>
      <p:sp>
        <p:nvSpPr>
          <p:cNvPr id="899" name="Google Shape;1016;p54"/>
          <p:cNvSpPr/>
          <p:nvPr/>
        </p:nvSpPr>
        <p:spPr>
          <a:xfrm flipH="1">
            <a:off x="4839075" y="1307575"/>
            <a:ext cx="1" cy="38361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00" name="Google Shape;1017;p54"/>
          <p:cNvSpPr/>
          <p:nvPr/>
        </p:nvSpPr>
        <p:spPr>
          <a:xfrm>
            <a:off x="6995024" y="1307575"/>
            <a:ext cx="1" cy="38361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01" name="Google Shape;1018;p54"/>
          <p:cNvSpPr/>
          <p:nvPr/>
        </p:nvSpPr>
        <p:spPr>
          <a:xfrm flipH="1">
            <a:off x="2683124" y="1307575"/>
            <a:ext cx="1" cy="38361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02" name="Google Shape;1022;p54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03" name="Google Shape;1023;p54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04" name="Google Shape;1024;p54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05" name="Google Shape;1025;p54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06" name="Google Shape;1026;p54"/>
          <p:cNvSpPr/>
          <p:nvPr/>
        </p:nvSpPr>
        <p:spPr>
          <a:xfrm>
            <a:off x="521250" y="1307575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2_1">
    <p:bg>
      <p:bgPr>
        <a:solidFill>
          <a:srgbClr val="3818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Body Level One…"/>
          <p:cNvSpPr txBox="1"/>
          <p:nvPr>
            <p:ph type="body" sz="quarter" idx="1"/>
          </p:nvPr>
        </p:nvSpPr>
        <p:spPr>
          <a:xfrm>
            <a:off x="521250" y="-175"/>
            <a:ext cx="29301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1pPr>
            <a:lvl2pPr marL="304800" indent="3048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2pPr>
            <a:lvl3pPr marL="304800" indent="7620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3pPr>
            <a:lvl4pPr marL="304800" indent="12192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4pPr>
            <a:lvl5pPr marL="304800" indent="1676400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5" name="Google Shape;1033;p55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16" name="Google Shape;1034;p55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17" name="Google Shape;1035;p55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18" name="Google Shape;1036;p55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1038;p56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27" name="Google Shape;1039;p56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28" name="Google Shape;1040;p56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29" name="Google Shape;1041;p56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Body Level One…"/>
          <p:cNvSpPr txBox="1"/>
          <p:nvPr>
            <p:ph type="body" sz="quarter" idx="1"/>
          </p:nvPr>
        </p:nvSpPr>
        <p:spPr>
          <a:xfrm>
            <a:off x="520799" y="-175"/>
            <a:ext cx="2930102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800"/>
            </a:lvl1pPr>
            <a:lvl2pPr marL="304800" indent="304800">
              <a:buClrTx/>
              <a:buSzTx/>
              <a:buFontTx/>
              <a:buNone/>
              <a:defRPr sz="800"/>
            </a:lvl2pPr>
            <a:lvl3pPr marL="304800" indent="762000">
              <a:buClrTx/>
              <a:buSzTx/>
              <a:buFontTx/>
              <a:buNone/>
              <a:defRPr sz="800"/>
            </a:lvl3pPr>
            <a:lvl4pPr marL="304800" indent="1219200">
              <a:buClrTx/>
              <a:buSzTx/>
              <a:buFontTx/>
              <a:buNone/>
              <a:defRPr sz="800"/>
            </a:lvl4pPr>
            <a:lvl5pPr marL="304800" indent="1676400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Google Shape;1046;p57"/>
          <p:cNvSpPr/>
          <p:nvPr/>
        </p:nvSpPr>
        <p:spPr>
          <a:xfrm flipH="1">
            <a:off x="5207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39" name="Google Shape;1047;p57"/>
          <p:cNvSpPr/>
          <p:nvPr/>
        </p:nvSpPr>
        <p:spPr>
          <a:xfrm>
            <a:off x="520799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40" name="Google Shape;1048;p57"/>
          <p:cNvSpPr/>
          <p:nvPr/>
        </p:nvSpPr>
        <p:spPr>
          <a:xfrm>
            <a:off x="677329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41" name="Google Shape;1049;p57"/>
          <p:cNvSpPr/>
          <p:nvPr/>
        </p:nvSpPr>
        <p:spPr>
          <a:xfrm>
            <a:off x="862352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/>
            </a:lvl1pPr>
            <a:lvl2pPr marL="304800" indent="304800" algn="r">
              <a:buClrTx/>
              <a:buSzTx/>
              <a:buFontTx/>
              <a:buNone/>
              <a:defRPr sz="800"/>
            </a:lvl2pPr>
            <a:lvl3pPr marL="304800" indent="762000" algn="r">
              <a:buClrTx/>
              <a:buSzTx/>
              <a:buFontTx/>
              <a:buNone/>
              <a:defRPr sz="800"/>
            </a:lvl3pPr>
            <a:lvl4pPr marL="304800" indent="1219200" algn="r">
              <a:buClrTx/>
              <a:buSzTx/>
              <a:buFontTx/>
              <a:buNone/>
              <a:defRPr sz="800"/>
            </a:lvl4pPr>
            <a:lvl5pPr marL="304800" indent="1676400" algn="r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0" name="Google Shape;1054;p58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51" name="Google Shape;1055;p58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52" name="Google Shape;1056;p58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53" name="Google Shape;1057;p58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54" name="Google Shape;1058;p58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2_1_2">
    <p:bg>
      <p:bgPr>
        <a:solidFill>
          <a:srgbClr val="3818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1pPr>
            <a:lvl2pPr marL="304800" indent="3048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2pPr>
            <a:lvl3pPr marL="304800" indent="7620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3pPr>
            <a:lvl4pPr marL="304800" indent="12192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4pPr>
            <a:lvl5pPr marL="304800" indent="1676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3" name="Google Shape;1063;p59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64" name="Google Shape;1064;p59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65" name="Google Shape;1065;p59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66" name="Google Shape;1066;p59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67" name="Google Shape;1067;p59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2_1_1_2">
    <p:bg>
      <p:bgPr>
        <a:solidFill>
          <a:srgbClr val="032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1pPr>
            <a:lvl2pPr marL="304800" indent="3048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2pPr>
            <a:lvl3pPr marL="304800" indent="7620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3pPr>
            <a:lvl4pPr marL="304800" indent="12192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4pPr>
            <a:lvl5pPr marL="304800" indent="1676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6" name="Google Shape;1072;p60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77" name="Google Shape;1073;p60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78" name="Google Shape;1074;p60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79" name="Google Shape;1075;p60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80" name="Google Shape;1076;p60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_1">
    <p:bg>
      <p:bgPr>
        <a:solidFill>
          <a:srgbClr val="3818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sz="quarter" idx="1"/>
          </p:nvPr>
        </p:nvSpPr>
        <p:spPr>
          <a:xfrm>
            <a:off x="6777000" y="1805138"/>
            <a:ext cx="2053501" cy="827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lvl1pPr>
            <a:lvl2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lvl2pPr>
            <a:lvl3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lvl3pPr>
            <a:lvl4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lvl4pPr>
            <a:lvl5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Google Shape;100;p7"/>
          <p:cNvSpPr txBox="1"/>
          <p:nvPr>
            <p:ph type="body" sz="quarter" idx="21"/>
          </p:nvPr>
        </p:nvSpPr>
        <p:spPr>
          <a:xfrm>
            <a:off x="4684800" y="1755750"/>
            <a:ext cx="2086501" cy="1212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lnSpc>
                <a:spcPct val="104999"/>
              </a:lnSpc>
              <a:buClr>
                <a:srgbClr val="381819"/>
              </a:buClr>
              <a:buSzPts val="1000"/>
              <a:defRPr sz="1000">
                <a:solidFill>
                  <a:srgbClr val="381819"/>
                </a:solidFill>
              </a:defRPr>
            </a:pPr>
          </a:p>
        </p:txBody>
      </p:sp>
      <p:sp>
        <p:nvSpPr>
          <p:cNvPr id="90" name="Google Shape;101;p7"/>
          <p:cNvSpPr txBox="1"/>
          <p:nvPr>
            <p:ph type="body" sz="quarter" idx="22"/>
          </p:nvPr>
        </p:nvSpPr>
        <p:spPr>
          <a:xfrm>
            <a:off x="4684800" y="3390774"/>
            <a:ext cx="2086501" cy="609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lnSpc>
                <a:spcPct val="104999"/>
              </a:lnSpc>
              <a:buClr>
                <a:srgbClr val="381819"/>
              </a:buClr>
              <a:buSzPts val="1000"/>
              <a:defRPr sz="1000">
                <a:solidFill>
                  <a:srgbClr val="381819"/>
                </a:solidFill>
              </a:defRPr>
            </a:pPr>
          </a:p>
        </p:txBody>
      </p:sp>
      <p:sp>
        <p:nvSpPr>
          <p:cNvPr id="91" name="Google Shape;104;p7"/>
          <p:cNvSpPr txBox="1"/>
          <p:nvPr>
            <p:ph type="body" sz="quarter" idx="23"/>
          </p:nvPr>
        </p:nvSpPr>
        <p:spPr>
          <a:xfrm>
            <a:off x="6777000" y="3955274"/>
            <a:ext cx="2053501" cy="827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pPr>
          </a:p>
        </p:txBody>
      </p:sp>
      <p:sp>
        <p:nvSpPr>
          <p:cNvPr id="92" name="Google Shape;109;p7"/>
          <p:cNvSpPr txBox="1"/>
          <p:nvPr>
            <p:ph type="body" sz="quarter" idx="24"/>
          </p:nvPr>
        </p:nvSpPr>
        <p:spPr>
          <a:xfrm>
            <a:off x="517325" y="2181274"/>
            <a:ext cx="2079301" cy="18852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Clr>
                <a:srgbClr val="E1DCD8"/>
              </a:buClr>
              <a:buSzPts val="1000"/>
              <a:defRPr sz="1000">
                <a:solidFill>
                  <a:srgbClr val="E1DCD8"/>
                </a:solidFill>
              </a:defRPr>
            </a:pPr>
          </a:p>
        </p:txBody>
      </p:sp>
      <p:sp>
        <p:nvSpPr>
          <p:cNvPr id="93" name="Google Shape;112;p7"/>
          <p:cNvSpPr txBox="1"/>
          <p:nvPr>
            <p:ph type="body" sz="quarter" idx="25"/>
          </p:nvPr>
        </p:nvSpPr>
        <p:spPr>
          <a:xfrm>
            <a:off x="2598174" y="2181274"/>
            <a:ext cx="2085001" cy="18852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Clr>
                <a:srgbClr val="381819"/>
              </a:buClr>
              <a:buSzPts val="1000"/>
              <a:defRPr sz="1000">
                <a:solidFill>
                  <a:srgbClr val="381819"/>
                </a:solidFill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1DCD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Google Shape;117;p7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6" name="Google Shape;118;p7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7" name="Google Shape;125;p7"/>
          <p:cNvSpPr txBox="1"/>
          <p:nvPr>
            <p:ph type="body" sz="quarter" idx="26"/>
          </p:nvPr>
        </p:nvSpPr>
        <p:spPr>
          <a:xfrm>
            <a:off x="4684800" y="4385550"/>
            <a:ext cx="2086501" cy="609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lnSpc>
                <a:spcPct val="104999"/>
              </a:lnSpc>
              <a:buClr>
                <a:srgbClr val="381819"/>
              </a:buClr>
              <a:buSzPts val="1000"/>
              <a:defRPr sz="1000">
                <a:solidFill>
                  <a:srgbClr val="381819"/>
                </a:solidFill>
              </a:defRPr>
            </a:pP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1078;p61"/>
          <p:cNvSpPr/>
          <p:nvPr>
            <p:ph type="pic" sz="half" idx="21"/>
          </p:nvPr>
        </p:nvSpPr>
        <p:spPr>
          <a:xfrm>
            <a:off x="5548700" y="1196174"/>
            <a:ext cx="3073801" cy="33648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0" name="Body Level One…"/>
          <p:cNvSpPr txBox="1"/>
          <p:nvPr>
            <p:ph type="body" sz="half" idx="1"/>
          </p:nvPr>
        </p:nvSpPr>
        <p:spPr>
          <a:xfrm>
            <a:off x="522599" y="998924"/>
            <a:ext cx="3614401" cy="3364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1087;p62"/>
          <p:cNvSpPr/>
          <p:nvPr>
            <p:ph type="pic" sz="half" idx="21"/>
          </p:nvPr>
        </p:nvSpPr>
        <p:spPr>
          <a:xfrm>
            <a:off x="5548700" y="1196174"/>
            <a:ext cx="3073801" cy="33648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0" name="Body Level One…"/>
          <p:cNvSpPr txBox="1"/>
          <p:nvPr>
            <p:ph type="body" sz="half" idx="1"/>
          </p:nvPr>
        </p:nvSpPr>
        <p:spPr>
          <a:xfrm>
            <a:off x="522599" y="998924"/>
            <a:ext cx="3614401" cy="3364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99;p63"/>
          <p:cNvGrpSpPr/>
          <p:nvPr/>
        </p:nvGrpSpPr>
        <p:grpSpPr>
          <a:xfrm>
            <a:off x="608950" y="3905899"/>
            <a:ext cx="333901" cy="369897"/>
            <a:chOff x="0" y="0"/>
            <a:chExt cx="333899" cy="369896"/>
          </a:xfrm>
        </p:grpSpPr>
        <p:sp>
          <p:nvSpPr>
            <p:cNvPr id="1008" name="Google Shape;1100;p63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09" name="Google Shape;1101;p63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010" name="Google Shape;1102;p63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1015" name="Google Shape;1103;p63"/>
          <p:cNvGrpSpPr/>
          <p:nvPr/>
        </p:nvGrpSpPr>
        <p:grpSpPr>
          <a:xfrm>
            <a:off x="611775" y="1768137"/>
            <a:ext cx="333900" cy="369897"/>
            <a:chOff x="0" y="0"/>
            <a:chExt cx="333899" cy="369896"/>
          </a:xfrm>
        </p:grpSpPr>
        <p:sp>
          <p:nvSpPr>
            <p:cNvPr id="1012" name="Google Shape;1104;p63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13" name="Google Shape;1105;p63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014" name="Google Shape;1106;p63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1016" name="Google Shape;1107;p63"/>
          <p:cNvSpPr/>
          <p:nvPr/>
        </p:nvSpPr>
        <p:spPr>
          <a:xfrm>
            <a:off x="1036450" y="882400"/>
            <a:ext cx="1985100" cy="21333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8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17" name="Google Shape;1108;p63"/>
          <p:cNvSpPr/>
          <p:nvPr/>
        </p:nvSpPr>
        <p:spPr>
          <a:xfrm>
            <a:off x="1036450" y="3019861"/>
            <a:ext cx="1985100" cy="21333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18" name="Body Level One…"/>
          <p:cNvSpPr txBox="1"/>
          <p:nvPr>
            <p:ph type="body" sz="quarter" idx="1"/>
          </p:nvPr>
        </p:nvSpPr>
        <p:spPr>
          <a:xfrm>
            <a:off x="1042074" y="882450"/>
            <a:ext cx="1985101" cy="21333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lnSpc>
                <a:spcPct val="100000"/>
              </a:lnSpc>
              <a:buClrTx/>
              <a:buSzTx/>
              <a:buFontTx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marL="304800" indent="304800">
              <a:lnSpc>
                <a:spcPct val="100000"/>
              </a:lnSpc>
              <a:buClrTx/>
              <a:buSzTx/>
              <a:buFontTx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marL="304800" indent="762000">
              <a:lnSpc>
                <a:spcPct val="100000"/>
              </a:lnSpc>
              <a:buClrTx/>
              <a:buSzTx/>
              <a:buFontTx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marL="304800" indent="1219200">
              <a:lnSpc>
                <a:spcPct val="100000"/>
              </a:lnSpc>
              <a:buClrTx/>
              <a:buSzTx/>
              <a:buFontTx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marL="304800" indent="1676400">
              <a:lnSpc>
                <a:spcPct val="100000"/>
              </a:lnSpc>
              <a:buClrTx/>
              <a:buSzTx/>
              <a:buFontTx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9" name="Google Shape;1111;p63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20" name="Google Shape;1112;p63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21" name="Google Shape;1113;p63"/>
          <p:cNvSpPr/>
          <p:nvPr/>
        </p:nvSpPr>
        <p:spPr>
          <a:xfrm flipH="1">
            <a:off x="8623975" y="-200"/>
            <a:ext cx="1" cy="51435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22" name="Google Shape;1114;p63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23" name="Google Shape;1115;p63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24" name="Google Shape;1116;p63"/>
          <p:cNvSpPr txBox="1"/>
          <p:nvPr>
            <p:ph type="body" sz="quarter" idx="21"/>
          </p:nvPr>
        </p:nvSpPr>
        <p:spPr>
          <a:xfrm>
            <a:off x="3166350" y="1132823"/>
            <a:ext cx="5457600" cy="16047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25" name="Google Shape;1117;p63"/>
          <p:cNvSpPr txBox="1"/>
          <p:nvPr>
            <p:ph type="body" sz="quarter" idx="22"/>
          </p:nvPr>
        </p:nvSpPr>
        <p:spPr>
          <a:xfrm>
            <a:off x="3166350" y="3266209"/>
            <a:ext cx="5457600" cy="16047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26" name="Title Text"/>
          <p:cNvSpPr txBox="1"/>
          <p:nvPr>
            <p:ph type="title"/>
          </p:nvPr>
        </p:nvSpPr>
        <p:spPr>
          <a:xfrm>
            <a:off x="1046174" y="334950"/>
            <a:ext cx="7576502" cy="5475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7" name="Google Shape;1119;p63"/>
          <p:cNvSpPr/>
          <p:nvPr/>
        </p:nvSpPr>
        <p:spPr>
          <a:xfrm>
            <a:off x="1042099" y="882400"/>
            <a:ext cx="75819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121;p64"/>
          <p:cNvGrpSpPr/>
          <p:nvPr/>
        </p:nvGrpSpPr>
        <p:grpSpPr>
          <a:xfrm>
            <a:off x="608950" y="3905899"/>
            <a:ext cx="333901" cy="369897"/>
            <a:chOff x="0" y="0"/>
            <a:chExt cx="333899" cy="369896"/>
          </a:xfrm>
        </p:grpSpPr>
        <p:sp>
          <p:nvSpPr>
            <p:cNvPr id="1035" name="Google Shape;1122;p64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36" name="Google Shape;1123;p64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037" name="Google Shape;1124;p64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1042" name="Google Shape;1125;p64"/>
          <p:cNvGrpSpPr/>
          <p:nvPr/>
        </p:nvGrpSpPr>
        <p:grpSpPr>
          <a:xfrm>
            <a:off x="611775" y="1768137"/>
            <a:ext cx="333900" cy="369897"/>
            <a:chOff x="0" y="0"/>
            <a:chExt cx="333899" cy="369896"/>
          </a:xfrm>
        </p:grpSpPr>
        <p:sp>
          <p:nvSpPr>
            <p:cNvPr id="1039" name="Google Shape;1126;p64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40" name="Google Shape;1127;p64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041" name="Google Shape;1128;p64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1043" name="Google Shape;1129;p64"/>
          <p:cNvSpPr/>
          <p:nvPr/>
        </p:nvSpPr>
        <p:spPr>
          <a:xfrm>
            <a:off x="1036450" y="882400"/>
            <a:ext cx="1985100" cy="21333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8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44" name="Google Shape;1130;p64"/>
          <p:cNvSpPr/>
          <p:nvPr/>
        </p:nvSpPr>
        <p:spPr>
          <a:xfrm>
            <a:off x="1036450" y="3019861"/>
            <a:ext cx="1985100" cy="21333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45" name="Title Text"/>
          <p:cNvSpPr txBox="1"/>
          <p:nvPr>
            <p:ph type="title"/>
          </p:nvPr>
        </p:nvSpPr>
        <p:spPr>
          <a:xfrm>
            <a:off x="1042099" y="886424"/>
            <a:ext cx="1979401" cy="21333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046" name="Body Level One…"/>
          <p:cNvSpPr txBox="1"/>
          <p:nvPr>
            <p:ph type="body" sz="quarter" idx="1"/>
          </p:nvPr>
        </p:nvSpPr>
        <p:spPr>
          <a:xfrm>
            <a:off x="1036450" y="-175"/>
            <a:ext cx="29301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800"/>
            </a:lvl1pPr>
            <a:lvl2pPr marL="304800" indent="304800">
              <a:buClrTx/>
              <a:buSzTx/>
              <a:buFontTx/>
              <a:buNone/>
              <a:defRPr sz="800"/>
            </a:lvl2pPr>
            <a:lvl3pPr marL="304800" indent="762000">
              <a:buClrTx/>
              <a:buSzTx/>
              <a:buFontTx/>
              <a:buNone/>
              <a:defRPr sz="800"/>
            </a:lvl3pPr>
            <a:lvl4pPr marL="304800" indent="1219200">
              <a:buClrTx/>
              <a:buSzTx/>
              <a:buFontTx/>
              <a:buNone/>
              <a:defRPr sz="800"/>
            </a:lvl4pPr>
            <a:lvl5pPr marL="304800" indent="1676400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7" name="Google Shape;1136;p64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48" name="Google Shape;1137;p64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49" name="Google Shape;1138;p64"/>
          <p:cNvSpPr/>
          <p:nvPr/>
        </p:nvSpPr>
        <p:spPr>
          <a:xfrm flipH="1">
            <a:off x="8623975" y="-200"/>
            <a:ext cx="1" cy="51435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50" name="Google Shape;1139;p64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51" name="Google Shape;1140;p64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52" name="Google Shape;1141;p64"/>
          <p:cNvSpPr txBox="1"/>
          <p:nvPr>
            <p:ph type="body" sz="quarter" idx="21"/>
          </p:nvPr>
        </p:nvSpPr>
        <p:spPr>
          <a:xfrm>
            <a:off x="3166350" y="1132823"/>
            <a:ext cx="5457600" cy="16047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53" name="Google Shape;1142;p64"/>
          <p:cNvSpPr txBox="1"/>
          <p:nvPr>
            <p:ph type="body" sz="quarter" idx="22"/>
          </p:nvPr>
        </p:nvSpPr>
        <p:spPr>
          <a:xfrm>
            <a:off x="3166350" y="3266209"/>
            <a:ext cx="5457600" cy="16047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54" name="Google Shape;1144;p64"/>
          <p:cNvSpPr/>
          <p:nvPr/>
        </p:nvSpPr>
        <p:spPr>
          <a:xfrm>
            <a:off x="1042099" y="882400"/>
            <a:ext cx="75819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oogle Shape;1146;p65"/>
          <p:cNvGrpSpPr/>
          <p:nvPr/>
        </p:nvGrpSpPr>
        <p:grpSpPr>
          <a:xfrm>
            <a:off x="611013" y="4262999"/>
            <a:ext cx="333901" cy="369897"/>
            <a:chOff x="0" y="0"/>
            <a:chExt cx="333899" cy="369896"/>
          </a:xfrm>
        </p:grpSpPr>
        <p:sp>
          <p:nvSpPr>
            <p:cNvPr id="1062" name="Google Shape;1147;p65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63" name="Google Shape;1148;p65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064" name="Google Shape;1149;p65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1069" name="Google Shape;1150;p65"/>
          <p:cNvGrpSpPr/>
          <p:nvPr/>
        </p:nvGrpSpPr>
        <p:grpSpPr>
          <a:xfrm>
            <a:off x="609613" y="2782700"/>
            <a:ext cx="333901" cy="369897"/>
            <a:chOff x="0" y="0"/>
            <a:chExt cx="333899" cy="369896"/>
          </a:xfrm>
        </p:grpSpPr>
        <p:sp>
          <p:nvSpPr>
            <p:cNvPr id="1066" name="Google Shape;1151;p65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67" name="Google Shape;1152;p65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068" name="Google Shape;1153;p65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1073" name="Google Shape;1154;p65"/>
          <p:cNvGrpSpPr/>
          <p:nvPr/>
        </p:nvGrpSpPr>
        <p:grpSpPr>
          <a:xfrm>
            <a:off x="612438" y="1302411"/>
            <a:ext cx="333901" cy="369897"/>
            <a:chOff x="0" y="0"/>
            <a:chExt cx="333899" cy="369896"/>
          </a:xfrm>
        </p:grpSpPr>
        <p:sp>
          <p:nvSpPr>
            <p:cNvPr id="1070" name="Google Shape;1155;p65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71" name="Google Shape;1156;p65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072" name="Google Shape;1157;p65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1074" name="Title Text"/>
          <p:cNvSpPr txBox="1"/>
          <p:nvPr>
            <p:ph type="title"/>
          </p:nvPr>
        </p:nvSpPr>
        <p:spPr>
          <a:xfrm>
            <a:off x="1046174" y="334950"/>
            <a:ext cx="7576502" cy="5475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75" name="Google Shape;1159;p65"/>
          <p:cNvSpPr/>
          <p:nvPr/>
        </p:nvSpPr>
        <p:spPr>
          <a:xfrm>
            <a:off x="1040599" y="3719117"/>
            <a:ext cx="1985101" cy="14244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76" name="Google Shape;1160;p65"/>
          <p:cNvSpPr/>
          <p:nvPr/>
        </p:nvSpPr>
        <p:spPr>
          <a:xfrm>
            <a:off x="1040599" y="2311040"/>
            <a:ext cx="1985101" cy="14244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77" name="Google Shape;1161;p65"/>
          <p:cNvSpPr/>
          <p:nvPr/>
        </p:nvSpPr>
        <p:spPr>
          <a:xfrm>
            <a:off x="1040599" y="882450"/>
            <a:ext cx="1985101" cy="1424400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78" name="Body Level One…"/>
          <p:cNvSpPr txBox="1"/>
          <p:nvPr>
            <p:ph type="body" sz="quarter" idx="1"/>
          </p:nvPr>
        </p:nvSpPr>
        <p:spPr>
          <a:xfrm>
            <a:off x="3166349" y="2557586"/>
            <a:ext cx="5457601" cy="1173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9" name="Google Shape;1163;p65"/>
          <p:cNvSpPr txBox="1"/>
          <p:nvPr>
            <p:ph type="body" sz="quarter" idx="21"/>
          </p:nvPr>
        </p:nvSpPr>
        <p:spPr>
          <a:xfrm>
            <a:off x="3166350" y="3965664"/>
            <a:ext cx="5457600" cy="1173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80" name="Google Shape;1164;p65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81" name="Google Shape;1165;p65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82" name="Google Shape;1166;p65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83" name="Google Shape;1167;p65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84" name="Google Shape;1168;p65"/>
          <p:cNvSpPr/>
          <p:nvPr/>
        </p:nvSpPr>
        <p:spPr>
          <a:xfrm flipH="1">
            <a:off x="8623975" y="-200"/>
            <a:ext cx="1" cy="51435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85" name="Google Shape;1169;p65"/>
          <p:cNvSpPr txBox="1"/>
          <p:nvPr>
            <p:ph type="body" sz="quarter" idx="22"/>
          </p:nvPr>
        </p:nvSpPr>
        <p:spPr>
          <a:xfrm>
            <a:off x="3166350" y="1128996"/>
            <a:ext cx="5457600" cy="1173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086" name="Google Shape;1170;p65"/>
          <p:cNvSpPr/>
          <p:nvPr/>
        </p:nvSpPr>
        <p:spPr>
          <a:xfrm>
            <a:off x="1042099" y="882400"/>
            <a:ext cx="75819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175;p66"/>
          <p:cNvGrpSpPr/>
          <p:nvPr/>
        </p:nvGrpSpPr>
        <p:grpSpPr>
          <a:xfrm>
            <a:off x="611013" y="4262999"/>
            <a:ext cx="333901" cy="369897"/>
            <a:chOff x="0" y="0"/>
            <a:chExt cx="333899" cy="369896"/>
          </a:xfrm>
        </p:grpSpPr>
        <p:sp>
          <p:nvSpPr>
            <p:cNvPr id="1094" name="Google Shape;1176;p66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95" name="Google Shape;1177;p66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096" name="Google Shape;1178;p66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1101" name="Google Shape;1179;p66"/>
          <p:cNvGrpSpPr/>
          <p:nvPr/>
        </p:nvGrpSpPr>
        <p:grpSpPr>
          <a:xfrm>
            <a:off x="609613" y="2782700"/>
            <a:ext cx="333901" cy="369897"/>
            <a:chOff x="0" y="0"/>
            <a:chExt cx="333899" cy="369896"/>
          </a:xfrm>
        </p:grpSpPr>
        <p:sp>
          <p:nvSpPr>
            <p:cNvPr id="1098" name="Google Shape;1180;p66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99" name="Google Shape;1181;p66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100" name="Google Shape;1182;p66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1105" name="Google Shape;1183;p66"/>
          <p:cNvGrpSpPr/>
          <p:nvPr/>
        </p:nvGrpSpPr>
        <p:grpSpPr>
          <a:xfrm>
            <a:off x="612438" y="1302411"/>
            <a:ext cx="333901" cy="369897"/>
            <a:chOff x="0" y="0"/>
            <a:chExt cx="333899" cy="369896"/>
          </a:xfrm>
        </p:grpSpPr>
        <p:sp>
          <p:nvSpPr>
            <p:cNvPr id="1102" name="Google Shape;1184;p66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03" name="Google Shape;1185;p66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104" name="Google Shape;1186;p66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1106" name="Title Text"/>
          <p:cNvSpPr txBox="1"/>
          <p:nvPr>
            <p:ph type="title"/>
          </p:nvPr>
        </p:nvSpPr>
        <p:spPr>
          <a:xfrm>
            <a:off x="1046174" y="334950"/>
            <a:ext cx="7576502" cy="5475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7" name="Google Shape;1188;p66"/>
          <p:cNvSpPr/>
          <p:nvPr/>
        </p:nvSpPr>
        <p:spPr>
          <a:xfrm>
            <a:off x="1040599" y="3719117"/>
            <a:ext cx="1985101" cy="14244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08" name="Google Shape;1189;p66"/>
          <p:cNvSpPr/>
          <p:nvPr/>
        </p:nvSpPr>
        <p:spPr>
          <a:xfrm>
            <a:off x="1040599" y="2311040"/>
            <a:ext cx="1985101" cy="14244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09" name="Google Shape;1190;p66"/>
          <p:cNvSpPr/>
          <p:nvPr/>
        </p:nvSpPr>
        <p:spPr>
          <a:xfrm>
            <a:off x="1040599" y="882450"/>
            <a:ext cx="1985101" cy="1424400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10" name="Body Level One…"/>
          <p:cNvSpPr txBox="1"/>
          <p:nvPr>
            <p:ph type="body" sz="quarter" idx="1"/>
          </p:nvPr>
        </p:nvSpPr>
        <p:spPr>
          <a:xfrm>
            <a:off x="3166349" y="2557586"/>
            <a:ext cx="5457601" cy="1173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1" name="Google Shape;1192;p66"/>
          <p:cNvSpPr txBox="1"/>
          <p:nvPr>
            <p:ph type="body" sz="quarter" idx="21"/>
          </p:nvPr>
        </p:nvSpPr>
        <p:spPr>
          <a:xfrm>
            <a:off x="3166350" y="3965664"/>
            <a:ext cx="5457600" cy="1173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12" name="Google Shape;1193;p66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13" name="Google Shape;1194;p66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14" name="Google Shape;1195;p66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15" name="Google Shape;1196;p66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16" name="Google Shape;1197;p66"/>
          <p:cNvSpPr/>
          <p:nvPr/>
        </p:nvSpPr>
        <p:spPr>
          <a:xfrm flipH="1">
            <a:off x="8623975" y="-200"/>
            <a:ext cx="1" cy="51435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17" name="Google Shape;1198;p66"/>
          <p:cNvSpPr txBox="1"/>
          <p:nvPr>
            <p:ph type="body" sz="quarter" idx="22"/>
          </p:nvPr>
        </p:nvSpPr>
        <p:spPr>
          <a:xfrm>
            <a:off x="3166350" y="1128996"/>
            <a:ext cx="5457600" cy="1173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18" name="Google Shape;1199;p66"/>
          <p:cNvSpPr/>
          <p:nvPr/>
        </p:nvSpPr>
        <p:spPr>
          <a:xfrm>
            <a:off x="1042099" y="882400"/>
            <a:ext cx="75819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" name="Google Shape;1207;p67"/>
          <p:cNvGrpSpPr/>
          <p:nvPr/>
        </p:nvGrpSpPr>
        <p:grpSpPr>
          <a:xfrm>
            <a:off x="611775" y="1226199"/>
            <a:ext cx="333900" cy="369897"/>
            <a:chOff x="0" y="0"/>
            <a:chExt cx="333899" cy="369896"/>
          </a:xfrm>
        </p:grpSpPr>
        <p:sp>
          <p:nvSpPr>
            <p:cNvPr id="1126" name="Google Shape;1208;p67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27" name="Google Shape;1209;p67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128" name="Google Shape;1210;p67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1133" name="Google Shape;1211;p67"/>
          <p:cNvGrpSpPr/>
          <p:nvPr/>
        </p:nvGrpSpPr>
        <p:grpSpPr>
          <a:xfrm>
            <a:off x="611788" y="2268700"/>
            <a:ext cx="333901" cy="369897"/>
            <a:chOff x="0" y="0"/>
            <a:chExt cx="333899" cy="369896"/>
          </a:xfrm>
        </p:grpSpPr>
        <p:sp>
          <p:nvSpPr>
            <p:cNvPr id="1130" name="Google Shape;1212;p67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31" name="Google Shape;1213;p67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132" name="Google Shape;1214;p67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1137" name="Google Shape;1215;p67"/>
          <p:cNvGrpSpPr/>
          <p:nvPr/>
        </p:nvGrpSpPr>
        <p:grpSpPr>
          <a:xfrm>
            <a:off x="611775" y="4353699"/>
            <a:ext cx="333900" cy="369897"/>
            <a:chOff x="0" y="0"/>
            <a:chExt cx="333899" cy="369896"/>
          </a:xfrm>
        </p:grpSpPr>
        <p:sp>
          <p:nvSpPr>
            <p:cNvPr id="1134" name="Google Shape;1216;p67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35" name="Google Shape;1217;p67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136" name="Google Shape;1218;p67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1138" name="Body Level One…"/>
          <p:cNvSpPr txBox="1"/>
          <p:nvPr>
            <p:ph type="body" sz="quarter" idx="1"/>
          </p:nvPr>
        </p:nvSpPr>
        <p:spPr>
          <a:xfrm>
            <a:off x="3166349" y="1128995"/>
            <a:ext cx="5457601" cy="816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9" name="Google Shape;1220;p67"/>
          <p:cNvSpPr txBox="1"/>
          <p:nvPr>
            <p:ph type="body" sz="quarter" idx="21"/>
          </p:nvPr>
        </p:nvSpPr>
        <p:spPr>
          <a:xfrm>
            <a:off x="3166350" y="2191966"/>
            <a:ext cx="5457600" cy="816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40" name="Google Shape;1221;p67"/>
          <p:cNvSpPr txBox="1"/>
          <p:nvPr>
            <p:ph type="body" sz="quarter" idx="22"/>
          </p:nvPr>
        </p:nvSpPr>
        <p:spPr>
          <a:xfrm>
            <a:off x="3166350" y="3260842"/>
            <a:ext cx="5457600" cy="816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41" name="Google Shape;1222;p67"/>
          <p:cNvSpPr txBox="1"/>
          <p:nvPr>
            <p:ph type="body" sz="quarter" idx="23"/>
          </p:nvPr>
        </p:nvSpPr>
        <p:spPr>
          <a:xfrm>
            <a:off x="3165075" y="4322927"/>
            <a:ext cx="5457600" cy="816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42" name="Google Shape;1223;p67"/>
          <p:cNvSpPr/>
          <p:nvPr/>
        </p:nvSpPr>
        <p:spPr>
          <a:xfrm>
            <a:off x="1042099" y="4076382"/>
            <a:ext cx="1985101" cy="10671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grpSp>
        <p:nvGrpSpPr>
          <p:cNvPr id="1146" name="Google Shape;1224;p67"/>
          <p:cNvGrpSpPr/>
          <p:nvPr/>
        </p:nvGrpSpPr>
        <p:grpSpPr>
          <a:xfrm>
            <a:off x="611763" y="3310604"/>
            <a:ext cx="333901" cy="369897"/>
            <a:chOff x="0" y="0"/>
            <a:chExt cx="333899" cy="369896"/>
          </a:xfrm>
        </p:grpSpPr>
        <p:sp>
          <p:nvSpPr>
            <p:cNvPr id="1143" name="Google Shape;1225;p67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44" name="Google Shape;1226;p67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145" name="Google Shape;1227;p67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1147" name="Google Shape;1228;p67"/>
          <p:cNvSpPr/>
          <p:nvPr/>
        </p:nvSpPr>
        <p:spPr>
          <a:xfrm>
            <a:off x="1042099" y="3014307"/>
            <a:ext cx="1985101" cy="10671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48" name="Google Shape;1229;p67"/>
          <p:cNvSpPr/>
          <p:nvPr/>
        </p:nvSpPr>
        <p:spPr>
          <a:xfrm>
            <a:off x="1042099" y="1944522"/>
            <a:ext cx="1985101" cy="10671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49" name="Google Shape;1230;p67"/>
          <p:cNvSpPr/>
          <p:nvPr/>
        </p:nvSpPr>
        <p:spPr>
          <a:xfrm>
            <a:off x="1042099" y="882449"/>
            <a:ext cx="1985101" cy="10671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50" name="Google Shape;1231;p67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51" name="Google Shape;1232;p67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52" name="Google Shape;1233;p67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53" name="Google Shape;1234;p67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54" name="Google Shape;1235;p67"/>
          <p:cNvSpPr/>
          <p:nvPr/>
        </p:nvSpPr>
        <p:spPr>
          <a:xfrm flipH="1">
            <a:off x="8623975" y="-200"/>
            <a:ext cx="1" cy="51435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55" name="Google Shape;1236;p67"/>
          <p:cNvSpPr/>
          <p:nvPr/>
        </p:nvSpPr>
        <p:spPr>
          <a:xfrm>
            <a:off x="1042099" y="882400"/>
            <a:ext cx="75819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56" name="Title Text"/>
          <p:cNvSpPr txBox="1"/>
          <p:nvPr>
            <p:ph type="title"/>
          </p:nvPr>
        </p:nvSpPr>
        <p:spPr>
          <a:xfrm>
            <a:off x="1046174" y="334950"/>
            <a:ext cx="7576502" cy="5475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243;p68"/>
          <p:cNvGrpSpPr/>
          <p:nvPr/>
        </p:nvGrpSpPr>
        <p:grpSpPr>
          <a:xfrm>
            <a:off x="611775" y="1226199"/>
            <a:ext cx="333900" cy="369897"/>
            <a:chOff x="0" y="0"/>
            <a:chExt cx="333899" cy="369896"/>
          </a:xfrm>
        </p:grpSpPr>
        <p:sp>
          <p:nvSpPr>
            <p:cNvPr id="1164" name="Google Shape;1244;p68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65" name="Google Shape;1245;p68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166" name="Google Shape;1246;p68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1171" name="Google Shape;1247;p68"/>
          <p:cNvGrpSpPr/>
          <p:nvPr/>
        </p:nvGrpSpPr>
        <p:grpSpPr>
          <a:xfrm>
            <a:off x="611788" y="2268700"/>
            <a:ext cx="333901" cy="369897"/>
            <a:chOff x="0" y="0"/>
            <a:chExt cx="333899" cy="369896"/>
          </a:xfrm>
        </p:grpSpPr>
        <p:sp>
          <p:nvSpPr>
            <p:cNvPr id="1168" name="Google Shape;1248;p68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69" name="Google Shape;1249;p68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170" name="Google Shape;1250;p68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1175" name="Google Shape;1251;p68"/>
          <p:cNvGrpSpPr/>
          <p:nvPr/>
        </p:nvGrpSpPr>
        <p:grpSpPr>
          <a:xfrm>
            <a:off x="611775" y="4353699"/>
            <a:ext cx="333900" cy="369897"/>
            <a:chOff x="0" y="0"/>
            <a:chExt cx="333899" cy="369896"/>
          </a:xfrm>
        </p:grpSpPr>
        <p:sp>
          <p:nvSpPr>
            <p:cNvPr id="1172" name="Google Shape;1252;p68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73" name="Google Shape;1253;p68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174" name="Google Shape;1254;p68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grpSp>
        <p:nvGrpSpPr>
          <p:cNvPr id="1179" name="Google Shape;1255;p68"/>
          <p:cNvGrpSpPr/>
          <p:nvPr/>
        </p:nvGrpSpPr>
        <p:grpSpPr>
          <a:xfrm>
            <a:off x="611763" y="3310604"/>
            <a:ext cx="333901" cy="369897"/>
            <a:chOff x="0" y="0"/>
            <a:chExt cx="333899" cy="369896"/>
          </a:xfrm>
        </p:grpSpPr>
        <p:sp>
          <p:nvSpPr>
            <p:cNvPr id="1176" name="Google Shape;1256;p68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77" name="Google Shape;1257;p68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178" name="Google Shape;1258;p68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1180" name="Body Level One…"/>
          <p:cNvSpPr txBox="1"/>
          <p:nvPr>
            <p:ph type="body" sz="quarter" idx="1"/>
          </p:nvPr>
        </p:nvSpPr>
        <p:spPr>
          <a:xfrm>
            <a:off x="3166349" y="1128995"/>
            <a:ext cx="5457601" cy="816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1" name="Google Shape;1260;p68"/>
          <p:cNvSpPr txBox="1"/>
          <p:nvPr>
            <p:ph type="body" sz="quarter" idx="21"/>
          </p:nvPr>
        </p:nvSpPr>
        <p:spPr>
          <a:xfrm>
            <a:off x="3166350" y="2191966"/>
            <a:ext cx="5457600" cy="816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82" name="Google Shape;1261;p68"/>
          <p:cNvSpPr txBox="1"/>
          <p:nvPr>
            <p:ph type="body" sz="quarter" idx="22"/>
          </p:nvPr>
        </p:nvSpPr>
        <p:spPr>
          <a:xfrm>
            <a:off x="3166350" y="3260842"/>
            <a:ext cx="5457600" cy="816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83" name="Google Shape;1262;p68"/>
          <p:cNvSpPr txBox="1"/>
          <p:nvPr>
            <p:ph type="body" sz="quarter" idx="23"/>
          </p:nvPr>
        </p:nvSpPr>
        <p:spPr>
          <a:xfrm>
            <a:off x="3165075" y="4322927"/>
            <a:ext cx="5457600" cy="8163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84" name="Google Shape;1263;p68"/>
          <p:cNvSpPr/>
          <p:nvPr/>
        </p:nvSpPr>
        <p:spPr>
          <a:xfrm>
            <a:off x="1042099" y="4076382"/>
            <a:ext cx="1985101" cy="10671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85" name="Google Shape;1264;p68"/>
          <p:cNvSpPr/>
          <p:nvPr/>
        </p:nvSpPr>
        <p:spPr>
          <a:xfrm>
            <a:off x="1042099" y="3014307"/>
            <a:ext cx="1985101" cy="10671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86" name="Google Shape;1265;p68"/>
          <p:cNvSpPr/>
          <p:nvPr/>
        </p:nvSpPr>
        <p:spPr>
          <a:xfrm>
            <a:off x="1042099" y="1944522"/>
            <a:ext cx="1985101" cy="10671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87" name="Google Shape;1266;p68"/>
          <p:cNvSpPr/>
          <p:nvPr/>
        </p:nvSpPr>
        <p:spPr>
          <a:xfrm>
            <a:off x="1042099" y="882449"/>
            <a:ext cx="1985101" cy="10671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lnSpc>
                <a:spcPct val="115000"/>
              </a:lnSpc>
              <a:defRPr sz="1000">
                <a:solidFill>
                  <a:srgbClr val="032C3C"/>
                </a:solidFill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88" name="Google Shape;1267;p68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89" name="Google Shape;1268;p68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90" name="Google Shape;1269;p68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91" name="Google Shape;1270;p68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92" name="Google Shape;1271;p68"/>
          <p:cNvSpPr/>
          <p:nvPr/>
        </p:nvSpPr>
        <p:spPr>
          <a:xfrm flipH="1">
            <a:off x="8623975" y="-200"/>
            <a:ext cx="1" cy="51435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93" name="Google Shape;1272;p68"/>
          <p:cNvSpPr/>
          <p:nvPr/>
        </p:nvSpPr>
        <p:spPr>
          <a:xfrm>
            <a:off x="1042099" y="882400"/>
            <a:ext cx="75819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94" name="Title Text"/>
          <p:cNvSpPr txBox="1"/>
          <p:nvPr>
            <p:ph type="title"/>
          </p:nvPr>
        </p:nvSpPr>
        <p:spPr>
          <a:xfrm>
            <a:off x="1046174" y="334950"/>
            <a:ext cx="7576502" cy="5475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82;p69"/>
          <p:cNvSpPr/>
          <p:nvPr>
            <p:ph type="pic" idx="21"/>
          </p:nvPr>
        </p:nvSpPr>
        <p:spPr>
          <a:xfrm>
            <a:off x="1408924" y="1186474"/>
            <a:ext cx="6585902" cy="34974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0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2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90;p70"/>
          <p:cNvSpPr/>
          <p:nvPr>
            <p:ph type="pic" idx="21"/>
          </p:nvPr>
        </p:nvSpPr>
        <p:spPr>
          <a:xfrm>
            <a:off x="1408924" y="1186474"/>
            <a:ext cx="6585902" cy="34974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213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/>
            </a:lvl1pPr>
            <a:lvl2pPr marL="304800" indent="304800" algn="r">
              <a:buClrTx/>
              <a:buSzTx/>
              <a:buFontTx/>
              <a:buNone/>
              <a:defRPr sz="800"/>
            </a:lvl2pPr>
            <a:lvl3pPr marL="304800" indent="762000" algn="r">
              <a:buClrTx/>
              <a:buSzTx/>
              <a:buFontTx/>
              <a:buNone/>
              <a:defRPr sz="800"/>
            </a:lvl3pPr>
            <a:lvl4pPr marL="304800" indent="1219200" algn="r">
              <a:buClrTx/>
              <a:buSzTx/>
              <a:buFontTx/>
              <a:buNone/>
              <a:defRPr sz="800"/>
            </a:lvl4pPr>
            <a:lvl5pPr marL="304800" indent="1676400" algn="r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27;p8"/>
          <p:cNvSpPr/>
          <p:nvPr/>
        </p:nvSpPr>
        <p:spPr>
          <a:xfrm>
            <a:off x="6771475" y="-25"/>
            <a:ext cx="2372401" cy="5143501"/>
          </a:xfrm>
          <a:prstGeom prst="rect">
            <a:avLst/>
          </a:prstGeom>
          <a:solidFill>
            <a:srgbClr val="E1DC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/>
            </a:lvl1pPr>
            <a:lvl2pPr marL="304800" indent="304800" algn="r">
              <a:buClrTx/>
              <a:buSzTx/>
              <a:buFontTx/>
              <a:buNone/>
              <a:defRPr sz="800"/>
            </a:lvl2pPr>
            <a:lvl3pPr marL="304800" indent="762000" algn="r">
              <a:buClrTx/>
              <a:buSzTx/>
              <a:buFontTx/>
              <a:buNone/>
              <a:defRPr sz="800"/>
            </a:lvl3pPr>
            <a:lvl4pPr marL="304800" indent="1219200" algn="r">
              <a:buClrTx/>
              <a:buSzTx/>
              <a:buFontTx/>
              <a:buNone/>
              <a:defRPr sz="800"/>
            </a:lvl4pPr>
            <a:lvl5pPr marL="304800" indent="1676400" algn="r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Google Shape;129;p8"/>
          <p:cNvSpPr/>
          <p:nvPr/>
        </p:nvSpPr>
        <p:spPr>
          <a:xfrm>
            <a:off x="802749" y="1006924"/>
            <a:ext cx="197401" cy="190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108" name="Google Shape;130;p8"/>
          <p:cNvSpPr/>
          <p:nvPr/>
        </p:nvSpPr>
        <p:spPr>
          <a:xfrm>
            <a:off x="2077649" y="1006924"/>
            <a:ext cx="197401" cy="190501"/>
          </a:xfrm>
          <a:prstGeom prst="rect">
            <a:avLst/>
          </a:prstGeom>
          <a:solidFill>
            <a:srgbClr val="032C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latin typeface="Gowun Batang"/>
                <a:ea typeface="Gowun Batang"/>
                <a:cs typeface="Gowun Batang"/>
                <a:sym typeface="Gowun Batang"/>
              </a:defRPr>
            </a:pPr>
          </a:p>
        </p:txBody>
      </p:sp>
      <p:sp>
        <p:nvSpPr>
          <p:cNvPr id="109" name="Title Text"/>
          <p:cNvSpPr txBox="1"/>
          <p:nvPr>
            <p:ph type="title"/>
          </p:nvPr>
        </p:nvSpPr>
        <p:spPr>
          <a:xfrm>
            <a:off x="524149" y="334900"/>
            <a:ext cx="6248701" cy="506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" name="Google Shape;134;p8"/>
          <p:cNvSpPr txBox="1"/>
          <p:nvPr>
            <p:ph type="body" sz="quarter" idx="21"/>
          </p:nvPr>
        </p:nvSpPr>
        <p:spPr>
          <a:xfrm>
            <a:off x="6773750" y="1354749"/>
            <a:ext cx="1848900" cy="2883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11" name="Google Shape;145;p8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301;p71"/>
          <p:cNvSpPr/>
          <p:nvPr>
            <p:ph type="pic" sz="quarter" idx="21"/>
          </p:nvPr>
        </p:nvSpPr>
        <p:spPr>
          <a:xfrm>
            <a:off x="779674" y="1186480"/>
            <a:ext cx="3819902" cy="21489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22" name="Google Shape;1302;p71"/>
          <p:cNvSpPr/>
          <p:nvPr>
            <p:ph type="pic" sz="quarter" idx="22"/>
          </p:nvPr>
        </p:nvSpPr>
        <p:spPr>
          <a:xfrm>
            <a:off x="4798950" y="1186480"/>
            <a:ext cx="3819901" cy="21489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224" name="Body Level One…"/>
          <p:cNvSpPr txBox="1"/>
          <p:nvPr>
            <p:ph type="body" sz="quarter" idx="1"/>
          </p:nvPr>
        </p:nvSpPr>
        <p:spPr>
          <a:xfrm>
            <a:off x="774224" y="3890074"/>
            <a:ext cx="3819902" cy="939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5" name="Google Shape;1310;p71"/>
          <p:cNvSpPr txBox="1"/>
          <p:nvPr>
            <p:ph type="body" sz="quarter" idx="23"/>
          </p:nvPr>
        </p:nvSpPr>
        <p:spPr>
          <a:xfrm>
            <a:off x="4796213" y="3890074"/>
            <a:ext cx="3819901" cy="9399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2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_1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/>
            </a:lvl1pPr>
            <a:lvl2pPr marL="304800" indent="304800" algn="r">
              <a:buClrTx/>
              <a:buSzTx/>
              <a:buFontTx/>
              <a:buNone/>
              <a:defRPr sz="800"/>
            </a:lvl2pPr>
            <a:lvl3pPr marL="304800" indent="762000" algn="r">
              <a:buClrTx/>
              <a:buSzTx/>
              <a:buFontTx/>
              <a:buNone/>
              <a:defRPr sz="800"/>
            </a:lvl3pPr>
            <a:lvl4pPr marL="304800" indent="1219200" algn="r">
              <a:buClrTx/>
              <a:buSzTx/>
              <a:buFontTx/>
              <a:buNone/>
              <a:defRPr sz="800"/>
            </a:lvl4pPr>
            <a:lvl5pPr marL="304800" indent="1676400" algn="r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4" name="Google Shape;1317;p72"/>
          <p:cNvSpPr/>
          <p:nvPr>
            <p:ph type="pic" sz="quarter" idx="21"/>
          </p:nvPr>
        </p:nvSpPr>
        <p:spPr>
          <a:xfrm>
            <a:off x="779674" y="1186480"/>
            <a:ext cx="3819902" cy="21489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35" name="Google Shape;1318;p72"/>
          <p:cNvSpPr/>
          <p:nvPr>
            <p:ph type="pic" sz="quarter" idx="22"/>
          </p:nvPr>
        </p:nvSpPr>
        <p:spPr>
          <a:xfrm>
            <a:off x="4798950" y="1186480"/>
            <a:ext cx="3819901" cy="21489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237" name="Google Shape;1325;p72"/>
          <p:cNvSpPr txBox="1"/>
          <p:nvPr>
            <p:ph type="body" sz="quarter" idx="23"/>
          </p:nvPr>
        </p:nvSpPr>
        <p:spPr>
          <a:xfrm>
            <a:off x="774224" y="3890074"/>
            <a:ext cx="3819902" cy="9399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238" name="Google Shape;1326;p72"/>
          <p:cNvSpPr txBox="1"/>
          <p:nvPr>
            <p:ph type="body" sz="quarter" idx="24"/>
          </p:nvPr>
        </p:nvSpPr>
        <p:spPr>
          <a:xfrm>
            <a:off x="4796213" y="3890074"/>
            <a:ext cx="3819901" cy="9399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2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330;p73"/>
          <p:cNvSpPr/>
          <p:nvPr>
            <p:ph type="pic" sz="quarter" idx="21"/>
          </p:nvPr>
        </p:nvSpPr>
        <p:spPr>
          <a:xfrm>
            <a:off x="779637" y="1448024"/>
            <a:ext cx="2424302" cy="15603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47" name="Google Shape;1331;p73"/>
          <p:cNvSpPr/>
          <p:nvPr>
            <p:ph type="pic" sz="quarter" idx="22"/>
          </p:nvPr>
        </p:nvSpPr>
        <p:spPr>
          <a:xfrm>
            <a:off x="3487091" y="1448024"/>
            <a:ext cx="2424301" cy="15603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48" name="Google Shape;1332;p73"/>
          <p:cNvSpPr/>
          <p:nvPr>
            <p:ph type="pic" sz="quarter" idx="23"/>
          </p:nvPr>
        </p:nvSpPr>
        <p:spPr>
          <a:xfrm>
            <a:off x="6194533" y="1448024"/>
            <a:ext cx="2424301" cy="15603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250" name="Body Level One…"/>
          <p:cNvSpPr txBox="1"/>
          <p:nvPr>
            <p:ph type="body" sz="quarter" idx="1"/>
          </p:nvPr>
        </p:nvSpPr>
        <p:spPr>
          <a:xfrm>
            <a:off x="779649" y="3743924"/>
            <a:ext cx="2424302" cy="1006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1" name="Google Shape;1340;p73"/>
          <p:cNvSpPr txBox="1"/>
          <p:nvPr>
            <p:ph type="body" sz="quarter" idx="24"/>
          </p:nvPr>
        </p:nvSpPr>
        <p:spPr>
          <a:xfrm>
            <a:off x="3487099" y="3743924"/>
            <a:ext cx="2424302" cy="1006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252" name="Google Shape;1341;p73"/>
          <p:cNvSpPr txBox="1"/>
          <p:nvPr>
            <p:ph type="body" sz="quarter" idx="25"/>
          </p:nvPr>
        </p:nvSpPr>
        <p:spPr>
          <a:xfrm>
            <a:off x="6194550" y="3743924"/>
            <a:ext cx="2424301" cy="1006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2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_1_1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/>
            </a:lvl1pPr>
            <a:lvl2pPr marL="304800" indent="304800" algn="r">
              <a:buClrTx/>
              <a:buSzTx/>
              <a:buFontTx/>
              <a:buNone/>
              <a:defRPr sz="800"/>
            </a:lvl2pPr>
            <a:lvl3pPr marL="304800" indent="762000" algn="r">
              <a:buClrTx/>
              <a:buSzTx/>
              <a:buFontTx/>
              <a:buNone/>
              <a:defRPr sz="800"/>
            </a:lvl3pPr>
            <a:lvl4pPr marL="304800" indent="1219200" algn="r">
              <a:buClrTx/>
              <a:buSzTx/>
              <a:buFontTx/>
              <a:buNone/>
              <a:defRPr sz="800"/>
            </a:lvl4pPr>
            <a:lvl5pPr marL="304800" indent="1676400" algn="r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1" name="Google Shape;1349;p74"/>
          <p:cNvSpPr/>
          <p:nvPr>
            <p:ph type="pic" sz="quarter" idx="21"/>
          </p:nvPr>
        </p:nvSpPr>
        <p:spPr>
          <a:xfrm>
            <a:off x="779637" y="1448024"/>
            <a:ext cx="2424302" cy="15603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62" name="Google Shape;1350;p74"/>
          <p:cNvSpPr/>
          <p:nvPr>
            <p:ph type="pic" sz="quarter" idx="22"/>
          </p:nvPr>
        </p:nvSpPr>
        <p:spPr>
          <a:xfrm>
            <a:off x="3487091" y="1448024"/>
            <a:ext cx="2424301" cy="15603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63" name="Google Shape;1351;p74"/>
          <p:cNvSpPr/>
          <p:nvPr>
            <p:ph type="pic" sz="quarter" idx="23"/>
          </p:nvPr>
        </p:nvSpPr>
        <p:spPr>
          <a:xfrm>
            <a:off x="6194533" y="1448024"/>
            <a:ext cx="2424301" cy="15603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265" name="Google Shape;1358;p74"/>
          <p:cNvSpPr txBox="1"/>
          <p:nvPr>
            <p:ph type="body" sz="quarter" idx="24"/>
          </p:nvPr>
        </p:nvSpPr>
        <p:spPr>
          <a:xfrm>
            <a:off x="779649" y="3743924"/>
            <a:ext cx="2424302" cy="1006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266" name="Google Shape;1359;p74"/>
          <p:cNvSpPr txBox="1"/>
          <p:nvPr>
            <p:ph type="body" sz="quarter" idx="25"/>
          </p:nvPr>
        </p:nvSpPr>
        <p:spPr>
          <a:xfrm>
            <a:off x="3487099" y="3743924"/>
            <a:ext cx="2424302" cy="1006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267" name="Google Shape;1360;p74"/>
          <p:cNvSpPr txBox="1"/>
          <p:nvPr>
            <p:ph type="body" sz="quarter" idx="26"/>
          </p:nvPr>
        </p:nvSpPr>
        <p:spPr>
          <a:xfrm>
            <a:off x="6194550" y="3743924"/>
            <a:ext cx="2424301" cy="1006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292100">
              <a:buSzPts val="1000"/>
              <a:defRPr sz="1000">
                <a:latin typeface="Inter Light"/>
                <a:ea typeface="Inter Light"/>
                <a:cs typeface="Inter Light"/>
                <a:sym typeface="Inter Light"/>
              </a:defRPr>
            </a:pPr>
          </a:p>
        </p:txBody>
      </p:sp>
      <p:sp>
        <p:nvSpPr>
          <p:cNvPr id="12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365;p75"/>
          <p:cNvSpPr/>
          <p:nvPr>
            <p:ph type="pic" idx="21"/>
          </p:nvPr>
        </p:nvSpPr>
        <p:spPr>
          <a:xfrm>
            <a:off x="1540249" y="1039099"/>
            <a:ext cx="6585902" cy="34005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76" name="Google Shape;1366;p75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77" name="Google Shape;1367;p75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78" name="Google Shape;1368;p75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79" name="Google Shape;1369;p75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Body Level One…"/>
          <p:cNvSpPr txBox="1"/>
          <p:nvPr>
            <p:ph type="body" sz="quarter" idx="1"/>
          </p:nvPr>
        </p:nvSpPr>
        <p:spPr>
          <a:xfrm>
            <a:off x="521250" y="-175"/>
            <a:ext cx="29301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800"/>
            </a:lvl1pPr>
            <a:lvl2pPr marL="304800" indent="304800">
              <a:buClrTx/>
              <a:buSzTx/>
              <a:buFontTx/>
              <a:buNone/>
              <a:defRPr sz="800"/>
            </a:lvl2pPr>
            <a:lvl3pPr marL="304800" indent="762000">
              <a:buClrTx/>
              <a:buSzTx/>
              <a:buFontTx/>
              <a:buNone/>
              <a:defRPr sz="800"/>
            </a:lvl3pPr>
            <a:lvl4pPr marL="304800" indent="1219200">
              <a:buClrTx/>
              <a:buSzTx/>
              <a:buFontTx/>
              <a:buNone/>
              <a:defRPr sz="800"/>
            </a:lvl4pPr>
            <a:lvl5pPr marL="304800" indent="1676400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8" name="Google Shape;1374;p76"/>
          <p:cNvSpPr/>
          <p:nvPr>
            <p:ph type="pic" idx="21"/>
          </p:nvPr>
        </p:nvSpPr>
        <p:spPr>
          <a:xfrm>
            <a:off x="1540249" y="1039099"/>
            <a:ext cx="6585902" cy="34005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89" name="Google Shape;1375;p76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90" name="Google Shape;1376;p76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91" name="Google Shape;1377;p76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92" name="Google Shape;1378;p76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80;p77"/>
          <p:cNvSpPr/>
          <p:nvPr>
            <p:ph type="pic" sz="quarter" idx="21"/>
          </p:nvPr>
        </p:nvSpPr>
        <p:spPr>
          <a:xfrm>
            <a:off x="1907087" y="1245242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01" name="Google Shape;1381;p77"/>
          <p:cNvSpPr/>
          <p:nvPr>
            <p:ph type="pic" sz="quarter" idx="22"/>
          </p:nvPr>
        </p:nvSpPr>
        <p:spPr>
          <a:xfrm>
            <a:off x="3898886" y="1245242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02" name="Google Shape;1382;p77"/>
          <p:cNvSpPr/>
          <p:nvPr>
            <p:ph type="pic" sz="quarter" idx="23"/>
          </p:nvPr>
        </p:nvSpPr>
        <p:spPr>
          <a:xfrm>
            <a:off x="5890685" y="1245242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03" name="Google Shape;1383;p77"/>
          <p:cNvSpPr/>
          <p:nvPr>
            <p:ph type="pic" sz="quarter" idx="24"/>
          </p:nvPr>
        </p:nvSpPr>
        <p:spPr>
          <a:xfrm>
            <a:off x="1907087" y="2409575"/>
            <a:ext cx="1868701" cy="10512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04" name="Google Shape;1384;p77"/>
          <p:cNvSpPr/>
          <p:nvPr>
            <p:ph type="pic" sz="quarter" idx="25"/>
          </p:nvPr>
        </p:nvSpPr>
        <p:spPr>
          <a:xfrm>
            <a:off x="3898886" y="2409575"/>
            <a:ext cx="1868701" cy="10512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05" name="Google Shape;1385;p77"/>
          <p:cNvSpPr/>
          <p:nvPr>
            <p:ph type="pic" sz="quarter" idx="26"/>
          </p:nvPr>
        </p:nvSpPr>
        <p:spPr>
          <a:xfrm>
            <a:off x="5890685" y="2409575"/>
            <a:ext cx="1868701" cy="10512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06" name="Google Shape;1386;p77"/>
          <p:cNvSpPr/>
          <p:nvPr>
            <p:ph type="pic" sz="quarter" idx="27"/>
          </p:nvPr>
        </p:nvSpPr>
        <p:spPr>
          <a:xfrm>
            <a:off x="1907087" y="3573907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07" name="Google Shape;1387;p77"/>
          <p:cNvSpPr/>
          <p:nvPr>
            <p:ph type="pic" sz="quarter" idx="28"/>
          </p:nvPr>
        </p:nvSpPr>
        <p:spPr>
          <a:xfrm>
            <a:off x="3898886" y="3573907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08" name="Google Shape;1388;p77"/>
          <p:cNvSpPr/>
          <p:nvPr>
            <p:ph type="pic" sz="quarter" idx="29"/>
          </p:nvPr>
        </p:nvSpPr>
        <p:spPr>
          <a:xfrm>
            <a:off x="5890685" y="3573907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0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3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Body Level One…"/>
          <p:cNvSpPr txBox="1"/>
          <p:nvPr>
            <p:ph type="body" sz="quarter" idx="1"/>
          </p:nvPr>
        </p:nvSpPr>
        <p:spPr>
          <a:xfrm>
            <a:off x="521250" y="-175"/>
            <a:ext cx="29301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>
              <a:buClrTx/>
              <a:buSzTx/>
              <a:buFontTx/>
              <a:buNone/>
              <a:defRPr sz="800"/>
            </a:lvl1pPr>
            <a:lvl2pPr marL="304800" indent="304800">
              <a:buClrTx/>
              <a:buSzTx/>
              <a:buFontTx/>
              <a:buNone/>
              <a:defRPr sz="800"/>
            </a:lvl2pPr>
            <a:lvl3pPr marL="304800" indent="762000">
              <a:buClrTx/>
              <a:buSzTx/>
              <a:buFontTx/>
              <a:buNone/>
              <a:defRPr sz="800"/>
            </a:lvl3pPr>
            <a:lvl4pPr marL="304800" indent="1219200">
              <a:buClrTx/>
              <a:buSzTx/>
              <a:buFontTx/>
              <a:buNone/>
              <a:defRPr sz="800"/>
            </a:lvl4pPr>
            <a:lvl5pPr marL="304800" indent="1676400"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8" name="Google Shape;1399;p78"/>
          <p:cNvSpPr/>
          <p:nvPr>
            <p:ph type="pic" sz="quarter" idx="21"/>
          </p:nvPr>
        </p:nvSpPr>
        <p:spPr>
          <a:xfrm>
            <a:off x="1907087" y="1245242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19" name="Google Shape;1400;p78"/>
          <p:cNvSpPr/>
          <p:nvPr>
            <p:ph type="pic" sz="quarter" idx="22"/>
          </p:nvPr>
        </p:nvSpPr>
        <p:spPr>
          <a:xfrm>
            <a:off x="3898886" y="1245242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20" name="Google Shape;1401;p78"/>
          <p:cNvSpPr/>
          <p:nvPr>
            <p:ph type="pic" sz="quarter" idx="23"/>
          </p:nvPr>
        </p:nvSpPr>
        <p:spPr>
          <a:xfrm>
            <a:off x="5890685" y="1245242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21" name="Google Shape;1402;p78"/>
          <p:cNvSpPr/>
          <p:nvPr>
            <p:ph type="pic" sz="quarter" idx="24"/>
          </p:nvPr>
        </p:nvSpPr>
        <p:spPr>
          <a:xfrm>
            <a:off x="1907087" y="2409575"/>
            <a:ext cx="1868701" cy="10512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22" name="Google Shape;1403;p78"/>
          <p:cNvSpPr/>
          <p:nvPr>
            <p:ph type="pic" sz="quarter" idx="25"/>
          </p:nvPr>
        </p:nvSpPr>
        <p:spPr>
          <a:xfrm>
            <a:off x="3898886" y="2409575"/>
            <a:ext cx="1868701" cy="10512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23" name="Google Shape;1404;p78"/>
          <p:cNvSpPr/>
          <p:nvPr>
            <p:ph type="pic" sz="quarter" idx="26"/>
          </p:nvPr>
        </p:nvSpPr>
        <p:spPr>
          <a:xfrm>
            <a:off x="5890685" y="2409575"/>
            <a:ext cx="1868701" cy="10512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24" name="Google Shape;1405;p78"/>
          <p:cNvSpPr/>
          <p:nvPr>
            <p:ph type="pic" sz="quarter" idx="27"/>
          </p:nvPr>
        </p:nvSpPr>
        <p:spPr>
          <a:xfrm>
            <a:off x="1907087" y="3573907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25" name="Google Shape;1406;p78"/>
          <p:cNvSpPr/>
          <p:nvPr>
            <p:ph type="pic" sz="quarter" idx="28"/>
          </p:nvPr>
        </p:nvSpPr>
        <p:spPr>
          <a:xfrm>
            <a:off x="3898886" y="3573907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26" name="Google Shape;1407;p78"/>
          <p:cNvSpPr/>
          <p:nvPr>
            <p:ph type="pic" sz="quarter" idx="29"/>
          </p:nvPr>
        </p:nvSpPr>
        <p:spPr>
          <a:xfrm>
            <a:off x="5890685" y="3573907"/>
            <a:ext cx="1868701" cy="10512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E1D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336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04800" indent="3048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04800" indent="7620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04800" indent="12192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04800" indent="16764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title and description">
    <p:bg>
      <p:bgPr>
        <a:solidFill>
          <a:srgbClr val="E1D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345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04800" indent="3048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04800" indent="7620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04800" indent="12192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04800" indent="16764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6" name="Google Shape;1420;p80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</a:p>
        </p:txBody>
      </p:sp>
      <p:sp>
        <p:nvSpPr>
          <p:cNvPr id="13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5810299" y="1307625"/>
            <a:ext cx="2812502" cy="2065801"/>
          </a:xfrm>
          <a:prstGeom prst="rect">
            <a:avLst/>
          </a:prstGeom>
        </p:spPr>
        <p:txBody>
          <a:bodyPr lIns="182875" tIns="182875" rIns="182875" bIns="182875">
            <a:normAutofit fontScale="100000" lnSpcReduction="0"/>
          </a:bodyPr>
          <a:lstStyle>
            <a:lvl1pPr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430019" indent="-350519"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Title Text"/>
          <p:cNvSpPr txBox="1"/>
          <p:nvPr>
            <p:ph type="title"/>
          </p:nvPr>
        </p:nvSpPr>
        <p:spPr>
          <a:xfrm>
            <a:off x="520899" y="1748175"/>
            <a:ext cx="2377802" cy="9261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5500"/>
            </a:lvl1pPr>
          </a:lstStyle>
          <a:p>
            <a:pPr/>
            <a:r>
              <a:t>Title Text</a:t>
            </a:r>
          </a:p>
        </p:txBody>
      </p:sp>
      <p:sp>
        <p:nvSpPr>
          <p:cNvPr id="121" name="Google Shape;166;p9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2" name="Google Shape;167;p9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3" name="Google Shape;168;p9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4" name="Google Shape;169;p9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5" name="Google Shape;172;p9"/>
          <p:cNvSpPr/>
          <p:nvPr/>
        </p:nvSpPr>
        <p:spPr>
          <a:xfrm flipH="1">
            <a:off x="8622700" y="334925"/>
            <a:ext cx="1" cy="481410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E1D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5_1">
    <p:bg>
      <p:bgPr>
        <a:solidFill>
          <a:srgbClr val="032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/>
          <p:nvPr>
            <p:ph type="title"/>
          </p:nvPr>
        </p:nvSpPr>
        <p:spPr>
          <a:xfrm>
            <a:off x="4675375" y="3375974"/>
            <a:ext cx="1056001" cy="6321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Clr>
                <a:srgbClr val="032C3C"/>
              </a:buClr>
              <a:buSzPts val="1000"/>
              <a:buFont typeface="Helvetica"/>
              <a:buChar char="●"/>
              <a:defRPr b="1" sz="10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sz="quarter" idx="1"/>
          </p:nvPr>
        </p:nvSpPr>
        <p:spPr>
          <a:xfrm>
            <a:off x="6773699" y="-175"/>
            <a:ext cx="1848901" cy="33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152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1pPr>
            <a:lvl2pPr marL="304800" indent="3048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2pPr>
            <a:lvl3pPr marL="304800" indent="7620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3pPr>
            <a:lvl4pPr marL="304800" indent="12192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4pPr>
            <a:lvl5pPr marL="304800" indent="1676400" algn="r">
              <a:buClrTx/>
              <a:buSzTx/>
              <a:buFontTx/>
              <a:buNone/>
              <a:defRPr sz="800">
                <a:solidFill>
                  <a:srgbClr val="E1DCD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Google Shape;212;p10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6" name="Google Shape;213;p10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AEA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24149" y="334900"/>
            <a:ext cx="8098502" cy="51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Google Shape;607;p28"/>
          <p:cNvSpPr/>
          <p:nvPr/>
        </p:nvSpPr>
        <p:spPr>
          <a:xfrm flipH="1">
            <a:off x="521249" y="-200"/>
            <a:ext cx="1" cy="5143800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" name="Google Shape;608;p28"/>
          <p:cNvSpPr/>
          <p:nvPr/>
        </p:nvSpPr>
        <p:spPr>
          <a:xfrm>
            <a:off x="521250" y="334900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" name="Google Shape;609;p28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" name="Google Shape;610;p28"/>
          <p:cNvSpPr/>
          <p:nvPr/>
        </p:nvSpPr>
        <p:spPr>
          <a:xfrm>
            <a:off x="8623974" y="-201"/>
            <a:ext cx="1" cy="335102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" name="Google Shape;611;p28"/>
          <p:cNvSpPr/>
          <p:nvPr/>
        </p:nvSpPr>
        <p:spPr>
          <a:xfrm>
            <a:off x="521250" y="841674"/>
            <a:ext cx="8623201" cy="1"/>
          </a:xfrm>
          <a:prstGeom prst="line">
            <a:avLst/>
          </a:prstGeom>
          <a:ln>
            <a:solidFill>
              <a:srgbClr val="032C3C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32C3C"/>
          </a:solidFill>
          <a:uFillTx/>
          <a:latin typeface="Gowun Batang"/>
          <a:ea typeface="Gowun Batang"/>
          <a:cs typeface="Gowun Batang"/>
          <a:sym typeface="Gowun Batang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32C3C"/>
          </a:solidFill>
          <a:uFillTx/>
          <a:latin typeface="Gowun Batang"/>
          <a:ea typeface="Gowun Batang"/>
          <a:cs typeface="Gowun Batang"/>
          <a:sym typeface="Gowun Batang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32C3C"/>
          </a:solidFill>
          <a:uFillTx/>
          <a:latin typeface="Gowun Batang"/>
          <a:ea typeface="Gowun Batang"/>
          <a:cs typeface="Gowun Batang"/>
          <a:sym typeface="Gowun Batang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32C3C"/>
          </a:solidFill>
          <a:uFillTx/>
          <a:latin typeface="Gowun Batang"/>
          <a:ea typeface="Gowun Batang"/>
          <a:cs typeface="Gowun Batang"/>
          <a:sym typeface="Gowun Batang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32C3C"/>
          </a:solidFill>
          <a:uFillTx/>
          <a:latin typeface="Gowun Batang"/>
          <a:ea typeface="Gowun Batang"/>
          <a:cs typeface="Gowun Batang"/>
          <a:sym typeface="Gowun Batang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32C3C"/>
          </a:solidFill>
          <a:uFillTx/>
          <a:latin typeface="Gowun Batang"/>
          <a:ea typeface="Gowun Batang"/>
          <a:cs typeface="Gowun Batang"/>
          <a:sym typeface="Gowun Batang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32C3C"/>
          </a:solidFill>
          <a:uFillTx/>
          <a:latin typeface="Gowun Batang"/>
          <a:ea typeface="Gowun Batang"/>
          <a:cs typeface="Gowun Batang"/>
          <a:sym typeface="Gowun Batang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32C3C"/>
          </a:solidFill>
          <a:uFillTx/>
          <a:latin typeface="Gowun Batang"/>
          <a:ea typeface="Gowun Batang"/>
          <a:cs typeface="Gowun Batang"/>
          <a:sym typeface="Gowun Batang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32C3C"/>
          </a:solidFill>
          <a:uFillTx/>
          <a:latin typeface="Gowun Batang"/>
          <a:ea typeface="Gowun Batang"/>
          <a:cs typeface="Gowun Batang"/>
          <a:sym typeface="Gowun Batang"/>
        </a:defRPr>
      </a:lvl9pPr>
    </p:titleStyle>
    <p:bodyStyle>
      <a:lvl1pPr marL="4572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32C3C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032C3C"/>
          </a:solidFill>
          <a:uFillTx/>
          <a:latin typeface="Inter"/>
          <a:ea typeface="Inter"/>
          <a:cs typeface="Inter"/>
          <a:sym typeface="Inter"/>
        </a:defRPr>
      </a:lvl1pPr>
      <a:lvl2pPr marL="9144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32C3C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032C3C"/>
          </a:solidFill>
          <a:uFillTx/>
          <a:latin typeface="Inter"/>
          <a:ea typeface="Inter"/>
          <a:cs typeface="Inter"/>
          <a:sym typeface="Inter"/>
        </a:defRPr>
      </a:lvl2pPr>
      <a:lvl3pPr marL="13716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32C3C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032C3C"/>
          </a:solidFill>
          <a:uFillTx/>
          <a:latin typeface="Inter"/>
          <a:ea typeface="Inter"/>
          <a:cs typeface="Inter"/>
          <a:sym typeface="Inter"/>
        </a:defRPr>
      </a:lvl3pPr>
      <a:lvl4pPr marL="18288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32C3C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032C3C"/>
          </a:solidFill>
          <a:uFillTx/>
          <a:latin typeface="Inter"/>
          <a:ea typeface="Inter"/>
          <a:cs typeface="Inter"/>
          <a:sym typeface="Inter"/>
        </a:defRPr>
      </a:lvl4pPr>
      <a:lvl5pPr marL="22860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32C3C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032C3C"/>
          </a:solidFill>
          <a:uFillTx/>
          <a:latin typeface="Inter"/>
          <a:ea typeface="Inter"/>
          <a:cs typeface="Inter"/>
          <a:sym typeface="Inter"/>
        </a:defRPr>
      </a:lvl5pPr>
      <a:lvl6pPr marL="27432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32C3C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032C3C"/>
          </a:solidFill>
          <a:uFillTx/>
          <a:latin typeface="Inter"/>
          <a:ea typeface="Inter"/>
          <a:cs typeface="Inter"/>
          <a:sym typeface="Inter"/>
        </a:defRPr>
      </a:lvl6pPr>
      <a:lvl7pPr marL="32004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32C3C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032C3C"/>
          </a:solidFill>
          <a:uFillTx/>
          <a:latin typeface="Inter"/>
          <a:ea typeface="Inter"/>
          <a:cs typeface="Inter"/>
          <a:sym typeface="Inter"/>
        </a:defRPr>
      </a:lvl7pPr>
      <a:lvl8pPr marL="36576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32C3C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032C3C"/>
          </a:solidFill>
          <a:uFillTx/>
          <a:latin typeface="Inter"/>
          <a:ea typeface="Inter"/>
          <a:cs typeface="Inter"/>
          <a:sym typeface="Inter"/>
        </a:defRPr>
      </a:lvl8pPr>
      <a:lvl9pPr marL="41148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32C3C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032C3C"/>
          </a:solidFill>
          <a:uFillTx/>
          <a:latin typeface="Inter"/>
          <a:ea typeface="Inter"/>
          <a:cs typeface="Inter"/>
          <a:sym typeface="Inte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426;p82"/>
          <p:cNvSpPr txBox="1"/>
          <p:nvPr>
            <p:ph type="ctrTitle"/>
          </p:nvPr>
        </p:nvSpPr>
        <p:spPr>
          <a:xfrm>
            <a:off x="663210" y="531274"/>
            <a:ext cx="3741768" cy="3025115"/>
          </a:xfrm>
          <a:prstGeom prst="rect">
            <a:avLst/>
          </a:prstGeom>
        </p:spPr>
        <p:txBody>
          <a:bodyPr/>
          <a:lstStyle/>
          <a:p>
            <a:pPr defTabSz="813816">
              <a:lnSpc>
                <a:spcPct val="85000"/>
              </a:lnSpc>
              <a:defRPr sz="3293"/>
            </a:pPr>
            <a:r>
              <a:t>Thermal Diffusion in Martian Regolith: Detecting Subsurface Ice </a:t>
            </a:r>
            <a:r>
              <a:rPr sz="3471"/>
              <a:t>Using Heat Propagation</a:t>
            </a:r>
          </a:p>
        </p:txBody>
      </p:sp>
      <p:sp>
        <p:nvSpPr>
          <p:cNvPr id="1364" name="Google Shape;1427;p82"/>
          <p:cNvSpPr txBox="1"/>
          <p:nvPr>
            <p:ph type="subTitle" sz="quarter" idx="1"/>
          </p:nvPr>
        </p:nvSpPr>
        <p:spPr>
          <a:xfrm>
            <a:off x="473924" y="3704999"/>
            <a:ext cx="1856402" cy="610501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</a:lstStyle>
          <a:p>
            <a:pPr/>
            <a:r>
              <a:t>Sabrina Nazarzai</a:t>
            </a:r>
          </a:p>
        </p:txBody>
      </p:sp>
      <p:pic>
        <p:nvPicPr>
          <p:cNvPr id="1365" name="Google Shape;1428;p82" descr="Google Shape;1428;p8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3900" y="698524"/>
            <a:ext cx="4437101" cy="2779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8" name="Google Shape;1429;p82"/>
          <p:cNvGrpSpPr/>
          <p:nvPr/>
        </p:nvGrpSpPr>
        <p:grpSpPr>
          <a:xfrm>
            <a:off x="4583899" y="3478200"/>
            <a:ext cx="4544102" cy="1729501"/>
            <a:chOff x="0" y="0"/>
            <a:chExt cx="4544100" cy="1729500"/>
          </a:xfrm>
        </p:grpSpPr>
        <p:sp>
          <p:nvSpPr>
            <p:cNvPr id="1366" name="Rectangle"/>
            <p:cNvSpPr/>
            <p:nvPr/>
          </p:nvSpPr>
          <p:spPr>
            <a:xfrm>
              <a:off x="-1" y="-1"/>
              <a:ext cx="4544102" cy="1729502"/>
            </a:xfrm>
            <a:prstGeom prst="rect">
              <a:avLst/>
            </a:prstGeom>
            <a:solidFill>
              <a:srgbClr val="032C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i="1" sz="1200">
                  <a:solidFill>
                    <a:srgbClr val="E5C5B8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367" name="Temperature anomaly heatmaps and depth-dependent temperature curves for regolith-only (left) and regolith with a shallow ice layer (right). A buried ice sheet alters thermal wave propagation in a measurable way."/>
            <p:cNvSpPr txBox="1"/>
            <p:nvPr/>
          </p:nvSpPr>
          <p:spPr>
            <a:xfrm>
              <a:off x="-1" y="-1"/>
              <a:ext cx="4544102" cy="894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i="1" sz="1200">
                  <a:solidFill>
                    <a:srgbClr val="E5C5B8"/>
                  </a:solidFill>
                  <a:latin typeface="Inter"/>
                  <a:ea typeface="Inter"/>
                  <a:cs typeface="Inter"/>
                  <a:sym typeface="Inter"/>
                </a:defRPr>
              </a:lvl1pPr>
            </a:lstStyle>
            <a:p>
              <a:pPr/>
              <a:r>
                <a:t>Temperature anomaly heatmaps and depth-dependent temperature curves for regolith-only (left) and regolith with a shallow ice layer (right). A buried ice sheet alters thermal wave propagation in a measurable way.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434;p83"/>
          <p:cNvGrpSpPr/>
          <p:nvPr/>
        </p:nvGrpSpPr>
        <p:grpSpPr>
          <a:xfrm>
            <a:off x="11424" y="0"/>
            <a:ext cx="9144001" cy="5143500"/>
            <a:chOff x="0" y="0"/>
            <a:chExt cx="9144000" cy="5143500"/>
          </a:xfrm>
        </p:grpSpPr>
        <p:sp>
          <p:nvSpPr>
            <p:cNvPr id="1370" name="Rectangle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32C3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defRPr sz="1200"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371" name="Topic…"/>
            <p:cNvSpPr txBox="1"/>
            <p:nvPr/>
          </p:nvSpPr>
          <p:spPr>
            <a:xfrm>
              <a:off x="4762" y="4762"/>
              <a:ext cx="9134476" cy="1558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lnSpc>
                  <a:spcPct val="115000"/>
                </a:lnSpc>
                <a:spcBef>
                  <a:spcPts val="1400"/>
                </a:spcBef>
                <a:defRPr b="1" sz="2800">
                  <a:solidFill>
                    <a:srgbClr val="000000"/>
                  </a:solidFill>
                  <a:latin typeface="Gowun Batang"/>
                  <a:ea typeface="Gowun Batang"/>
                  <a:cs typeface="Gowun Batang"/>
                  <a:sym typeface="Gowun Batang"/>
                </a:defRPr>
              </a:pPr>
              <a:r>
                <a:t>Topic</a:t>
              </a:r>
            </a:p>
            <a:p>
              <a:pPr>
                <a:lnSpc>
                  <a:spcPct val="115000"/>
                </a:lnSpc>
                <a:spcBef>
                  <a:spcPts val="1200"/>
                </a:spcBef>
                <a:defRPr sz="1200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defRPr>
              </a:pPr>
              <a:r>
                <a:t>I modeled how heat diffuses through Martian soil (regolith) and how a shallow subsurface ice layer changes the daily temperature wave. This method is a foundation of remote subsurface ice detection used in planetary missions.</a:t>
              </a:r>
            </a:p>
            <a:p>
              <a:pPr>
                <a:lnSpc>
                  <a:spcPct val="115000"/>
                </a:lnSpc>
                <a:spcBef>
                  <a:spcPts val="1200"/>
                </a:spcBef>
                <a:defRPr sz="11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I solved the </a:t>
              </a:r>
              <a:r>
                <a:rPr b="1"/>
                <a:t>1-D heat equation</a:t>
              </a:r>
              <a:r>
                <a:t>: </a:t>
              </a:r>
              <a:r>
                <a:rPr>
                  <a:latin typeface="+mn-lt"/>
                  <a:ea typeface="+mn-ea"/>
                  <a:cs typeface="+mn-cs"/>
                  <a:sym typeface="Arial"/>
                </a:rPr>
                <a:t>                              </a:t>
              </a:r>
            </a:p>
          </p:txBody>
        </p:sp>
      </p:grpSp>
      <p:pic>
        <p:nvPicPr>
          <p:cNvPr id="1373" name="Google Shape;1435;p83" descr="Google Shape;1435;p8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849" y="1640775"/>
            <a:ext cx="2317277" cy="843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4" name="Google Shape;1436;p83" descr="Google Shape;1436;p8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4129" y="1301512"/>
            <a:ext cx="6631632" cy="1357975"/>
          </a:xfrm>
          <a:prstGeom prst="rect">
            <a:avLst/>
          </a:prstGeom>
          <a:ln w="12700">
            <a:miter lim="400000"/>
          </a:ln>
        </p:spPr>
      </p:pic>
      <p:sp>
        <p:nvSpPr>
          <p:cNvPr id="1375" name="Google Shape;1437;p83"/>
          <p:cNvSpPr txBox="1"/>
          <p:nvPr/>
        </p:nvSpPr>
        <p:spPr>
          <a:xfrm>
            <a:off x="289924" y="2620549"/>
            <a:ext cx="3947402" cy="234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Numerical Method:</a:t>
            </a: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Explicit finite-difference scheme </a:t>
            </a: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200 depth nodes, dt = 0.5 s (CFL-stable) </a:t>
            </a: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Two simulations:</a:t>
            </a:r>
          </a:p>
          <a:p>
            <a:pPr lvl="1" marL="914400" indent="-317500">
              <a:buClr>
                <a:srgbClr val="000000"/>
              </a:buClr>
              <a:buSzPts val="1400"/>
              <a:buFont typeface="Helvetica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Regolith-only </a:t>
            </a:r>
          </a:p>
          <a:p>
            <a:pPr lvl="1" marL="914400" indent="-317500">
              <a:buClr>
                <a:srgbClr val="000000"/>
              </a:buClr>
              <a:buSzPts val="1400"/>
              <a:buFont typeface="Helvetica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Regolith with 5 cm ice layer </a:t>
            </a: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Output fields:</a:t>
            </a:r>
          </a:p>
          <a:p>
            <a:pPr lvl="1" marL="914400" indent="-317500">
              <a:buClr>
                <a:srgbClr val="000000"/>
              </a:buClr>
              <a:buSzPts val="1400"/>
              <a:buFont typeface="Helvetica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Temperature anomaly maps </a:t>
            </a:r>
          </a:p>
          <a:p>
            <a:pPr lvl="1" marL="914400" indent="-317500">
              <a:buClr>
                <a:srgbClr val="000000"/>
              </a:buClr>
              <a:buSzPts val="1400"/>
              <a:buFont typeface="Helvetica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Reg − Ice differences </a:t>
            </a:r>
          </a:p>
          <a:p>
            <a:pPr lvl="1" marL="914400" indent="-317500">
              <a:buClr>
                <a:srgbClr val="000000"/>
              </a:buClr>
              <a:buSzPts val="1400"/>
              <a:buFont typeface="Helvetica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Multi-depth time series</a:t>
            </a:r>
          </a:p>
        </p:txBody>
      </p:sp>
      <p:sp>
        <p:nvSpPr>
          <p:cNvPr id="1376" name="Google Shape;1438;p83"/>
          <p:cNvSpPr txBox="1"/>
          <p:nvPr/>
        </p:nvSpPr>
        <p:spPr>
          <a:xfrm>
            <a:off x="4237325" y="2748675"/>
            <a:ext cx="4438201" cy="165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spcBef>
                <a:spcPts val="1400"/>
              </a:spcBef>
              <a:defRPr b="1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Scientific Goal:</a:t>
            </a:r>
          </a:p>
          <a:p>
            <a:pPr>
              <a:lnSpc>
                <a:spcPct val="115000"/>
              </a:lnSpc>
              <a:spcBef>
                <a:spcPts val="1200"/>
              </a:spcBef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 show how a buried ice layer produces a </a:t>
            </a:r>
            <a:r>
              <a:rPr b="1"/>
              <a:t>distinct thermal signature</a:t>
            </a:r>
            <a:r>
              <a:t>, enabling subsurface detection through passive thermal observations.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443;p84"/>
          <p:cNvSpPr txBox="1"/>
          <p:nvPr>
            <p:ph type="title"/>
          </p:nvPr>
        </p:nvSpPr>
        <p:spPr>
          <a:xfrm>
            <a:off x="6771475" y="2897900"/>
            <a:ext cx="436201" cy="426301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/>
            <a:r>
              <a:t>4</a:t>
            </a:r>
          </a:p>
        </p:txBody>
      </p:sp>
      <p:grpSp>
        <p:nvGrpSpPr>
          <p:cNvPr id="1381" name="Google Shape;1444;p84"/>
          <p:cNvGrpSpPr/>
          <p:nvPr/>
        </p:nvGrpSpPr>
        <p:grpSpPr>
          <a:xfrm>
            <a:off x="4861750" y="2897900"/>
            <a:ext cx="436201" cy="426301"/>
            <a:chOff x="0" y="0"/>
            <a:chExt cx="436200" cy="426299"/>
          </a:xfrm>
        </p:grpSpPr>
        <p:sp>
          <p:nvSpPr>
            <p:cNvPr id="1379" name="Square"/>
            <p:cNvSpPr/>
            <p:nvPr/>
          </p:nvSpPr>
          <p:spPr>
            <a:xfrm>
              <a:off x="-1" y="0"/>
              <a:ext cx="436202" cy="426300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1500">
                  <a:solidFill>
                    <a:srgbClr val="032C3C"/>
                  </a:solidFill>
                  <a:latin typeface="Inter SemiBold"/>
                  <a:ea typeface="Inter SemiBold"/>
                  <a:cs typeface="Inter SemiBold"/>
                  <a:sym typeface="Inter SemiBold"/>
                </a:defRPr>
              </a:pPr>
            </a:p>
          </p:txBody>
        </p:sp>
        <p:sp>
          <p:nvSpPr>
            <p:cNvPr id="1380" name="3"/>
            <p:cNvSpPr txBox="1"/>
            <p:nvPr/>
          </p:nvSpPr>
          <p:spPr>
            <a:xfrm>
              <a:off x="91424" y="0"/>
              <a:ext cx="253352" cy="426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lnSpc>
                  <a:spcPct val="90000"/>
                </a:lnSpc>
                <a:defRPr sz="1500">
                  <a:solidFill>
                    <a:srgbClr val="032C3C"/>
                  </a:solidFill>
                  <a:latin typeface="Inter SemiBold"/>
                  <a:ea typeface="Inter SemiBold"/>
                  <a:cs typeface="Inter SemiBold"/>
                  <a:sym typeface="Inter SemiBold"/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1384" name="Google Shape;1445;p84"/>
          <p:cNvGrpSpPr/>
          <p:nvPr/>
        </p:nvGrpSpPr>
        <p:grpSpPr>
          <a:xfrm>
            <a:off x="2952000" y="2897900"/>
            <a:ext cx="436201" cy="426301"/>
            <a:chOff x="0" y="0"/>
            <a:chExt cx="436200" cy="426299"/>
          </a:xfrm>
        </p:grpSpPr>
        <p:sp>
          <p:nvSpPr>
            <p:cNvPr id="1382" name="Square"/>
            <p:cNvSpPr/>
            <p:nvPr/>
          </p:nvSpPr>
          <p:spPr>
            <a:xfrm>
              <a:off x="-1" y="0"/>
              <a:ext cx="436202" cy="426300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1500">
                  <a:solidFill>
                    <a:srgbClr val="032C3C"/>
                  </a:solidFill>
                  <a:latin typeface="Inter SemiBold"/>
                  <a:ea typeface="Inter SemiBold"/>
                  <a:cs typeface="Inter SemiBold"/>
                  <a:sym typeface="Inter SemiBold"/>
                </a:defRPr>
              </a:pPr>
            </a:p>
          </p:txBody>
        </p:sp>
        <p:sp>
          <p:nvSpPr>
            <p:cNvPr id="1383" name="2"/>
            <p:cNvSpPr txBox="1"/>
            <p:nvPr/>
          </p:nvSpPr>
          <p:spPr>
            <a:xfrm>
              <a:off x="91424" y="0"/>
              <a:ext cx="253352" cy="426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lnSpc>
                  <a:spcPct val="90000"/>
                </a:lnSpc>
                <a:defRPr sz="1500">
                  <a:solidFill>
                    <a:srgbClr val="032C3C"/>
                  </a:solidFill>
                  <a:latin typeface="Inter SemiBold"/>
                  <a:ea typeface="Inter SemiBold"/>
                  <a:cs typeface="Inter SemiBold"/>
                  <a:sym typeface="Inter SemiBold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1387" name="Google Shape;1446;p84"/>
          <p:cNvGrpSpPr/>
          <p:nvPr/>
        </p:nvGrpSpPr>
        <p:grpSpPr>
          <a:xfrm>
            <a:off x="1042099" y="2897900"/>
            <a:ext cx="436201" cy="426301"/>
            <a:chOff x="0" y="0"/>
            <a:chExt cx="436200" cy="426299"/>
          </a:xfrm>
        </p:grpSpPr>
        <p:sp>
          <p:nvSpPr>
            <p:cNvPr id="1385" name="Square"/>
            <p:cNvSpPr/>
            <p:nvPr/>
          </p:nvSpPr>
          <p:spPr>
            <a:xfrm>
              <a:off x="-1" y="0"/>
              <a:ext cx="436202" cy="426300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1500">
                  <a:solidFill>
                    <a:srgbClr val="032C3C"/>
                  </a:solidFill>
                  <a:latin typeface="Inter SemiBold"/>
                  <a:ea typeface="Inter SemiBold"/>
                  <a:cs typeface="Inter SemiBold"/>
                  <a:sym typeface="Inter SemiBold"/>
                </a:defRPr>
              </a:pPr>
            </a:p>
          </p:txBody>
        </p:sp>
        <p:sp>
          <p:nvSpPr>
            <p:cNvPr id="1386" name="1"/>
            <p:cNvSpPr txBox="1"/>
            <p:nvPr/>
          </p:nvSpPr>
          <p:spPr>
            <a:xfrm>
              <a:off x="91424" y="0"/>
              <a:ext cx="253352" cy="426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lnSpc>
                  <a:spcPct val="90000"/>
                </a:lnSpc>
                <a:defRPr sz="1500">
                  <a:solidFill>
                    <a:srgbClr val="032C3C"/>
                  </a:solidFill>
                  <a:latin typeface="Inter SemiBold"/>
                  <a:ea typeface="Inter SemiBold"/>
                  <a:cs typeface="Inter SemiBold"/>
                  <a:sym typeface="Inter SemiBold"/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1388" name="Google Shape;1447;p84"/>
          <p:cNvSpPr txBox="1"/>
          <p:nvPr>
            <p:ph type="body" sz="quarter" idx="1"/>
          </p:nvPr>
        </p:nvSpPr>
        <p:spPr>
          <a:xfrm>
            <a:off x="1041049" y="334925"/>
            <a:ext cx="5726102" cy="329701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Today’s agenda</a:t>
            </a:r>
          </a:p>
        </p:txBody>
      </p:sp>
      <p:sp>
        <p:nvSpPr>
          <p:cNvPr id="1389" name="Google Shape;1448;p84"/>
          <p:cNvSpPr txBox="1"/>
          <p:nvPr/>
        </p:nvSpPr>
        <p:spPr>
          <a:xfrm>
            <a:off x="1223575" y="-176"/>
            <a:ext cx="2747225" cy="335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>
              <a:lnSpc>
                <a:spcPct val="115000"/>
              </a:lnSpc>
              <a:defRPr sz="8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Company Name</a:t>
            </a:r>
          </a:p>
        </p:txBody>
      </p:sp>
      <p:sp>
        <p:nvSpPr>
          <p:cNvPr id="1390" name="Google Shape;1449;p84"/>
          <p:cNvSpPr txBox="1"/>
          <p:nvPr/>
        </p:nvSpPr>
        <p:spPr>
          <a:xfrm>
            <a:off x="4089699" y="-176"/>
            <a:ext cx="2499726" cy="335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r">
              <a:lnSpc>
                <a:spcPct val="115000"/>
              </a:lnSpc>
              <a:defRPr sz="8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Q1 / Month</a:t>
            </a:r>
          </a:p>
        </p:txBody>
      </p:sp>
      <p:sp>
        <p:nvSpPr>
          <p:cNvPr id="1391" name="Google Shape;1450;p84"/>
          <p:cNvSpPr txBox="1"/>
          <p:nvPr/>
        </p:nvSpPr>
        <p:spPr>
          <a:xfrm>
            <a:off x="6773699" y="-176"/>
            <a:ext cx="1666025" cy="335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r">
              <a:lnSpc>
                <a:spcPct val="115000"/>
              </a:lnSpc>
              <a:defRPr sz="8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Year</a:t>
            </a:r>
          </a:p>
        </p:txBody>
      </p:sp>
      <p:sp>
        <p:nvSpPr>
          <p:cNvPr id="1392" name="Google Shape;1451;p84"/>
          <p:cNvSpPr txBox="1"/>
          <p:nvPr/>
        </p:nvSpPr>
        <p:spPr>
          <a:xfrm>
            <a:off x="1229075" y="772500"/>
            <a:ext cx="5543226" cy="21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>
              <a:lnSpc>
                <a:spcPct val="80000"/>
              </a:lnSpc>
              <a:defRPr sz="4400">
                <a:latin typeface="Gowun Batang"/>
                <a:ea typeface="Gowun Batang"/>
                <a:cs typeface="Gowun Batang"/>
                <a:sym typeface="Gowun Batang"/>
              </a:defRPr>
            </a:lvl1pPr>
          </a:lstStyle>
          <a:p>
            <a:pPr/>
            <a:r>
              <a:t>Summarize your meeting topics</a:t>
            </a:r>
          </a:p>
        </p:txBody>
      </p:sp>
      <p:sp>
        <p:nvSpPr>
          <p:cNvPr id="1393" name="Google Shape;1452;p84"/>
          <p:cNvSpPr txBox="1"/>
          <p:nvPr/>
        </p:nvSpPr>
        <p:spPr>
          <a:xfrm>
            <a:off x="1316399" y="3515850"/>
            <a:ext cx="1544977" cy="131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lnSpc>
                <a:spcPct val="115000"/>
              </a:lnSpc>
              <a:defRPr sz="1800">
                <a:latin typeface="Inter Medium"/>
                <a:ea typeface="Inter Medium"/>
                <a:cs typeface="Inter Medium"/>
                <a:sym typeface="Inter Medium"/>
              </a:defRPr>
            </a:pPr>
            <a:r>
              <a:t>Add a meeting</a:t>
            </a:r>
          </a:p>
          <a:p>
            <a:pPr>
              <a:lnSpc>
                <a:spcPct val="115000"/>
              </a:lnSpc>
              <a:defRPr sz="1800">
                <a:latin typeface="Inter Medium"/>
                <a:ea typeface="Inter Medium"/>
                <a:cs typeface="Inter Medium"/>
                <a:sym typeface="Inter Medium"/>
              </a:defRPr>
            </a:pPr>
            <a:r>
              <a:t>topic</a:t>
            </a:r>
          </a:p>
        </p:txBody>
      </p:sp>
      <p:sp>
        <p:nvSpPr>
          <p:cNvPr id="1394" name="Google Shape;1453;p84"/>
          <p:cNvSpPr txBox="1"/>
          <p:nvPr/>
        </p:nvSpPr>
        <p:spPr>
          <a:xfrm>
            <a:off x="3225737" y="3515850"/>
            <a:ext cx="1544977" cy="131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lnSpc>
                <a:spcPct val="115000"/>
              </a:lnSpc>
              <a:defRPr sz="1800">
                <a:latin typeface="Inter Medium"/>
                <a:ea typeface="Inter Medium"/>
                <a:cs typeface="Inter Medium"/>
                <a:sym typeface="Inter Medium"/>
              </a:defRPr>
            </a:pPr>
            <a:r>
              <a:t>Add a meeting</a:t>
            </a:r>
          </a:p>
          <a:p>
            <a:pPr>
              <a:lnSpc>
                <a:spcPct val="115000"/>
              </a:lnSpc>
              <a:defRPr sz="1800">
                <a:latin typeface="Inter Medium"/>
                <a:ea typeface="Inter Medium"/>
                <a:cs typeface="Inter Medium"/>
                <a:sym typeface="Inter Medium"/>
              </a:defRPr>
            </a:pPr>
            <a:r>
              <a:t>topic</a:t>
            </a:r>
          </a:p>
        </p:txBody>
      </p:sp>
      <p:sp>
        <p:nvSpPr>
          <p:cNvPr id="1395" name="Google Shape;1454;p84"/>
          <p:cNvSpPr txBox="1"/>
          <p:nvPr/>
        </p:nvSpPr>
        <p:spPr>
          <a:xfrm>
            <a:off x="5137137" y="3515850"/>
            <a:ext cx="1544977" cy="131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lnSpc>
                <a:spcPct val="115000"/>
              </a:lnSpc>
              <a:defRPr sz="1800">
                <a:latin typeface="Inter Medium"/>
                <a:ea typeface="Inter Medium"/>
                <a:cs typeface="Inter Medium"/>
                <a:sym typeface="Inter Medium"/>
              </a:defRPr>
            </a:pPr>
            <a:r>
              <a:t>Add a meeting</a:t>
            </a:r>
          </a:p>
          <a:p>
            <a:pPr>
              <a:lnSpc>
                <a:spcPct val="115000"/>
              </a:lnSpc>
              <a:defRPr sz="1800">
                <a:latin typeface="Inter Medium"/>
                <a:ea typeface="Inter Medium"/>
                <a:cs typeface="Inter Medium"/>
                <a:sym typeface="Inter Medium"/>
              </a:defRPr>
            </a:pPr>
            <a:r>
              <a:t>topic</a:t>
            </a:r>
          </a:p>
        </p:txBody>
      </p:sp>
      <p:sp>
        <p:nvSpPr>
          <p:cNvPr id="1396" name="Google Shape;1455;p84"/>
          <p:cNvSpPr txBox="1"/>
          <p:nvPr/>
        </p:nvSpPr>
        <p:spPr>
          <a:xfrm>
            <a:off x="7048549" y="3515850"/>
            <a:ext cx="1483175" cy="131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115000"/>
              </a:lnSpc>
              <a:defRPr sz="1800">
                <a:latin typeface="Inter Medium"/>
                <a:ea typeface="Inter Medium"/>
                <a:cs typeface="Inter Medium"/>
                <a:sym typeface="Inter Medium"/>
              </a:defRPr>
            </a:lvl1pPr>
          </a:lstStyle>
          <a:p>
            <a:pPr/>
            <a:r>
              <a:t>Add a meeting topic</a:t>
            </a:r>
          </a:p>
        </p:txBody>
      </p:sp>
      <p:sp>
        <p:nvSpPr>
          <p:cNvPr id="1397" name="Google Shape;1456;p84"/>
          <p:cNvSpPr/>
          <p:nvPr/>
        </p:nvSpPr>
        <p:spPr>
          <a:xfrm>
            <a:off x="6773749" y="-201"/>
            <a:ext cx="1" cy="335102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98" name="Google Shape;1457;p84"/>
          <p:cNvSpPr/>
          <p:nvPr/>
        </p:nvSpPr>
        <p:spPr>
          <a:xfrm>
            <a:off x="1042099" y="334900"/>
            <a:ext cx="81024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1402" name="Google Shape;1458;p84"/>
          <p:cNvGrpSpPr/>
          <p:nvPr/>
        </p:nvGrpSpPr>
        <p:grpSpPr>
          <a:xfrm>
            <a:off x="613825" y="872399"/>
            <a:ext cx="333901" cy="369897"/>
            <a:chOff x="0" y="0"/>
            <a:chExt cx="333899" cy="369896"/>
          </a:xfrm>
        </p:grpSpPr>
        <p:sp>
          <p:nvSpPr>
            <p:cNvPr id="1399" name="Google Shape;1459;p84"/>
            <p:cNvSpPr/>
            <p:nvPr/>
          </p:nvSpPr>
          <p:spPr>
            <a:xfrm flipH="1" flipV="1">
              <a:off x="0" y="186119"/>
              <a:ext cx="333900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400" name="Google Shape;1460;p84"/>
            <p:cNvSpPr/>
            <p:nvPr/>
          </p:nvSpPr>
          <p:spPr>
            <a:xfrm rot="5400000">
              <a:off x="154918" y="194792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  <p:sp>
          <p:nvSpPr>
            <p:cNvPr id="1401" name="Google Shape;1461;p84"/>
            <p:cNvSpPr/>
            <p:nvPr/>
          </p:nvSpPr>
          <p:spPr>
            <a:xfrm flipH="1" rot="5400000">
              <a:off x="154918" y="9547"/>
              <a:ext cx="184652" cy="16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505" y="17982"/>
                    <a:pt x="4429" y="960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32C3C"/>
                  </a:solidFill>
                  <a:latin typeface="Inter"/>
                  <a:ea typeface="Inter"/>
                  <a:cs typeface="Inter"/>
                  <a:sym typeface="Inter"/>
                </a:defRPr>
              </a:pPr>
            </a:p>
          </p:txBody>
        </p:sp>
      </p:grpSp>
      <p:sp>
        <p:nvSpPr>
          <p:cNvPr id="1403" name="Google Shape;1462;p84"/>
          <p:cNvSpPr/>
          <p:nvPr/>
        </p:nvSpPr>
        <p:spPr>
          <a:xfrm flipH="1">
            <a:off x="4861900" y="2897899"/>
            <a:ext cx="1" cy="22458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04" name="Google Shape;1463;p84"/>
          <p:cNvSpPr/>
          <p:nvPr/>
        </p:nvSpPr>
        <p:spPr>
          <a:xfrm flipH="1">
            <a:off x="2950737" y="2897899"/>
            <a:ext cx="1" cy="22458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05" name="Google Shape;1464;p84"/>
          <p:cNvSpPr/>
          <p:nvPr/>
        </p:nvSpPr>
        <p:spPr>
          <a:xfrm flipH="1" flipV="1">
            <a:off x="1040499" y="2899170"/>
            <a:ext cx="75822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06" name="Google Shape;1465;p84"/>
          <p:cNvSpPr/>
          <p:nvPr/>
        </p:nvSpPr>
        <p:spPr>
          <a:xfrm flipH="1">
            <a:off x="8623975" y="-200"/>
            <a:ext cx="1" cy="51435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07" name="Google Shape;1466;p84"/>
          <p:cNvSpPr/>
          <p:nvPr/>
        </p:nvSpPr>
        <p:spPr>
          <a:xfrm>
            <a:off x="6771475" y="2897899"/>
            <a:ext cx="1" cy="224580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08" name="Google Shape;1467;p84"/>
          <p:cNvSpPr/>
          <p:nvPr/>
        </p:nvSpPr>
        <p:spPr>
          <a:xfrm flipH="1">
            <a:off x="51534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09" name="Google Shape;1468;p84"/>
          <p:cNvSpPr/>
          <p:nvPr/>
        </p:nvSpPr>
        <p:spPr>
          <a:xfrm flipH="1">
            <a:off x="1042099" y="-200"/>
            <a:ext cx="1" cy="5143800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410" name="animation1.mp4" descr="animation1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1" fill="hold"/>
                                        <p:tgtEl>
                                          <p:spTgt spid="1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10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41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4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OARD MEETING">
  <a:themeElements>
    <a:clrScheme name="BOARD MEETING">
      <a:dk1>
        <a:srgbClr val="EAEAEA"/>
      </a:dk1>
      <a:lt1>
        <a:srgbClr val="E1DCD8"/>
      </a:lt1>
      <a:dk2>
        <a:srgbClr val="A7A7A7"/>
      </a:dk2>
      <a:lt2>
        <a:srgbClr val="535353"/>
      </a:lt2>
      <a:accent1>
        <a:srgbClr val="BA351A"/>
      </a:accent1>
      <a:accent2>
        <a:srgbClr val="6B2A2D"/>
      </a:accent2>
      <a:accent3>
        <a:srgbClr val="E7D5A6"/>
      </a:accent3>
      <a:accent4>
        <a:srgbClr val="7EDA9C"/>
      </a:accent4>
      <a:accent5>
        <a:srgbClr val="90B3EC"/>
      </a:accent5>
      <a:accent6>
        <a:srgbClr val="E6C5B8"/>
      </a:accent6>
      <a:hlink>
        <a:srgbClr val="0000FF"/>
      </a:hlink>
      <a:folHlink>
        <a:srgbClr val="FF00FF"/>
      </a:folHlink>
    </a:clrScheme>
    <a:fontScheme name="BOARD MEETING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OARD MEET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32C3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E1DCD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E1DCD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OARD MEETING">
  <a:themeElements>
    <a:clrScheme name="BOARD MEET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1A"/>
      </a:accent1>
      <a:accent2>
        <a:srgbClr val="6B2A2D"/>
      </a:accent2>
      <a:accent3>
        <a:srgbClr val="E7D5A6"/>
      </a:accent3>
      <a:accent4>
        <a:srgbClr val="7EDA9C"/>
      </a:accent4>
      <a:accent5>
        <a:srgbClr val="90B3EC"/>
      </a:accent5>
      <a:accent6>
        <a:srgbClr val="E6C5B8"/>
      </a:accent6>
      <a:hlink>
        <a:srgbClr val="0000FF"/>
      </a:hlink>
      <a:folHlink>
        <a:srgbClr val="FF00FF"/>
      </a:folHlink>
    </a:clrScheme>
    <a:fontScheme name="BOARD MEETING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OARD MEET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32C3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E1DCD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E1DCD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