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93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Quantico"/>
      <p:regular r:id="rId9"/>
      <p:bold r:id="rId10"/>
      <p:italic r:id="rId11"/>
      <p:boldItalic r:id="rId12"/>
    </p:embeddedFont>
    <p:embeddedFont>
      <p:font typeface="La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Quantic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Quantico-italic.fntdata"/><Relationship Id="rId10" Type="http://schemas.openxmlformats.org/officeDocument/2006/relationships/font" Target="fonts/Quantico-bold.fntdata"/><Relationship Id="rId13" Type="http://schemas.openxmlformats.org/officeDocument/2006/relationships/font" Target="fonts/Lato-regular.fntdata"/><Relationship Id="rId12" Type="http://schemas.openxmlformats.org/officeDocument/2006/relationships/font" Target="fonts/Quantico-boldItalic.fntdata"/><Relationship Id="rId15" Type="http://schemas.openxmlformats.org/officeDocument/2006/relationships/font" Target="fonts/Lato-italic.fntdata"/><Relationship Id="rId14" Type="http://schemas.openxmlformats.org/officeDocument/2006/relationships/font" Target="fonts/Lato-bold.fntdata"/><Relationship Id="rId16" Type="http://schemas.openxmlformats.org/officeDocument/2006/relationships/font" Target="fonts/Lato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g3a403151ec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9" name="Google Shape;429;g3a403151ec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3a403151ec3_0_4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Google Shape;436;g3a403151ec3_0_4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3a403151ec3_0_4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1" name="Google Shape;441;g3a403151ec3_0_4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BLANK_16_1_1">
    <p:bg>
      <p:bgPr>
        <a:solidFill>
          <a:schemeClr val="lt2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0" y="0"/>
            <a:ext cx="54402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0" name="Google Shape;10;p2"/>
          <p:cNvSpPr/>
          <p:nvPr/>
        </p:nvSpPr>
        <p:spPr>
          <a:xfrm>
            <a:off x="5440200" y="555250"/>
            <a:ext cx="3703800" cy="4588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636875" y="563400"/>
            <a:ext cx="4803000" cy="45882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2" name="Google Shape;12;p2"/>
          <p:cNvSpPr txBox="1"/>
          <p:nvPr>
            <p:ph type="title"/>
          </p:nvPr>
        </p:nvSpPr>
        <p:spPr>
          <a:xfrm>
            <a:off x="876900" y="874250"/>
            <a:ext cx="4387500" cy="2632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5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5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5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5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5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5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5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5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5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958450" y="4298625"/>
            <a:ext cx="2008500" cy="45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Storyboards">
  <p:cSld name="BLANK_1_1_1_1_1_1_1_1_1_1_1_1_1_1_1_1_1">
    <p:bg>
      <p:bgPr>
        <a:solidFill>
          <a:schemeClr val="accent5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/>
          <p:nvPr/>
        </p:nvSpPr>
        <p:spPr>
          <a:xfrm>
            <a:off x="696050" y="619550"/>
            <a:ext cx="8448000" cy="45252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91" name="Google Shape;91;p11"/>
          <p:cNvSpPr/>
          <p:nvPr/>
        </p:nvSpPr>
        <p:spPr>
          <a:xfrm>
            <a:off x="4930700" y="619550"/>
            <a:ext cx="4213200" cy="4525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92" name="Google Shape;92;p11"/>
          <p:cNvSpPr/>
          <p:nvPr>
            <p:ph idx="2" type="pic"/>
          </p:nvPr>
        </p:nvSpPr>
        <p:spPr>
          <a:xfrm flipH="1">
            <a:off x="4930693" y="619550"/>
            <a:ext cx="2100300" cy="1513500"/>
          </a:xfrm>
          <a:prstGeom prst="snip1Rect">
            <a:avLst>
              <a:gd fmla="val 0" name="adj"/>
            </a:avLst>
          </a:prstGeom>
          <a:noFill/>
          <a:ln>
            <a:noFill/>
          </a:ln>
        </p:spPr>
      </p:sp>
      <p:sp>
        <p:nvSpPr>
          <p:cNvPr id="93" name="Google Shape;93;p11"/>
          <p:cNvSpPr txBox="1"/>
          <p:nvPr>
            <p:ph type="title"/>
          </p:nvPr>
        </p:nvSpPr>
        <p:spPr>
          <a:xfrm>
            <a:off x="929475" y="914400"/>
            <a:ext cx="3633000" cy="10773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55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55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55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55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55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55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55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55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94" name="Google Shape;94;p11"/>
          <p:cNvSpPr/>
          <p:nvPr>
            <p:ph idx="3" type="pic"/>
          </p:nvPr>
        </p:nvSpPr>
        <p:spPr>
          <a:xfrm flipH="1">
            <a:off x="696043" y="2125400"/>
            <a:ext cx="2129100" cy="1513500"/>
          </a:xfrm>
          <a:prstGeom prst="snip1Rect">
            <a:avLst>
              <a:gd fmla="val 0" name="adj"/>
            </a:avLst>
          </a:prstGeom>
          <a:noFill/>
          <a:ln>
            <a:noFill/>
          </a:ln>
        </p:spPr>
      </p:sp>
      <p:sp>
        <p:nvSpPr>
          <p:cNvPr id="95" name="Google Shape;95;p11"/>
          <p:cNvSpPr/>
          <p:nvPr>
            <p:ph idx="4" type="pic"/>
          </p:nvPr>
        </p:nvSpPr>
        <p:spPr>
          <a:xfrm flipH="1">
            <a:off x="4930693" y="3635300"/>
            <a:ext cx="2100300" cy="1513500"/>
          </a:xfrm>
          <a:prstGeom prst="snip1Rect">
            <a:avLst>
              <a:gd fmla="val 0" name="adj"/>
            </a:avLst>
          </a:prstGeom>
          <a:noFill/>
          <a:ln>
            <a:noFill/>
          </a:ln>
        </p:spPr>
      </p:sp>
      <p:sp>
        <p:nvSpPr>
          <p:cNvPr id="96" name="Google Shape;96;p11"/>
          <p:cNvSpPr txBox="1"/>
          <p:nvPr>
            <p:ph idx="5" type="title"/>
          </p:nvPr>
        </p:nvSpPr>
        <p:spPr>
          <a:xfrm>
            <a:off x="7243093" y="851546"/>
            <a:ext cx="1696500" cy="269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97" name="Google Shape;97;p11"/>
          <p:cNvSpPr txBox="1"/>
          <p:nvPr>
            <p:ph idx="6" type="title"/>
          </p:nvPr>
        </p:nvSpPr>
        <p:spPr>
          <a:xfrm>
            <a:off x="3257860" y="2361757"/>
            <a:ext cx="1696500" cy="269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98" name="Google Shape;98;p11"/>
          <p:cNvSpPr txBox="1"/>
          <p:nvPr>
            <p:ph idx="7" type="title"/>
          </p:nvPr>
        </p:nvSpPr>
        <p:spPr>
          <a:xfrm>
            <a:off x="7229582" y="3878226"/>
            <a:ext cx="1696500" cy="269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b="1" sz="12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99" name="Google Shape;99;p11"/>
          <p:cNvSpPr txBox="1"/>
          <p:nvPr>
            <p:ph idx="1" type="body"/>
          </p:nvPr>
        </p:nvSpPr>
        <p:spPr>
          <a:xfrm>
            <a:off x="3257120" y="2663823"/>
            <a:ext cx="1578900" cy="830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2921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1pPr>
            <a:lvl2pPr indent="-292100" lvl="1" marL="914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2pPr>
            <a:lvl3pPr indent="-292100" lvl="2" marL="1371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3pPr>
            <a:lvl4pPr indent="-292100" lvl="3" marL="18288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4pPr>
            <a:lvl5pPr indent="-292100" lvl="4" marL="22860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5pPr>
            <a:lvl6pPr indent="-292100" lvl="5" marL="2743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6pPr>
            <a:lvl7pPr indent="-292100" lvl="6" marL="3200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7pPr>
            <a:lvl8pPr indent="-292100" lvl="7" marL="3657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8pPr>
            <a:lvl9pPr indent="-292100" lvl="8" marL="411480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00" name="Google Shape;100;p11"/>
          <p:cNvSpPr txBox="1"/>
          <p:nvPr>
            <p:ph idx="8" type="body"/>
          </p:nvPr>
        </p:nvSpPr>
        <p:spPr>
          <a:xfrm>
            <a:off x="7237317" y="4178575"/>
            <a:ext cx="1784400" cy="830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2921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1pPr>
            <a:lvl2pPr indent="-292100" lvl="1" marL="914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2pPr>
            <a:lvl3pPr indent="-292100" lvl="2" marL="1371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3pPr>
            <a:lvl4pPr indent="-292100" lvl="3" marL="18288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4pPr>
            <a:lvl5pPr indent="-292100" lvl="4" marL="22860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5pPr>
            <a:lvl6pPr indent="-292100" lvl="5" marL="2743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6pPr>
            <a:lvl7pPr indent="-292100" lvl="6" marL="3200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7pPr>
            <a:lvl8pPr indent="-292100" lvl="7" marL="3657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8pPr>
            <a:lvl9pPr indent="-292100" lvl="8" marL="411480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01" name="Google Shape;101;p11"/>
          <p:cNvSpPr txBox="1"/>
          <p:nvPr>
            <p:ph idx="9" type="body"/>
          </p:nvPr>
        </p:nvSpPr>
        <p:spPr>
          <a:xfrm>
            <a:off x="7246218" y="1157300"/>
            <a:ext cx="1680000" cy="830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2921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1pPr>
            <a:lvl2pPr indent="-292100" lvl="1" marL="914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2pPr>
            <a:lvl3pPr indent="-292100" lvl="2" marL="1371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3pPr>
            <a:lvl4pPr indent="-292100" lvl="3" marL="18288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4pPr>
            <a:lvl5pPr indent="-292100" lvl="4" marL="22860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5pPr>
            <a:lvl6pPr indent="-292100" lvl="5" marL="2743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6pPr>
            <a:lvl7pPr indent="-292100" lvl="6" marL="3200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7pPr>
            <a:lvl8pPr indent="-292100" lvl="7" marL="3657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8pPr>
            <a:lvl9pPr indent="-292100" lvl="8" marL="411480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4">
  <p:cSld name="CUSTOM_15">
    <p:bg>
      <p:bgPr>
        <a:solidFill>
          <a:schemeClr val="lt1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2"/>
          <p:cNvPicPr preferRelativeResize="0"/>
          <p:nvPr/>
        </p:nvPicPr>
        <p:blipFill rotWithShape="1">
          <a:blip r:embed="rId2">
            <a:alphaModFix amt="10000"/>
          </a:blip>
          <a:srcRect b="0" l="789" r="12432" t="0"/>
          <a:stretch/>
        </p:blipFill>
        <p:spPr>
          <a:xfrm>
            <a:off x="0" y="-125"/>
            <a:ext cx="6696900" cy="5143500"/>
          </a:xfrm>
          <a:prstGeom prst="snip1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104" name="Google Shape;104;p12"/>
          <p:cNvSpPr txBox="1"/>
          <p:nvPr>
            <p:ph type="title"/>
          </p:nvPr>
        </p:nvSpPr>
        <p:spPr>
          <a:xfrm>
            <a:off x="705550" y="3934350"/>
            <a:ext cx="2247900" cy="923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05" name="Google Shape;105;p12"/>
          <p:cNvSpPr txBox="1"/>
          <p:nvPr>
            <p:ph idx="2" type="title"/>
          </p:nvPr>
        </p:nvSpPr>
        <p:spPr>
          <a:xfrm>
            <a:off x="705550" y="2635250"/>
            <a:ext cx="2247900" cy="923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06" name="Google Shape;106;p12"/>
          <p:cNvSpPr txBox="1"/>
          <p:nvPr>
            <p:ph idx="3" type="title"/>
          </p:nvPr>
        </p:nvSpPr>
        <p:spPr>
          <a:xfrm>
            <a:off x="3461750" y="3934350"/>
            <a:ext cx="2247900" cy="923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07" name="Google Shape;107;p12"/>
          <p:cNvSpPr txBox="1"/>
          <p:nvPr>
            <p:ph idx="4" type="title"/>
          </p:nvPr>
        </p:nvSpPr>
        <p:spPr>
          <a:xfrm>
            <a:off x="3461750" y="2635250"/>
            <a:ext cx="2247900" cy="923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08" name="Google Shape;108;p12"/>
          <p:cNvSpPr txBox="1"/>
          <p:nvPr>
            <p:ph idx="5" type="title"/>
          </p:nvPr>
        </p:nvSpPr>
        <p:spPr>
          <a:xfrm>
            <a:off x="6219150" y="3934350"/>
            <a:ext cx="2247900" cy="923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09" name="Google Shape;109;p12"/>
          <p:cNvSpPr txBox="1"/>
          <p:nvPr>
            <p:ph idx="6" type="title"/>
          </p:nvPr>
        </p:nvSpPr>
        <p:spPr>
          <a:xfrm>
            <a:off x="6219150" y="2635250"/>
            <a:ext cx="2247900" cy="923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10" name="Google Shape;110;p12"/>
          <p:cNvSpPr txBox="1"/>
          <p:nvPr>
            <p:ph idx="7" type="title"/>
          </p:nvPr>
        </p:nvSpPr>
        <p:spPr>
          <a:xfrm>
            <a:off x="430209" y="907725"/>
            <a:ext cx="6815400" cy="10389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700"/>
              <a:buNone/>
              <a:defRPr sz="37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800"/>
              <a:buNone/>
              <a:defRPr b="1" sz="48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800"/>
              <a:buNone/>
              <a:defRPr b="1" sz="48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800"/>
              <a:buNone/>
              <a:defRPr b="1" sz="48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800"/>
              <a:buNone/>
              <a:defRPr b="1" sz="48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800"/>
              <a:buNone/>
              <a:defRPr b="1" sz="48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800"/>
              <a:buNone/>
              <a:defRPr b="1" sz="48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800"/>
              <a:buNone/>
              <a:defRPr b="1" sz="48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800"/>
              <a:buNone/>
              <a:defRPr b="1" sz="48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9 ">
  <p:cSld name="BLANK_1_1_1_1_1_1_1_1_1_1_1_1_1_1_1_1_1_1_1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3"/>
          <p:cNvSpPr/>
          <p:nvPr/>
        </p:nvSpPr>
        <p:spPr>
          <a:xfrm>
            <a:off x="3400700" y="0"/>
            <a:ext cx="5742900" cy="1427100"/>
          </a:xfrm>
          <a:prstGeom prst="snip1Rect">
            <a:avLst>
              <a:gd fmla="val 27405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13" name="Google Shape;113;p13"/>
          <p:cNvSpPr txBox="1"/>
          <p:nvPr>
            <p:ph idx="1" type="subTitle"/>
          </p:nvPr>
        </p:nvSpPr>
        <p:spPr>
          <a:xfrm>
            <a:off x="3718425" y="402000"/>
            <a:ext cx="1459500" cy="12519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14" name="Google Shape;114;p13"/>
          <p:cNvSpPr/>
          <p:nvPr/>
        </p:nvSpPr>
        <p:spPr>
          <a:xfrm>
            <a:off x="3400700" y="1427100"/>
            <a:ext cx="5742900" cy="1790400"/>
          </a:xfrm>
          <a:prstGeom prst="snip1Rect">
            <a:avLst>
              <a:gd fmla="val 23783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3400700" y="3217500"/>
            <a:ext cx="5742900" cy="1924500"/>
          </a:xfrm>
          <a:prstGeom prst="snip1Rect">
            <a:avLst>
              <a:gd fmla="val 22192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16" name="Google Shape;116;p13"/>
          <p:cNvSpPr txBox="1"/>
          <p:nvPr>
            <p:ph idx="2" type="subTitle"/>
          </p:nvPr>
        </p:nvSpPr>
        <p:spPr>
          <a:xfrm>
            <a:off x="4249525" y="402000"/>
            <a:ext cx="4315800" cy="745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1pPr>
            <a:lvl2pPr lvl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2pPr>
            <a:lvl3pPr lvl="2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3pPr>
            <a:lvl4pPr lvl="3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4pPr>
            <a:lvl5pPr lvl="4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5pPr>
            <a:lvl6pPr lvl="5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6pPr>
            <a:lvl7pPr lvl="6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7pPr>
            <a:lvl8pPr lvl="7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8pPr>
            <a:lvl9pPr lvl="8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17" name="Google Shape;117;p13"/>
          <p:cNvSpPr txBox="1"/>
          <p:nvPr>
            <p:ph idx="3" type="subTitle"/>
          </p:nvPr>
        </p:nvSpPr>
        <p:spPr>
          <a:xfrm>
            <a:off x="3718425" y="1696338"/>
            <a:ext cx="1459500" cy="12519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18" name="Google Shape;118;p13"/>
          <p:cNvSpPr txBox="1"/>
          <p:nvPr>
            <p:ph idx="4" type="subTitle"/>
          </p:nvPr>
        </p:nvSpPr>
        <p:spPr>
          <a:xfrm>
            <a:off x="4249525" y="1696338"/>
            <a:ext cx="1868400" cy="12519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1pPr>
            <a:lvl2pPr lvl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2pPr>
            <a:lvl3pPr lvl="2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3pPr>
            <a:lvl4pPr lvl="3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4pPr>
            <a:lvl5pPr lvl="4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5pPr>
            <a:lvl6pPr lvl="5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6pPr>
            <a:lvl7pPr lvl="6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7pPr>
            <a:lvl8pPr lvl="7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8pPr>
            <a:lvl9pPr lvl="8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19" name="Google Shape;119;p13"/>
          <p:cNvSpPr txBox="1"/>
          <p:nvPr>
            <p:ph type="title"/>
          </p:nvPr>
        </p:nvSpPr>
        <p:spPr>
          <a:xfrm>
            <a:off x="556500" y="531900"/>
            <a:ext cx="2714700" cy="1039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/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20" name="Google Shape;120;p13"/>
          <p:cNvSpPr/>
          <p:nvPr>
            <p:ph idx="5" type="pic"/>
          </p:nvPr>
        </p:nvSpPr>
        <p:spPr>
          <a:xfrm>
            <a:off x="75" y="2673275"/>
            <a:ext cx="3400800" cy="2471400"/>
          </a:xfrm>
          <a:prstGeom prst="snip1Rect">
            <a:avLst>
              <a:gd fmla="val 21231" name="adj"/>
            </a:avLst>
          </a:prstGeom>
          <a:noFill/>
          <a:ln>
            <a:noFill/>
          </a:ln>
        </p:spPr>
      </p:sp>
      <p:sp>
        <p:nvSpPr>
          <p:cNvPr id="121" name="Google Shape;121;p13"/>
          <p:cNvSpPr txBox="1"/>
          <p:nvPr>
            <p:ph idx="6" type="subTitle"/>
          </p:nvPr>
        </p:nvSpPr>
        <p:spPr>
          <a:xfrm>
            <a:off x="582450" y="1733025"/>
            <a:ext cx="2400600" cy="745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22" name="Google Shape;122;p13"/>
          <p:cNvSpPr txBox="1"/>
          <p:nvPr>
            <p:ph idx="7" type="subTitle"/>
          </p:nvPr>
        </p:nvSpPr>
        <p:spPr>
          <a:xfrm>
            <a:off x="3718450" y="3470325"/>
            <a:ext cx="3678300" cy="454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400"/>
              <a:buFont typeface="Quantico"/>
              <a:buNone/>
              <a:defRPr sz="1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23" name="Google Shape;123;p13"/>
          <p:cNvSpPr txBox="1"/>
          <p:nvPr>
            <p:ph idx="8" type="subTitle"/>
          </p:nvPr>
        </p:nvSpPr>
        <p:spPr>
          <a:xfrm>
            <a:off x="3724200" y="3884675"/>
            <a:ext cx="5063100" cy="1039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24" name="Google Shape;124;p13"/>
          <p:cNvSpPr txBox="1"/>
          <p:nvPr>
            <p:ph idx="9" type="subTitle"/>
          </p:nvPr>
        </p:nvSpPr>
        <p:spPr>
          <a:xfrm>
            <a:off x="5999175" y="1696338"/>
            <a:ext cx="2787300" cy="12519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1pPr>
            <a:lvl2pPr lvl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2pPr>
            <a:lvl3pPr lvl="2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3pPr>
            <a:lvl4pPr lvl="3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4pPr>
            <a:lvl5pPr lvl="4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5pPr>
            <a:lvl6pPr lvl="5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6pPr>
            <a:lvl7pPr lvl="6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7pPr>
            <a:lvl8pPr lvl="7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8pPr>
            <a:lvl9pPr lvl="8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10">
  <p:cSld name="BLANK_1_1_1_1_1_1_1_1_1_1_1_1_1_1_1_1_1_1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4"/>
          <p:cNvSpPr txBox="1"/>
          <p:nvPr>
            <p:ph type="title"/>
          </p:nvPr>
        </p:nvSpPr>
        <p:spPr>
          <a:xfrm>
            <a:off x="508000" y="466750"/>
            <a:ext cx="3752700" cy="1868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2400">
                <a:solidFill>
                  <a:schemeClr val="lt1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2400">
                <a:solidFill>
                  <a:schemeClr val="lt1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2400">
                <a:solidFill>
                  <a:schemeClr val="lt1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2400">
                <a:solidFill>
                  <a:schemeClr val="lt1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2400">
                <a:solidFill>
                  <a:schemeClr val="lt1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2400">
                <a:solidFill>
                  <a:schemeClr val="lt1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2400">
                <a:solidFill>
                  <a:schemeClr val="lt1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2400">
                <a:solidFill>
                  <a:schemeClr val="lt1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27" name="Google Shape;127;p14"/>
          <p:cNvSpPr/>
          <p:nvPr>
            <p:ph idx="2" type="pic"/>
          </p:nvPr>
        </p:nvSpPr>
        <p:spPr>
          <a:xfrm>
            <a:off x="75" y="2673275"/>
            <a:ext cx="3014400" cy="2471400"/>
          </a:xfrm>
          <a:prstGeom prst="snip1Rect">
            <a:avLst>
              <a:gd fmla="val 0" name="adj"/>
            </a:avLst>
          </a:prstGeom>
          <a:noFill/>
          <a:ln>
            <a:noFill/>
          </a:ln>
        </p:spPr>
      </p:sp>
      <p:sp>
        <p:nvSpPr>
          <p:cNvPr id="128" name="Google Shape;128;p14"/>
          <p:cNvSpPr/>
          <p:nvPr>
            <p:ph idx="3" type="pic"/>
          </p:nvPr>
        </p:nvSpPr>
        <p:spPr>
          <a:xfrm>
            <a:off x="5341625" y="-3800"/>
            <a:ext cx="3802500" cy="1899300"/>
          </a:xfrm>
          <a:prstGeom prst="snip1Rect">
            <a:avLst>
              <a:gd fmla="val 17337" name="adj"/>
            </a:avLst>
          </a:prstGeom>
          <a:noFill/>
          <a:ln>
            <a:noFill/>
          </a:ln>
        </p:spPr>
      </p:sp>
      <p:sp>
        <p:nvSpPr>
          <p:cNvPr id="129" name="Google Shape;129;p14"/>
          <p:cNvSpPr/>
          <p:nvPr/>
        </p:nvSpPr>
        <p:spPr>
          <a:xfrm>
            <a:off x="5341400" y="1709375"/>
            <a:ext cx="3802500" cy="3435300"/>
          </a:xfrm>
          <a:prstGeom prst="snip1Rect">
            <a:avLst>
              <a:gd fmla="val 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30" name="Google Shape;130;p14"/>
          <p:cNvSpPr/>
          <p:nvPr/>
        </p:nvSpPr>
        <p:spPr>
          <a:xfrm>
            <a:off x="3014300" y="2673275"/>
            <a:ext cx="2327100" cy="2471400"/>
          </a:xfrm>
          <a:prstGeom prst="snip1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31" name="Google Shape;131;p14"/>
          <p:cNvSpPr txBox="1"/>
          <p:nvPr>
            <p:ph idx="1" type="subTitle"/>
          </p:nvPr>
        </p:nvSpPr>
        <p:spPr>
          <a:xfrm>
            <a:off x="3364075" y="3159975"/>
            <a:ext cx="1459500" cy="1868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1pPr>
            <a:lvl2pPr lvl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2pPr>
            <a:lvl3pPr lvl="2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3pPr>
            <a:lvl4pPr lvl="3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4pPr>
            <a:lvl5pPr lvl="4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5pPr>
            <a:lvl6pPr lvl="5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6pPr>
            <a:lvl7pPr lvl="6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7pPr>
            <a:lvl8pPr lvl="7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8pPr>
            <a:lvl9pPr lvl="8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Font typeface="Lato"/>
              <a:buNone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32" name="Google Shape;132;p14"/>
          <p:cNvSpPr txBox="1"/>
          <p:nvPr>
            <p:ph idx="4" type="subTitle"/>
          </p:nvPr>
        </p:nvSpPr>
        <p:spPr>
          <a:xfrm>
            <a:off x="5794450" y="2073450"/>
            <a:ext cx="1459500" cy="1642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33" name="Google Shape;133;p14"/>
          <p:cNvSpPr txBox="1"/>
          <p:nvPr>
            <p:ph idx="5" type="subTitle"/>
          </p:nvPr>
        </p:nvSpPr>
        <p:spPr>
          <a:xfrm>
            <a:off x="7371675" y="2073450"/>
            <a:ext cx="1294500" cy="1642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34" name="Google Shape;134;p14"/>
          <p:cNvSpPr txBox="1"/>
          <p:nvPr>
            <p:ph idx="6" type="subTitle"/>
          </p:nvPr>
        </p:nvSpPr>
        <p:spPr>
          <a:xfrm>
            <a:off x="5794450" y="3940350"/>
            <a:ext cx="2831400" cy="917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200"/>
              <a:buFont typeface="Lato"/>
              <a:buNone/>
              <a:defRPr>
                <a:solidFill>
                  <a:schemeClr val="accent6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11">
  <p:cSld name="BLANK_1_1_1_1_1_1_1_1_1_1_1_1_1_1_1">
    <p:bg>
      <p:bgPr>
        <a:solidFill>
          <a:schemeClr val="lt1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5"/>
          <p:cNvSpPr txBox="1"/>
          <p:nvPr>
            <p:ph idx="1" type="subTitle"/>
          </p:nvPr>
        </p:nvSpPr>
        <p:spPr>
          <a:xfrm>
            <a:off x="455153" y="1847050"/>
            <a:ext cx="1278600" cy="410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37" name="Google Shape;137;p15"/>
          <p:cNvSpPr txBox="1"/>
          <p:nvPr>
            <p:ph idx="2" type="subTitle"/>
          </p:nvPr>
        </p:nvSpPr>
        <p:spPr>
          <a:xfrm>
            <a:off x="455153" y="2961963"/>
            <a:ext cx="1278600" cy="410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38" name="Google Shape;138;p15"/>
          <p:cNvSpPr txBox="1"/>
          <p:nvPr>
            <p:ph idx="3" type="subTitle"/>
          </p:nvPr>
        </p:nvSpPr>
        <p:spPr>
          <a:xfrm>
            <a:off x="455146" y="3929375"/>
            <a:ext cx="1278600" cy="410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39" name="Google Shape;139;p15"/>
          <p:cNvSpPr txBox="1"/>
          <p:nvPr>
            <p:ph idx="4" type="subTitle"/>
          </p:nvPr>
        </p:nvSpPr>
        <p:spPr>
          <a:xfrm>
            <a:off x="1781075" y="1241375"/>
            <a:ext cx="1498800" cy="2763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40" name="Google Shape;140;p15"/>
          <p:cNvSpPr txBox="1"/>
          <p:nvPr>
            <p:ph idx="5" type="subTitle"/>
          </p:nvPr>
        </p:nvSpPr>
        <p:spPr>
          <a:xfrm>
            <a:off x="3596300" y="1241375"/>
            <a:ext cx="1498800" cy="2763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41" name="Google Shape;141;p15"/>
          <p:cNvSpPr txBox="1"/>
          <p:nvPr>
            <p:ph idx="6" type="subTitle"/>
          </p:nvPr>
        </p:nvSpPr>
        <p:spPr>
          <a:xfrm>
            <a:off x="5411525" y="1241375"/>
            <a:ext cx="1498800" cy="2763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42" name="Google Shape;142;p15"/>
          <p:cNvSpPr txBox="1"/>
          <p:nvPr>
            <p:ph idx="7" type="subTitle"/>
          </p:nvPr>
        </p:nvSpPr>
        <p:spPr>
          <a:xfrm>
            <a:off x="7226750" y="1241375"/>
            <a:ext cx="1498800" cy="264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Font typeface="Quantico"/>
              <a:buNone/>
              <a:defRPr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43" name="Google Shape;143;p15"/>
          <p:cNvSpPr txBox="1"/>
          <p:nvPr>
            <p:ph idx="8" type="subTitle"/>
          </p:nvPr>
        </p:nvSpPr>
        <p:spPr>
          <a:xfrm>
            <a:off x="1979675" y="1790375"/>
            <a:ext cx="1381200" cy="488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44" name="Google Shape;144;p15"/>
          <p:cNvSpPr txBox="1"/>
          <p:nvPr>
            <p:ph idx="9" type="subTitle"/>
          </p:nvPr>
        </p:nvSpPr>
        <p:spPr>
          <a:xfrm>
            <a:off x="1979675" y="2883669"/>
            <a:ext cx="1381200" cy="488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45" name="Google Shape;145;p15"/>
          <p:cNvSpPr txBox="1"/>
          <p:nvPr>
            <p:ph idx="13" type="subTitle"/>
          </p:nvPr>
        </p:nvSpPr>
        <p:spPr>
          <a:xfrm>
            <a:off x="1979675" y="4040075"/>
            <a:ext cx="1381200" cy="488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46" name="Google Shape;146;p15"/>
          <p:cNvSpPr txBox="1"/>
          <p:nvPr>
            <p:ph idx="14" type="subTitle"/>
          </p:nvPr>
        </p:nvSpPr>
        <p:spPr>
          <a:xfrm>
            <a:off x="3805975" y="1790375"/>
            <a:ext cx="1381200" cy="488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47" name="Google Shape;147;p15"/>
          <p:cNvSpPr txBox="1"/>
          <p:nvPr>
            <p:ph idx="15" type="subTitle"/>
          </p:nvPr>
        </p:nvSpPr>
        <p:spPr>
          <a:xfrm>
            <a:off x="3805975" y="2883669"/>
            <a:ext cx="1381200" cy="488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48" name="Google Shape;148;p15"/>
          <p:cNvSpPr txBox="1"/>
          <p:nvPr>
            <p:ph idx="16" type="subTitle"/>
          </p:nvPr>
        </p:nvSpPr>
        <p:spPr>
          <a:xfrm>
            <a:off x="3805975" y="4040075"/>
            <a:ext cx="1381200" cy="488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49" name="Google Shape;149;p15"/>
          <p:cNvSpPr txBox="1"/>
          <p:nvPr>
            <p:ph idx="17" type="subTitle"/>
          </p:nvPr>
        </p:nvSpPr>
        <p:spPr>
          <a:xfrm>
            <a:off x="5632275" y="1790375"/>
            <a:ext cx="1381200" cy="488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50" name="Google Shape;150;p15"/>
          <p:cNvSpPr txBox="1"/>
          <p:nvPr>
            <p:ph idx="18" type="subTitle"/>
          </p:nvPr>
        </p:nvSpPr>
        <p:spPr>
          <a:xfrm>
            <a:off x="5632275" y="2883669"/>
            <a:ext cx="1381200" cy="488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51" name="Google Shape;151;p15"/>
          <p:cNvSpPr txBox="1"/>
          <p:nvPr>
            <p:ph idx="19" type="subTitle"/>
          </p:nvPr>
        </p:nvSpPr>
        <p:spPr>
          <a:xfrm>
            <a:off x="5632275" y="4040075"/>
            <a:ext cx="1381200" cy="488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52" name="Google Shape;152;p15"/>
          <p:cNvSpPr txBox="1"/>
          <p:nvPr>
            <p:ph idx="20" type="subTitle"/>
          </p:nvPr>
        </p:nvSpPr>
        <p:spPr>
          <a:xfrm>
            <a:off x="7458575" y="1790375"/>
            <a:ext cx="1381200" cy="488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53" name="Google Shape;153;p15"/>
          <p:cNvSpPr txBox="1"/>
          <p:nvPr>
            <p:ph idx="21" type="subTitle"/>
          </p:nvPr>
        </p:nvSpPr>
        <p:spPr>
          <a:xfrm>
            <a:off x="7458575" y="2883669"/>
            <a:ext cx="1381200" cy="488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54" name="Google Shape;154;p15"/>
          <p:cNvSpPr txBox="1"/>
          <p:nvPr>
            <p:ph idx="22" type="subTitle"/>
          </p:nvPr>
        </p:nvSpPr>
        <p:spPr>
          <a:xfrm>
            <a:off x="7458575" y="4040075"/>
            <a:ext cx="1381200" cy="488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55" name="Google Shape;155;p15"/>
          <p:cNvSpPr txBox="1"/>
          <p:nvPr>
            <p:ph type="title"/>
          </p:nvPr>
        </p:nvSpPr>
        <p:spPr>
          <a:xfrm>
            <a:off x="452621" y="455239"/>
            <a:ext cx="6964800" cy="651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</a:defRPr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12">
  <p:cSld name="CUSTOM_14">
    <p:bg>
      <p:bgPr>
        <a:solidFill>
          <a:schemeClr val="lt1"/>
        </a:solidFill>
      </p:bgPr>
    </p:bg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6"/>
          <p:cNvSpPr txBox="1"/>
          <p:nvPr>
            <p:ph type="title"/>
          </p:nvPr>
        </p:nvSpPr>
        <p:spPr>
          <a:xfrm>
            <a:off x="966625" y="1926200"/>
            <a:ext cx="1589700" cy="301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58" name="Google Shape;158;p16"/>
          <p:cNvSpPr txBox="1"/>
          <p:nvPr>
            <p:ph idx="2" type="title"/>
          </p:nvPr>
        </p:nvSpPr>
        <p:spPr>
          <a:xfrm>
            <a:off x="2768150" y="1926200"/>
            <a:ext cx="1518900" cy="301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59" name="Google Shape;159;p16"/>
          <p:cNvSpPr txBox="1"/>
          <p:nvPr>
            <p:ph idx="3" type="title"/>
          </p:nvPr>
        </p:nvSpPr>
        <p:spPr>
          <a:xfrm>
            <a:off x="4609425" y="1926200"/>
            <a:ext cx="1620000" cy="301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60" name="Google Shape;160;p16"/>
          <p:cNvSpPr txBox="1"/>
          <p:nvPr>
            <p:ph idx="4" type="title"/>
          </p:nvPr>
        </p:nvSpPr>
        <p:spPr>
          <a:xfrm>
            <a:off x="2876400" y="4053150"/>
            <a:ext cx="1376700" cy="1091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61" name="Google Shape;161;p16"/>
          <p:cNvSpPr txBox="1"/>
          <p:nvPr>
            <p:ph idx="5" type="title"/>
          </p:nvPr>
        </p:nvSpPr>
        <p:spPr>
          <a:xfrm>
            <a:off x="6564575" y="4053150"/>
            <a:ext cx="1376700" cy="1091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8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62" name="Google Shape;162;p16"/>
          <p:cNvSpPr txBox="1"/>
          <p:nvPr>
            <p:ph idx="6" type="title"/>
          </p:nvPr>
        </p:nvSpPr>
        <p:spPr>
          <a:xfrm>
            <a:off x="966625" y="2228000"/>
            <a:ext cx="1294500" cy="10911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63" name="Google Shape;163;p16"/>
          <p:cNvSpPr txBox="1"/>
          <p:nvPr>
            <p:ph idx="7" type="title"/>
          </p:nvPr>
        </p:nvSpPr>
        <p:spPr>
          <a:xfrm>
            <a:off x="2768161" y="2228000"/>
            <a:ext cx="1294500" cy="10911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64" name="Google Shape;164;p16"/>
          <p:cNvSpPr txBox="1"/>
          <p:nvPr>
            <p:ph idx="8" type="title"/>
          </p:nvPr>
        </p:nvSpPr>
        <p:spPr>
          <a:xfrm>
            <a:off x="4609425" y="2228000"/>
            <a:ext cx="1376700" cy="10911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65" name="Google Shape;165;p16"/>
          <p:cNvSpPr txBox="1"/>
          <p:nvPr>
            <p:ph idx="9" type="title"/>
          </p:nvPr>
        </p:nvSpPr>
        <p:spPr>
          <a:xfrm>
            <a:off x="6437300" y="1926200"/>
            <a:ext cx="1376700" cy="301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None/>
              <a:defRPr sz="1200">
                <a:solidFill>
                  <a:schemeClr val="accent4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66" name="Google Shape;166;p16"/>
          <p:cNvSpPr txBox="1"/>
          <p:nvPr>
            <p:ph idx="13" type="title"/>
          </p:nvPr>
        </p:nvSpPr>
        <p:spPr>
          <a:xfrm>
            <a:off x="6437293" y="2228000"/>
            <a:ext cx="1244400" cy="10911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67" name="Google Shape;167;p16"/>
          <p:cNvSpPr txBox="1"/>
          <p:nvPr>
            <p:ph idx="14" type="title"/>
          </p:nvPr>
        </p:nvSpPr>
        <p:spPr>
          <a:xfrm>
            <a:off x="474675" y="467679"/>
            <a:ext cx="3593100" cy="10083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500"/>
              <a:buNone/>
              <a:defRPr sz="1500"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500"/>
              <a:buNone/>
              <a:defRPr sz="15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500"/>
              <a:buNone/>
              <a:defRPr sz="15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500"/>
              <a:buNone/>
              <a:defRPr sz="15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500"/>
              <a:buNone/>
              <a:defRPr sz="15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500"/>
              <a:buNone/>
              <a:defRPr sz="15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500"/>
              <a:buNone/>
              <a:defRPr sz="15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500"/>
              <a:buNone/>
              <a:defRPr sz="15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500"/>
              <a:buNone/>
              <a:defRPr sz="15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13">
  <p:cSld name="BLANK_1_1_1_1_1_1_1_1_1_1_1_1_1_1_2">
    <p:bg>
      <p:bgPr>
        <a:solidFill>
          <a:schemeClr val="lt1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7"/>
          <p:cNvSpPr/>
          <p:nvPr/>
        </p:nvSpPr>
        <p:spPr>
          <a:xfrm>
            <a:off x="2070256" y="436468"/>
            <a:ext cx="4729500" cy="4415700"/>
          </a:xfrm>
          <a:prstGeom prst="snip1Rect">
            <a:avLst>
              <a:gd fmla="val 12424" name="adj"/>
            </a:avLst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70" name="Google Shape;170;p17"/>
          <p:cNvSpPr/>
          <p:nvPr/>
        </p:nvSpPr>
        <p:spPr>
          <a:xfrm>
            <a:off x="847072" y="436468"/>
            <a:ext cx="4729500" cy="4415700"/>
          </a:xfrm>
          <a:prstGeom prst="snip1Rect">
            <a:avLst>
              <a:gd fmla="val 12424" name="adj"/>
            </a:avLst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71" name="Google Shape;171;p17"/>
          <p:cNvSpPr/>
          <p:nvPr/>
        </p:nvSpPr>
        <p:spPr>
          <a:xfrm>
            <a:off x="203824" y="436468"/>
            <a:ext cx="4729500" cy="4415700"/>
          </a:xfrm>
          <a:prstGeom prst="snip1Rect">
            <a:avLst>
              <a:gd fmla="val 12424" name="adj"/>
            </a:avLst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72" name="Google Shape;172;p17"/>
          <p:cNvSpPr/>
          <p:nvPr/>
        </p:nvSpPr>
        <p:spPr>
          <a:xfrm>
            <a:off x="0" y="432050"/>
            <a:ext cx="4665600" cy="4689000"/>
          </a:xfrm>
          <a:prstGeom prst="snip1Rect">
            <a:avLst>
              <a:gd fmla="val 1153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73" name="Google Shape;173;p17"/>
          <p:cNvSpPr txBox="1"/>
          <p:nvPr>
            <p:ph type="title"/>
          </p:nvPr>
        </p:nvSpPr>
        <p:spPr>
          <a:xfrm>
            <a:off x="443725" y="920775"/>
            <a:ext cx="3730500" cy="10959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74" name="Google Shape;174;p17"/>
          <p:cNvSpPr/>
          <p:nvPr/>
        </p:nvSpPr>
        <p:spPr>
          <a:xfrm>
            <a:off x="24725" y="2393073"/>
            <a:ext cx="9144000" cy="2750400"/>
          </a:xfrm>
          <a:prstGeom prst="snip1Rect">
            <a:avLst>
              <a:gd fmla="val 1595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75" name="Google Shape;175;p17"/>
          <p:cNvSpPr/>
          <p:nvPr/>
        </p:nvSpPr>
        <p:spPr>
          <a:xfrm>
            <a:off x="0" y="2393075"/>
            <a:ext cx="3186600" cy="27504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76" name="Google Shape;176;p17"/>
          <p:cNvSpPr txBox="1"/>
          <p:nvPr>
            <p:ph idx="2" type="title"/>
          </p:nvPr>
        </p:nvSpPr>
        <p:spPr>
          <a:xfrm>
            <a:off x="507250" y="2657169"/>
            <a:ext cx="2344800" cy="446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Quantico"/>
              <a:buNone/>
              <a:defRPr b="1" sz="12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77" name="Google Shape;177;p17"/>
          <p:cNvSpPr txBox="1"/>
          <p:nvPr>
            <p:ph idx="3" type="title"/>
          </p:nvPr>
        </p:nvSpPr>
        <p:spPr>
          <a:xfrm>
            <a:off x="454725" y="1387875"/>
            <a:ext cx="3109200" cy="708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400"/>
              <a:buFont typeface="Lato"/>
              <a:buNone/>
              <a:defRPr sz="16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400"/>
              <a:buFont typeface="Lato"/>
              <a:buNone/>
              <a:defRPr sz="16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400"/>
              <a:buFont typeface="Lato"/>
              <a:buNone/>
              <a:defRPr sz="16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400"/>
              <a:buFont typeface="Lato"/>
              <a:buNone/>
              <a:defRPr sz="16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400"/>
              <a:buFont typeface="Lato"/>
              <a:buNone/>
              <a:defRPr sz="16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400"/>
              <a:buFont typeface="Lato"/>
              <a:buNone/>
              <a:defRPr sz="16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400"/>
              <a:buFont typeface="Lato"/>
              <a:buNone/>
              <a:defRPr sz="16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400"/>
              <a:buFont typeface="Lato"/>
              <a:buNone/>
              <a:defRPr sz="16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400"/>
              <a:buFont typeface="Lato"/>
              <a:buNone/>
              <a:defRPr sz="16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78" name="Google Shape;178;p17"/>
          <p:cNvSpPr txBox="1"/>
          <p:nvPr>
            <p:ph idx="4" type="title"/>
          </p:nvPr>
        </p:nvSpPr>
        <p:spPr>
          <a:xfrm>
            <a:off x="507250" y="3648688"/>
            <a:ext cx="2137800" cy="574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/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79" name="Google Shape;179;p17"/>
          <p:cNvSpPr txBox="1"/>
          <p:nvPr>
            <p:ph idx="5" type="title"/>
          </p:nvPr>
        </p:nvSpPr>
        <p:spPr>
          <a:xfrm>
            <a:off x="507250" y="3960850"/>
            <a:ext cx="2242500" cy="708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80" name="Google Shape;180;p17"/>
          <p:cNvSpPr txBox="1"/>
          <p:nvPr>
            <p:ph idx="6" type="title"/>
          </p:nvPr>
        </p:nvSpPr>
        <p:spPr>
          <a:xfrm>
            <a:off x="507250" y="2950200"/>
            <a:ext cx="2242500" cy="643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81" name="Google Shape;181;p17"/>
          <p:cNvSpPr txBox="1"/>
          <p:nvPr>
            <p:ph idx="7" type="title"/>
          </p:nvPr>
        </p:nvSpPr>
        <p:spPr>
          <a:xfrm>
            <a:off x="5654225" y="2657175"/>
            <a:ext cx="961200" cy="409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Quantico"/>
              <a:buNone/>
              <a:defRPr b="1" sz="1200"/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82" name="Google Shape;182;p17"/>
          <p:cNvSpPr txBox="1"/>
          <p:nvPr>
            <p:ph idx="8" type="title"/>
          </p:nvPr>
        </p:nvSpPr>
        <p:spPr>
          <a:xfrm>
            <a:off x="7295800" y="2657175"/>
            <a:ext cx="1109100" cy="409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Quantico"/>
              <a:buNone/>
              <a:defRPr b="1" sz="1200"/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83" name="Google Shape;183;p17"/>
          <p:cNvSpPr txBox="1"/>
          <p:nvPr>
            <p:ph idx="9" type="title"/>
          </p:nvPr>
        </p:nvSpPr>
        <p:spPr>
          <a:xfrm>
            <a:off x="3958525" y="2657175"/>
            <a:ext cx="1003500" cy="409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Quantico"/>
              <a:buNone/>
              <a:defRPr b="1" sz="1200"/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b="1" sz="13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84" name="Google Shape;184;p17"/>
          <p:cNvSpPr txBox="1"/>
          <p:nvPr>
            <p:ph idx="13" type="title"/>
          </p:nvPr>
        </p:nvSpPr>
        <p:spPr>
          <a:xfrm>
            <a:off x="3477950" y="3170975"/>
            <a:ext cx="1583400" cy="643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85" name="Google Shape;185;p17"/>
          <p:cNvSpPr txBox="1"/>
          <p:nvPr>
            <p:ph idx="14" type="title"/>
          </p:nvPr>
        </p:nvSpPr>
        <p:spPr>
          <a:xfrm>
            <a:off x="5156125" y="3170975"/>
            <a:ext cx="1551600" cy="574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86" name="Google Shape;186;p17"/>
          <p:cNvSpPr txBox="1"/>
          <p:nvPr>
            <p:ph idx="15" type="title"/>
          </p:nvPr>
        </p:nvSpPr>
        <p:spPr>
          <a:xfrm>
            <a:off x="6837850" y="3170975"/>
            <a:ext cx="2022000" cy="1596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87" name="Google Shape;187;p17"/>
          <p:cNvSpPr txBox="1"/>
          <p:nvPr>
            <p:ph idx="16" type="title"/>
          </p:nvPr>
        </p:nvSpPr>
        <p:spPr>
          <a:xfrm>
            <a:off x="3624875" y="4016425"/>
            <a:ext cx="1436400" cy="7506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88" name="Google Shape;188;p17"/>
          <p:cNvSpPr txBox="1"/>
          <p:nvPr>
            <p:ph idx="17" type="title"/>
          </p:nvPr>
        </p:nvSpPr>
        <p:spPr>
          <a:xfrm>
            <a:off x="5303050" y="4016425"/>
            <a:ext cx="1404600" cy="7506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10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14">
  <p:cSld name="CUSTOM_5_1">
    <p:bg>
      <p:bgPr>
        <a:solidFill>
          <a:schemeClr val="lt1"/>
        </a:solidFill>
      </p:bgPr>
    </p:bg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8"/>
          <p:cNvSpPr/>
          <p:nvPr/>
        </p:nvSpPr>
        <p:spPr>
          <a:xfrm>
            <a:off x="1067025" y="437190"/>
            <a:ext cx="7197300" cy="3865800"/>
          </a:xfrm>
          <a:prstGeom prst="snip1Rect">
            <a:avLst>
              <a:gd fmla="val 11506" name="adj"/>
            </a:avLst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91" name="Google Shape;191;p18"/>
          <p:cNvSpPr/>
          <p:nvPr/>
        </p:nvSpPr>
        <p:spPr>
          <a:xfrm>
            <a:off x="1491600" y="1330871"/>
            <a:ext cx="7197300" cy="3674400"/>
          </a:xfrm>
          <a:prstGeom prst="snip1Rect">
            <a:avLst>
              <a:gd fmla="val 11506" name="adj"/>
            </a:avLst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92" name="Google Shape;192;p18"/>
          <p:cNvSpPr/>
          <p:nvPr/>
        </p:nvSpPr>
        <p:spPr>
          <a:xfrm>
            <a:off x="114875" y="875230"/>
            <a:ext cx="7197300" cy="3977100"/>
          </a:xfrm>
          <a:prstGeom prst="snip1Rect">
            <a:avLst>
              <a:gd fmla="val 11506" name="adj"/>
            </a:avLst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93" name="Google Shape;193;p18"/>
          <p:cNvSpPr/>
          <p:nvPr/>
        </p:nvSpPr>
        <p:spPr>
          <a:xfrm>
            <a:off x="-8050" y="432050"/>
            <a:ext cx="3686700" cy="4689000"/>
          </a:xfrm>
          <a:prstGeom prst="snip1Rect">
            <a:avLst>
              <a:gd fmla="val 1153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194" name="Google Shape;194;p18"/>
          <p:cNvSpPr txBox="1"/>
          <p:nvPr>
            <p:ph type="title"/>
          </p:nvPr>
        </p:nvSpPr>
        <p:spPr>
          <a:xfrm>
            <a:off x="451900" y="843775"/>
            <a:ext cx="2968200" cy="1039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95" name="Google Shape;195;p18"/>
          <p:cNvSpPr txBox="1"/>
          <p:nvPr>
            <p:ph idx="1" type="subTitle"/>
          </p:nvPr>
        </p:nvSpPr>
        <p:spPr>
          <a:xfrm>
            <a:off x="478650" y="2476500"/>
            <a:ext cx="1374300" cy="416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96" name="Google Shape;196;p18"/>
          <p:cNvSpPr txBox="1"/>
          <p:nvPr>
            <p:ph idx="2" type="title"/>
          </p:nvPr>
        </p:nvSpPr>
        <p:spPr>
          <a:xfrm>
            <a:off x="488175" y="2044800"/>
            <a:ext cx="1452000" cy="372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Quantico"/>
              <a:buNone/>
              <a:defRPr b="1" sz="14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97" name="Google Shape;197;p18"/>
          <p:cNvSpPr txBox="1"/>
          <p:nvPr>
            <p:ph idx="3" type="subTitle"/>
          </p:nvPr>
        </p:nvSpPr>
        <p:spPr>
          <a:xfrm>
            <a:off x="2102625" y="2476488"/>
            <a:ext cx="1374300" cy="416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98" name="Google Shape;198;p18"/>
          <p:cNvSpPr txBox="1"/>
          <p:nvPr>
            <p:ph idx="4" type="title"/>
          </p:nvPr>
        </p:nvSpPr>
        <p:spPr>
          <a:xfrm>
            <a:off x="2102625" y="2044800"/>
            <a:ext cx="1582500" cy="372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Quantico"/>
              <a:buNone/>
              <a:defRPr b="1" sz="14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99" name="Google Shape;199;p18"/>
          <p:cNvSpPr txBox="1"/>
          <p:nvPr>
            <p:ph idx="5" type="subTitle"/>
          </p:nvPr>
        </p:nvSpPr>
        <p:spPr>
          <a:xfrm>
            <a:off x="3875050" y="2476488"/>
            <a:ext cx="1374300" cy="416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0" name="Google Shape;200;p18"/>
          <p:cNvSpPr txBox="1"/>
          <p:nvPr>
            <p:ph idx="6" type="title"/>
          </p:nvPr>
        </p:nvSpPr>
        <p:spPr>
          <a:xfrm>
            <a:off x="3875051" y="2044800"/>
            <a:ext cx="1557900" cy="372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Quantico"/>
              <a:buNone/>
              <a:defRPr b="1" sz="14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201" name="Google Shape;201;p18"/>
          <p:cNvSpPr txBox="1"/>
          <p:nvPr>
            <p:ph idx="7" type="subTitle"/>
          </p:nvPr>
        </p:nvSpPr>
        <p:spPr>
          <a:xfrm>
            <a:off x="5618263" y="2476488"/>
            <a:ext cx="1374300" cy="416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2" name="Google Shape;202;p18"/>
          <p:cNvSpPr txBox="1"/>
          <p:nvPr>
            <p:ph idx="8" type="title"/>
          </p:nvPr>
        </p:nvSpPr>
        <p:spPr>
          <a:xfrm>
            <a:off x="5618275" y="2044800"/>
            <a:ext cx="1557900" cy="372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Quantico"/>
              <a:buNone/>
              <a:defRPr b="1" sz="14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203" name="Google Shape;203;p18"/>
          <p:cNvSpPr txBox="1"/>
          <p:nvPr>
            <p:ph idx="9" type="subTitle"/>
          </p:nvPr>
        </p:nvSpPr>
        <p:spPr>
          <a:xfrm>
            <a:off x="7354438" y="2476488"/>
            <a:ext cx="1374300" cy="416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4" name="Google Shape;204;p18"/>
          <p:cNvSpPr txBox="1"/>
          <p:nvPr>
            <p:ph idx="13" type="title"/>
          </p:nvPr>
        </p:nvSpPr>
        <p:spPr>
          <a:xfrm>
            <a:off x="7354449" y="2044799"/>
            <a:ext cx="1797600" cy="372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Quantico"/>
              <a:buNone/>
              <a:defRPr b="1" sz="14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17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205" name="Google Shape;205;p18"/>
          <p:cNvSpPr txBox="1"/>
          <p:nvPr>
            <p:ph idx="14" type="subTitle"/>
          </p:nvPr>
        </p:nvSpPr>
        <p:spPr>
          <a:xfrm>
            <a:off x="478650" y="3104100"/>
            <a:ext cx="1452000" cy="6123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6" name="Google Shape;206;p18"/>
          <p:cNvSpPr txBox="1"/>
          <p:nvPr>
            <p:ph idx="15" type="subTitle"/>
          </p:nvPr>
        </p:nvSpPr>
        <p:spPr>
          <a:xfrm>
            <a:off x="2102625" y="3104100"/>
            <a:ext cx="1582500" cy="642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7" name="Google Shape;207;p18"/>
          <p:cNvSpPr txBox="1"/>
          <p:nvPr>
            <p:ph idx="16" type="subTitle"/>
          </p:nvPr>
        </p:nvSpPr>
        <p:spPr>
          <a:xfrm>
            <a:off x="5618275" y="3104109"/>
            <a:ext cx="1238400" cy="7323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8" name="Google Shape;208;p18"/>
          <p:cNvSpPr txBox="1"/>
          <p:nvPr>
            <p:ph idx="17" type="subTitle"/>
          </p:nvPr>
        </p:nvSpPr>
        <p:spPr>
          <a:xfrm>
            <a:off x="7354450" y="3104109"/>
            <a:ext cx="1238400" cy="7323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9" name="Google Shape;209;p18"/>
          <p:cNvSpPr txBox="1"/>
          <p:nvPr>
            <p:ph idx="18" type="subTitle"/>
          </p:nvPr>
        </p:nvSpPr>
        <p:spPr>
          <a:xfrm>
            <a:off x="625400" y="3960650"/>
            <a:ext cx="1139700" cy="7323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●"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○"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■"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●"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○"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■"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●"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Char char="○"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Lato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10" name="Google Shape;210;p18"/>
          <p:cNvSpPr txBox="1"/>
          <p:nvPr>
            <p:ph idx="19" type="subTitle"/>
          </p:nvPr>
        </p:nvSpPr>
        <p:spPr>
          <a:xfrm>
            <a:off x="2239700" y="3960657"/>
            <a:ext cx="1139700" cy="8133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11" name="Google Shape;211;p18"/>
          <p:cNvSpPr txBox="1"/>
          <p:nvPr>
            <p:ph idx="20" type="subTitle"/>
          </p:nvPr>
        </p:nvSpPr>
        <p:spPr>
          <a:xfrm>
            <a:off x="4021800" y="3960660"/>
            <a:ext cx="1139700" cy="897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12" name="Google Shape;212;p18"/>
          <p:cNvSpPr txBox="1"/>
          <p:nvPr>
            <p:ph idx="21" type="subTitle"/>
          </p:nvPr>
        </p:nvSpPr>
        <p:spPr>
          <a:xfrm>
            <a:off x="5765025" y="3960650"/>
            <a:ext cx="1411200" cy="897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13" name="Google Shape;213;p18"/>
          <p:cNvSpPr txBox="1"/>
          <p:nvPr>
            <p:ph idx="22" type="subTitle"/>
          </p:nvPr>
        </p:nvSpPr>
        <p:spPr>
          <a:xfrm>
            <a:off x="7491550" y="3960657"/>
            <a:ext cx="1139700" cy="7743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14" name="Google Shape;214;p18"/>
          <p:cNvSpPr txBox="1"/>
          <p:nvPr>
            <p:ph idx="23" type="subTitle"/>
          </p:nvPr>
        </p:nvSpPr>
        <p:spPr>
          <a:xfrm>
            <a:off x="3875050" y="3104100"/>
            <a:ext cx="1557900" cy="7323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o-to-market ideas - ALT 1">
  <p:cSld name="CUSTOM_5_1_1_1_4"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9"/>
          <p:cNvSpPr/>
          <p:nvPr>
            <p:ph idx="2" type="pic"/>
          </p:nvPr>
        </p:nvSpPr>
        <p:spPr>
          <a:xfrm>
            <a:off x="-1600" y="1969350"/>
            <a:ext cx="9144000" cy="3174600"/>
          </a:xfrm>
          <a:prstGeom prst="snip1Rect">
            <a:avLst>
              <a:gd fmla="val 19548" name="adj"/>
            </a:avLst>
          </a:prstGeom>
          <a:noFill/>
          <a:ln>
            <a:noFill/>
          </a:ln>
        </p:spPr>
      </p:sp>
      <p:sp>
        <p:nvSpPr>
          <p:cNvPr id="217" name="Google Shape;217;p19"/>
          <p:cNvSpPr txBox="1"/>
          <p:nvPr>
            <p:ph type="title"/>
          </p:nvPr>
        </p:nvSpPr>
        <p:spPr>
          <a:xfrm>
            <a:off x="525425" y="2247450"/>
            <a:ext cx="1624500" cy="160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218" name="Google Shape;218;p19"/>
          <p:cNvSpPr txBox="1"/>
          <p:nvPr>
            <p:ph idx="1" type="body"/>
          </p:nvPr>
        </p:nvSpPr>
        <p:spPr>
          <a:xfrm>
            <a:off x="525425" y="2446425"/>
            <a:ext cx="1624500" cy="869700"/>
          </a:xfrm>
          <a:prstGeom prst="rect">
            <a:avLst/>
          </a:prstGeom>
        </p:spPr>
        <p:txBody>
          <a:bodyPr anchorCtr="0" anchor="t" bIns="91425" lIns="0" spcFirstLastPara="1" rIns="91425" wrap="square" tIns="91425">
            <a:noAutofit/>
          </a:bodyPr>
          <a:lstStyle>
            <a:lvl1pPr indent="-2921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1pPr>
            <a:lvl2pPr indent="-292100" lvl="1" marL="914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2pPr>
            <a:lvl3pPr indent="-292100" lvl="2" marL="1371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3pPr>
            <a:lvl4pPr indent="-292100" lvl="3" marL="18288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4pPr>
            <a:lvl5pPr indent="-292100" lvl="4" marL="22860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5pPr>
            <a:lvl6pPr indent="-292100" lvl="5" marL="2743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6pPr>
            <a:lvl7pPr indent="-292100" lvl="6" marL="3200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7pPr>
            <a:lvl8pPr indent="-292100" lvl="7" marL="3657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8pPr>
            <a:lvl9pPr indent="-292100" lvl="8" marL="411480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19" name="Google Shape;219;p19"/>
          <p:cNvSpPr txBox="1"/>
          <p:nvPr>
            <p:ph idx="3" type="title"/>
          </p:nvPr>
        </p:nvSpPr>
        <p:spPr>
          <a:xfrm>
            <a:off x="2409625" y="2247450"/>
            <a:ext cx="1624500" cy="160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220" name="Google Shape;220;p19"/>
          <p:cNvSpPr txBox="1"/>
          <p:nvPr>
            <p:ph idx="4" type="body"/>
          </p:nvPr>
        </p:nvSpPr>
        <p:spPr>
          <a:xfrm>
            <a:off x="2409625" y="2446425"/>
            <a:ext cx="1624500" cy="869700"/>
          </a:xfrm>
          <a:prstGeom prst="rect">
            <a:avLst/>
          </a:prstGeom>
        </p:spPr>
        <p:txBody>
          <a:bodyPr anchorCtr="0" anchor="t" bIns="91425" lIns="0" spcFirstLastPara="1" rIns="91425" wrap="square" tIns="91425">
            <a:noAutofit/>
          </a:bodyPr>
          <a:lstStyle>
            <a:lvl1pPr indent="-2921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1pPr>
            <a:lvl2pPr indent="-292100" lvl="1" marL="914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2pPr>
            <a:lvl3pPr indent="-292100" lvl="2" marL="1371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3pPr>
            <a:lvl4pPr indent="-292100" lvl="3" marL="18288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4pPr>
            <a:lvl5pPr indent="-292100" lvl="4" marL="22860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5pPr>
            <a:lvl6pPr indent="-292100" lvl="5" marL="2743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6pPr>
            <a:lvl7pPr indent="-292100" lvl="6" marL="3200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7pPr>
            <a:lvl8pPr indent="-292100" lvl="7" marL="3657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8pPr>
            <a:lvl9pPr indent="-292100" lvl="8" marL="411480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21" name="Google Shape;221;p19"/>
          <p:cNvSpPr txBox="1"/>
          <p:nvPr>
            <p:ph idx="5" type="title"/>
          </p:nvPr>
        </p:nvSpPr>
        <p:spPr>
          <a:xfrm>
            <a:off x="4293825" y="2247450"/>
            <a:ext cx="1624500" cy="160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222" name="Google Shape;222;p19"/>
          <p:cNvSpPr txBox="1"/>
          <p:nvPr>
            <p:ph idx="6" type="body"/>
          </p:nvPr>
        </p:nvSpPr>
        <p:spPr>
          <a:xfrm>
            <a:off x="4293825" y="2446425"/>
            <a:ext cx="1624500" cy="869700"/>
          </a:xfrm>
          <a:prstGeom prst="rect">
            <a:avLst/>
          </a:prstGeom>
        </p:spPr>
        <p:txBody>
          <a:bodyPr anchorCtr="0" anchor="t" bIns="91425" lIns="0" spcFirstLastPara="1" rIns="91425" wrap="square" tIns="91425">
            <a:noAutofit/>
          </a:bodyPr>
          <a:lstStyle>
            <a:lvl1pPr indent="-2921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1pPr>
            <a:lvl2pPr indent="-292100" lvl="1" marL="914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2pPr>
            <a:lvl3pPr indent="-292100" lvl="2" marL="1371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3pPr>
            <a:lvl4pPr indent="-292100" lvl="3" marL="18288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4pPr>
            <a:lvl5pPr indent="-292100" lvl="4" marL="22860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5pPr>
            <a:lvl6pPr indent="-292100" lvl="5" marL="2743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6pPr>
            <a:lvl7pPr indent="-292100" lvl="6" marL="3200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7pPr>
            <a:lvl8pPr indent="-292100" lvl="7" marL="3657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8pPr>
            <a:lvl9pPr indent="-292100" lvl="8" marL="411480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23" name="Google Shape;223;p19"/>
          <p:cNvSpPr txBox="1"/>
          <p:nvPr>
            <p:ph idx="7" type="title"/>
          </p:nvPr>
        </p:nvSpPr>
        <p:spPr>
          <a:xfrm>
            <a:off x="6178025" y="2247450"/>
            <a:ext cx="1624500" cy="160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Lato"/>
              <a:buNone/>
              <a:defRPr b="1" sz="13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224" name="Google Shape;224;p19"/>
          <p:cNvSpPr txBox="1"/>
          <p:nvPr>
            <p:ph idx="8" type="body"/>
          </p:nvPr>
        </p:nvSpPr>
        <p:spPr>
          <a:xfrm>
            <a:off x="6178025" y="2446425"/>
            <a:ext cx="1624500" cy="869700"/>
          </a:xfrm>
          <a:prstGeom prst="rect">
            <a:avLst/>
          </a:prstGeom>
        </p:spPr>
        <p:txBody>
          <a:bodyPr anchorCtr="0" anchor="t" bIns="91425" lIns="0" spcFirstLastPara="1" rIns="91425" wrap="square" tIns="91425">
            <a:noAutofit/>
          </a:bodyPr>
          <a:lstStyle>
            <a:lvl1pPr indent="-2921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1pPr>
            <a:lvl2pPr indent="-292100" lvl="1" marL="914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2pPr>
            <a:lvl3pPr indent="-292100" lvl="2" marL="1371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3pPr>
            <a:lvl4pPr indent="-292100" lvl="3" marL="18288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4pPr>
            <a:lvl5pPr indent="-292100" lvl="4" marL="22860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5pPr>
            <a:lvl6pPr indent="-292100" lvl="5" marL="2743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6pPr>
            <a:lvl7pPr indent="-292100" lvl="6" marL="3200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>
                <a:solidFill>
                  <a:schemeClr val="dk1"/>
                </a:solidFill>
              </a:defRPr>
            </a:lvl7pPr>
            <a:lvl8pPr indent="-292100" lvl="7" marL="3657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>
                <a:solidFill>
                  <a:schemeClr val="dk1"/>
                </a:solidFill>
              </a:defRPr>
            </a:lvl8pPr>
            <a:lvl9pPr indent="-292100" lvl="8" marL="411480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25" name="Google Shape;225;p19"/>
          <p:cNvSpPr txBox="1"/>
          <p:nvPr>
            <p:ph idx="9" type="subTitle"/>
          </p:nvPr>
        </p:nvSpPr>
        <p:spPr>
          <a:xfrm>
            <a:off x="2409625" y="3381375"/>
            <a:ext cx="1624500" cy="1579200"/>
          </a:xfrm>
          <a:prstGeom prst="rect">
            <a:avLst/>
          </a:prstGeom>
        </p:spPr>
        <p:txBody>
          <a:bodyPr anchorCtr="0" anchor="t" bIns="91425" lIns="274300" spcFirstLastPara="1" rIns="91425" wrap="square" tIns="91425">
            <a:noAutofit/>
          </a:bodyPr>
          <a:lstStyle>
            <a:lvl1pPr lvl="0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antico"/>
              <a:buNone/>
              <a:defRPr b="1" sz="14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26" name="Google Shape;226;p19"/>
          <p:cNvSpPr txBox="1"/>
          <p:nvPr>
            <p:ph idx="13" type="subTitle"/>
          </p:nvPr>
        </p:nvSpPr>
        <p:spPr>
          <a:xfrm>
            <a:off x="525425" y="3381375"/>
            <a:ext cx="1624500" cy="1579200"/>
          </a:xfrm>
          <a:prstGeom prst="rect">
            <a:avLst/>
          </a:prstGeom>
        </p:spPr>
        <p:txBody>
          <a:bodyPr anchorCtr="0" anchor="t" bIns="91425" lIns="274300" spcFirstLastPara="1" rIns="91425" wrap="square" tIns="91425">
            <a:noAutofit/>
          </a:bodyPr>
          <a:lstStyle>
            <a:lvl1pPr lvl="0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antico"/>
              <a:buNone/>
              <a:defRPr b="1" sz="14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27" name="Google Shape;227;p19"/>
          <p:cNvSpPr txBox="1"/>
          <p:nvPr>
            <p:ph idx="14" type="subTitle"/>
          </p:nvPr>
        </p:nvSpPr>
        <p:spPr>
          <a:xfrm>
            <a:off x="4293825" y="3381375"/>
            <a:ext cx="1624500" cy="1579200"/>
          </a:xfrm>
          <a:prstGeom prst="rect">
            <a:avLst/>
          </a:prstGeom>
        </p:spPr>
        <p:txBody>
          <a:bodyPr anchorCtr="0" anchor="t" bIns="91425" lIns="274300" spcFirstLastPara="1" rIns="91425" wrap="square" tIns="91425">
            <a:noAutofit/>
          </a:bodyPr>
          <a:lstStyle>
            <a:lvl1pPr lvl="0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antico"/>
              <a:buNone/>
              <a:defRPr b="1" sz="14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28" name="Google Shape;228;p19"/>
          <p:cNvSpPr txBox="1"/>
          <p:nvPr>
            <p:ph idx="15" type="subTitle"/>
          </p:nvPr>
        </p:nvSpPr>
        <p:spPr>
          <a:xfrm>
            <a:off x="6178025" y="3381375"/>
            <a:ext cx="1624500" cy="1579200"/>
          </a:xfrm>
          <a:prstGeom prst="rect">
            <a:avLst/>
          </a:prstGeom>
        </p:spPr>
        <p:txBody>
          <a:bodyPr anchorCtr="0" anchor="t" bIns="91425" lIns="274300" spcFirstLastPara="1" rIns="91425" wrap="square" tIns="91425">
            <a:noAutofit/>
          </a:bodyPr>
          <a:lstStyle>
            <a:lvl1pPr lvl="0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antico"/>
              <a:buNone/>
              <a:defRPr b="1" sz="14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2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Quantico"/>
              <a:buNone/>
              <a:defRPr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29" name="Google Shape;229;p19"/>
          <p:cNvSpPr txBox="1"/>
          <p:nvPr>
            <p:ph idx="16" type="title"/>
          </p:nvPr>
        </p:nvSpPr>
        <p:spPr>
          <a:xfrm>
            <a:off x="439550" y="765750"/>
            <a:ext cx="5045700" cy="1039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30" name="Google Shape;230;p19"/>
          <p:cNvSpPr txBox="1"/>
          <p:nvPr>
            <p:ph idx="17" type="subTitle"/>
          </p:nvPr>
        </p:nvSpPr>
        <p:spPr>
          <a:xfrm>
            <a:off x="446900" y="397650"/>
            <a:ext cx="5344500" cy="574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2pPr>
            <a:lvl3pPr lvl="2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3pPr>
            <a:lvl4pPr lvl="3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4pPr>
            <a:lvl5pPr lvl="4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5pPr>
            <a:lvl6pPr lvl="5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6pPr>
            <a:lvl7pPr lvl="6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7pPr>
            <a:lvl8pPr lvl="7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8pPr>
            <a:lvl9pPr lvl="8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o-to-market ideas - ALT 4">
  <p:cSld name="CUSTOM_5_1_1_1_1">
    <p:bg>
      <p:bgPr>
        <a:solidFill>
          <a:schemeClr val="lt1"/>
        </a:solidFill>
      </p:bgPr>
    </p:bg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0"/>
          <p:cNvSpPr txBox="1"/>
          <p:nvPr/>
        </p:nvSpPr>
        <p:spPr>
          <a:xfrm>
            <a:off x="8578200" y="4960647"/>
            <a:ext cx="2811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fld id="{00000000-1234-1234-1234-123412341234}" type="slidenum">
              <a:rPr lang="en" sz="5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‹#›</a:t>
            </a:fld>
            <a:endParaRPr sz="5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</a:pPr>
            <a:r>
              <a:t/>
            </a:r>
            <a:endParaRPr sz="5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</a:pPr>
            <a:r>
              <a:t/>
            </a:r>
            <a:endParaRPr sz="5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33" name="Google Shape;233;p20"/>
          <p:cNvSpPr txBox="1"/>
          <p:nvPr>
            <p:ph type="title"/>
          </p:nvPr>
        </p:nvSpPr>
        <p:spPr>
          <a:xfrm>
            <a:off x="439550" y="765750"/>
            <a:ext cx="5045700" cy="1039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34" name="Google Shape;234;p20"/>
          <p:cNvSpPr txBox="1"/>
          <p:nvPr>
            <p:ph idx="1" type="subTitle"/>
          </p:nvPr>
        </p:nvSpPr>
        <p:spPr>
          <a:xfrm>
            <a:off x="446900" y="397650"/>
            <a:ext cx="5344500" cy="574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2pPr>
            <a:lvl3pPr lvl="2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3pPr>
            <a:lvl4pPr lvl="3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4pPr>
            <a:lvl5pPr lvl="4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5pPr>
            <a:lvl6pPr lvl="5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6pPr>
            <a:lvl7pPr lvl="6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7pPr>
            <a:lvl8pPr lvl="7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8pPr>
            <a:lvl9pPr lvl="8"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35" name="Google Shape;235;p20"/>
          <p:cNvSpPr txBox="1"/>
          <p:nvPr>
            <p:ph idx="2" type="title"/>
          </p:nvPr>
        </p:nvSpPr>
        <p:spPr>
          <a:xfrm>
            <a:off x="602600" y="2574475"/>
            <a:ext cx="1336800" cy="410100"/>
          </a:xfrm>
          <a:prstGeom prst="rect">
            <a:avLst/>
          </a:prstGeom>
        </p:spPr>
        <p:txBody>
          <a:bodyPr anchorCtr="0" anchor="ctr" bIns="91425" lIns="0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36" name="Google Shape;236;p20"/>
          <p:cNvSpPr txBox="1"/>
          <p:nvPr>
            <p:ph idx="3" type="body"/>
          </p:nvPr>
        </p:nvSpPr>
        <p:spPr>
          <a:xfrm>
            <a:off x="602600" y="3034200"/>
            <a:ext cx="1336800" cy="1416000"/>
          </a:xfrm>
          <a:prstGeom prst="rect">
            <a:avLst/>
          </a:prstGeom>
        </p:spPr>
        <p:txBody>
          <a:bodyPr anchorCtr="0" anchor="t" bIns="91425" lIns="0" spcFirstLastPara="1" rIns="91425" wrap="square" tIns="0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37" name="Google Shape;237;p20"/>
          <p:cNvSpPr txBox="1"/>
          <p:nvPr>
            <p:ph idx="4" type="title"/>
          </p:nvPr>
        </p:nvSpPr>
        <p:spPr>
          <a:xfrm>
            <a:off x="2253138" y="2574475"/>
            <a:ext cx="1336800" cy="410100"/>
          </a:xfrm>
          <a:prstGeom prst="rect">
            <a:avLst/>
          </a:prstGeom>
        </p:spPr>
        <p:txBody>
          <a:bodyPr anchorCtr="0" anchor="ctr" bIns="91425" lIns="0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38" name="Google Shape;238;p20"/>
          <p:cNvSpPr txBox="1"/>
          <p:nvPr>
            <p:ph idx="5" type="body"/>
          </p:nvPr>
        </p:nvSpPr>
        <p:spPr>
          <a:xfrm>
            <a:off x="2253138" y="3034200"/>
            <a:ext cx="1336800" cy="1416000"/>
          </a:xfrm>
          <a:prstGeom prst="rect">
            <a:avLst/>
          </a:prstGeom>
        </p:spPr>
        <p:txBody>
          <a:bodyPr anchorCtr="0" anchor="t" bIns="91425" lIns="0" spcFirstLastPara="1" rIns="91425" wrap="square" tIns="0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39" name="Google Shape;239;p20"/>
          <p:cNvSpPr txBox="1"/>
          <p:nvPr>
            <p:ph idx="6" type="title"/>
          </p:nvPr>
        </p:nvSpPr>
        <p:spPr>
          <a:xfrm>
            <a:off x="3903575" y="2574475"/>
            <a:ext cx="1336800" cy="410100"/>
          </a:xfrm>
          <a:prstGeom prst="rect">
            <a:avLst/>
          </a:prstGeom>
        </p:spPr>
        <p:txBody>
          <a:bodyPr anchorCtr="0" anchor="ctr" bIns="91425" lIns="0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40" name="Google Shape;240;p20"/>
          <p:cNvSpPr txBox="1"/>
          <p:nvPr>
            <p:ph idx="7" type="body"/>
          </p:nvPr>
        </p:nvSpPr>
        <p:spPr>
          <a:xfrm>
            <a:off x="3903575" y="3034200"/>
            <a:ext cx="1336800" cy="1416000"/>
          </a:xfrm>
          <a:prstGeom prst="rect">
            <a:avLst/>
          </a:prstGeom>
        </p:spPr>
        <p:txBody>
          <a:bodyPr anchorCtr="0" anchor="t" bIns="91425" lIns="0" spcFirstLastPara="1" rIns="91425" wrap="square" tIns="0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41" name="Google Shape;241;p20"/>
          <p:cNvSpPr txBox="1"/>
          <p:nvPr>
            <p:ph idx="8" type="title"/>
          </p:nvPr>
        </p:nvSpPr>
        <p:spPr>
          <a:xfrm>
            <a:off x="5554050" y="2574475"/>
            <a:ext cx="1336800" cy="410100"/>
          </a:xfrm>
          <a:prstGeom prst="rect">
            <a:avLst/>
          </a:prstGeom>
        </p:spPr>
        <p:txBody>
          <a:bodyPr anchorCtr="0" anchor="ctr" bIns="91425" lIns="0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42" name="Google Shape;242;p20"/>
          <p:cNvSpPr txBox="1"/>
          <p:nvPr>
            <p:ph idx="9" type="body"/>
          </p:nvPr>
        </p:nvSpPr>
        <p:spPr>
          <a:xfrm>
            <a:off x="5554050" y="3034200"/>
            <a:ext cx="1336800" cy="1416000"/>
          </a:xfrm>
          <a:prstGeom prst="rect">
            <a:avLst/>
          </a:prstGeom>
        </p:spPr>
        <p:txBody>
          <a:bodyPr anchorCtr="0" anchor="t" bIns="91425" lIns="0" spcFirstLastPara="1" rIns="91425" wrap="square" tIns="0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43" name="Google Shape;243;p20"/>
          <p:cNvSpPr txBox="1"/>
          <p:nvPr>
            <p:ph idx="13" type="title"/>
          </p:nvPr>
        </p:nvSpPr>
        <p:spPr>
          <a:xfrm>
            <a:off x="7204500" y="2574475"/>
            <a:ext cx="1336800" cy="410100"/>
          </a:xfrm>
          <a:prstGeom prst="rect">
            <a:avLst/>
          </a:prstGeom>
        </p:spPr>
        <p:txBody>
          <a:bodyPr anchorCtr="0" anchor="ctr" bIns="91425" lIns="0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Quantico"/>
              <a:buNone/>
              <a:defRPr sz="10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44" name="Google Shape;244;p20"/>
          <p:cNvSpPr txBox="1"/>
          <p:nvPr>
            <p:ph idx="14" type="body"/>
          </p:nvPr>
        </p:nvSpPr>
        <p:spPr>
          <a:xfrm>
            <a:off x="7204500" y="3034200"/>
            <a:ext cx="1336800" cy="1416000"/>
          </a:xfrm>
          <a:prstGeom prst="rect">
            <a:avLst/>
          </a:prstGeom>
        </p:spPr>
        <p:txBody>
          <a:bodyPr anchorCtr="0" anchor="t" bIns="91425" lIns="0" spcFirstLastPara="1" rIns="91425" wrap="square" tIns="0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Alt 2">
  <p:cSld name="BLANK_1_1_1_1_1_1_1_1_1_1_1">
    <p:bg>
      <p:bgPr>
        <a:solidFill>
          <a:schemeClr val="lt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411875" y="389750"/>
            <a:ext cx="2237100" cy="8169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2" type="subTitle"/>
          </p:nvPr>
        </p:nvSpPr>
        <p:spPr>
          <a:xfrm>
            <a:off x="3469838" y="218278"/>
            <a:ext cx="5659800" cy="4527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3" type="subTitle"/>
          </p:nvPr>
        </p:nvSpPr>
        <p:spPr>
          <a:xfrm>
            <a:off x="3469838" y="1064402"/>
            <a:ext cx="5659800" cy="4527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4" type="subTitle"/>
          </p:nvPr>
        </p:nvSpPr>
        <p:spPr>
          <a:xfrm>
            <a:off x="3469838" y="1923965"/>
            <a:ext cx="5659800" cy="4527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22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9" name="Google Shape;19;p3"/>
          <p:cNvSpPr txBox="1"/>
          <p:nvPr>
            <p:ph idx="5" type="subTitle"/>
          </p:nvPr>
        </p:nvSpPr>
        <p:spPr>
          <a:xfrm>
            <a:off x="3469838" y="2810376"/>
            <a:ext cx="5659800" cy="4527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6" type="subTitle"/>
          </p:nvPr>
        </p:nvSpPr>
        <p:spPr>
          <a:xfrm>
            <a:off x="3469838" y="3646164"/>
            <a:ext cx="5659800" cy="4527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1" name="Google Shape;21;p3"/>
          <p:cNvSpPr txBox="1"/>
          <p:nvPr>
            <p:ph idx="7" type="subTitle"/>
          </p:nvPr>
        </p:nvSpPr>
        <p:spPr>
          <a:xfrm>
            <a:off x="3469838" y="4530963"/>
            <a:ext cx="5659800" cy="4527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22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 - Alt 2">
  <p:cSld name="CUSTOM_3">
    <p:bg>
      <p:bgPr>
        <a:solidFill>
          <a:schemeClr val="accent4"/>
        </a:solid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1"/>
          <p:cNvSpPr/>
          <p:nvPr/>
        </p:nvSpPr>
        <p:spPr>
          <a:xfrm>
            <a:off x="0" y="0"/>
            <a:ext cx="5521500" cy="5143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247" name="Google Shape;247;p21"/>
          <p:cNvSpPr txBox="1"/>
          <p:nvPr>
            <p:ph idx="1" type="subTitle"/>
          </p:nvPr>
        </p:nvSpPr>
        <p:spPr>
          <a:xfrm>
            <a:off x="462950" y="419900"/>
            <a:ext cx="5344500" cy="574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2pPr>
            <a:lvl3pPr lvl="2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3pPr>
            <a:lvl4pPr lvl="3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4pPr>
            <a:lvl5pPr lvl="4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5pPr>
            <a:lvl6pPr lvl="5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6pPr>
            <a:lvl7pPr lvl="6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7pPr>
            <a:lvl8pPr lvl="7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8pPr>
            <a:lvl9pPr lvl="8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700"/>
              <a:buFont typeface="Lato"/>
              <a:buNone/>
              <a:defRPr sz="1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48" name="Google Shape;248;p21"/>
          <p:cNvSpPr txBox="1"/>
          <p:nvPr>
            <p:ph type="title"/>
          </p:nvPr>
        </p:nvSpPr>
        <p:spPr>
          <a:xfrm>
            <a:off x="459325" y="1827800"/>
            <a:ext cx="3977700" cy="611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249" name="Google Shape;249;p21"/>
          <p:cNvSpPr txBox="1"/>
          <p:nvPr>
            <p:ph idx="2" type="title"/>
          </p:nvPr>
        </p:nvSpPr>
        <p:spPr>
          <a:xfrm>
            <a:off x="642250" y="2940425"/>
            <a:ext cx="1927500" cy="574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50" name="Google Shape;250;p21"/>
          <p:cNvSpPr txBox="1"/>
          <p:nvPr>
            <p:ph idx="3" type="title"/>
          </p:nvPr>
        </p:nvSpPr>
        <p:spPr>
          <a:xfrm>
            <a:off x="639625" y="3619500"/>
            <a:ext cx="2212500" cy="11133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251" name="Google Shape;251;p21"/>
          <p:cNvSpPr txBox="1"/>
          <p:nvPr>
            <p:ph idx="4" type="title"/>
          </p:nvPr>
        </p:nvSpPr>
        <p:spPr>
          <a:xfrm>
            <a:off x="3222225" y="2940425"/>
            <a:ext cx="1927500" cy="574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52" name="Google Shape;252;p21"/>
          <p:cNvSpPr txBox="1"/>
          <p:nvPr>
            <p:ph idx="5" type="title"/>
          </p:nvPr>
        </p:nvSpPr>
        <p:spPr>
          <a:xfrm>
            <a:off x="3219600" y="3619500"/>
            <a:ext cx="2212500" cy="11133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253" name="Google Shape;253;p21"/>
          <p:cNvSpPr txBox="1"/>
          <p:nvPr>
            <p:ph idx="6" type="title"/>
          </p:nvPr>
        </p:nvSpPr>
        <p:spPr>
          <a:xfrm>
            <a:off x="5807450" y="2940425"/>
            <a:ext cx="1927500" cy="574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54" name="Google Shape;254;p21"/>
          <p:cNvSpPr txBox="1"/>
          <p:nvPr>
            <p:ph idx="7" type="title"/>
          </p:nvPr>
        </p:nvSpPr>
        <p:spPr>
          <a:xfrm>
            <a:off x="5804825" y="3619500"/>
            <a:ext cx="2212500" cy="11133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0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255" name="Google Shape;255;p21"/>
          <p:cNvSpPr txBox="1"/>
          <p:nvPr>
            <p:ph idx="8" type="title"/>
          </p:nvPr>
        </p:nvSpPr>
        <p:spPr>
          <a:xfrm>
            <a:off x="459325" y="788000"/>
            <a:ext cx="4648200" cy="1039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o-to-market ideas - ALT 3">
  <p:cSld name="CUSTOM_5_1_1_1_2">
    <p:bg>
      <p:bgPr>
        <a:solidFill>
          <a:schemeClr val="lt1"/>
        </a:solidFill>
      </p:bgPr>
    </p:bg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2"/>
          <p:cNvSpPr txBox="1"/>
          <p:nvPr/>
        </p:nvSpPr>
        <p:spPr>
          <a:xfrm>
            <a:off x="8578200" y="4960647"/>
            <a:ext cx="2811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fld id="{00000000-1234-1234-1234-123412341234}" type="slidenum">
              <a:rPr lang="en" sz="5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‹#›</a:t>
            </a:fld>
            <a:endParaRPr sz="5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</a:pPr>
            <a:r>
              <a:t/>
            </a:r>
            <a:endParaRPr sz="5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</a:pPr>
            <a:r>
              <a:t/>
            </a:r>
            <a:endParaRPr sz="50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58" name="Google Shape;258;p22"/>
          <p:cNvSpPr txBox="1"/>
          <p:nvPr>
            <p:ph type="title"/>
          </p:nvPr>
        </p:nvSpPr>
        <p:spPr>
          <a:xfrm>
            <a:off x="439550" y="765750"/>
            <a:ext cx="5045700" cy="1039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59" name="Google Shape;259;p22"/>
          <p:cNvSpPr txBox="1"/>
          <p:nvPr>
            <p:ph idx="1" type="subTitle"/>
          </p:nvPr>
        </p:nvSpPr>
        <p:spPr>
          <a:xfrm>
            <a:off x="446900" y="397650"/>
            <a:ext cx="5344500" cy="574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2pPr>
            <a:lvl3pPr lvl="2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3pPr>
            <a:lvl4pPr lvl="3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4pPr>
            <a:lvl5pPr lvl="4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5pPr>
            <a:lvl6pPr lvl="5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6pPr>
            <a:lvl7pPr lvl="6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7pPr>
            <a:lvl8pPr lvl="7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8pPr>
            <a:lvl9pPr lvl="8"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60" name="Google Shape;260;p22"/>
          <p:cNvSpPr txBox="1"/>
          <p:nvPr>
            <p:ph idx="2" type="title"/>
          </p:nvPr>
        </p:nvSpPr>
        <p:spPr>
          <a:xfrm>
            <a:off x="423025" y="2331750"/>
            <a:ext cx="1600200" cy="2520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61" name="Google Shape;261;p22"/>
          <p:cNvSpPr txBox="1"/>
          <p:nvPr>
            <p:ph idx="3" type="body"/>
          </p:nvPr>
        </p:nvSpPr>
        <p:spPr>
          <a:xfrm>
            <a:off x="423025" y="2733050"/>
            <a:ext cx="1600200" cy="195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indent="-2857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●"/>
              <a:defRPr sz="900">
                <a:solidFill>
                  <a:schemeClr val="accent6"/>
                </a:solidFill>
              </a:defRPr>
            </a:lvl1pPr>
            <a:lvl2pPr indent="-285750" lvl="1" marL="914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○"/>
              <a:defRPr sz="900">
                <a:solidFill>
                  <a:schemeClr val="accent6"/>
                </a:solidFill>
              </a:defRPr>
            </a:lvl2pPr>
            <a:lvl3pPr indent="-285750" lvl="2" marL="1371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■"/>
              <a:defRPr sz="900">
                <a:solidFill>
                  <a:schemeClr val="accent6"/>
                </a:solidFill>
              </a:defRPr>
            </a:lvl3pPr>
            <a:lvl4pPr indent="-285750" lvl="3" marL="18288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●"/>
              <a:defRPr sz="900">
                <a:solidFill>
                  <a:schemeClr val="accent6"/>
                </a:solidFill>
              </a:defRPr>
            </a:lvl4pPr>
            <a:lvl5pPr indent="-285750" lvl="4" marL="22860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○"/>
              <a:defRPr sz="900">
                <a:solidFill>
                  <a:schemeClr val="accent6"/>
                </a:solidFill>
              </a:defRPr>
            </a:lvl5pPr>
            <a:lvl6pPr indent="-285750" lvl="5" marL="2743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■"/>
              <a:defRPr sz="900">
                <a:solidFill>
                  <a:schemeClr val="accent6"/>
                </a:solidFill>
              </a:defRPr>
            </a:lvl6pPr>
            <a:lvl7pPr indent="-285750" lvl="6" marL="3200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●"/>
              <a:defRPr sz="900">
                <a:solidFill>
                  <a:schemeClr val="accent6"/>
                </a:solidFill>
              </a:defRPr>
            </a:lvl7pPr>
            <a:lvl8pPr indent="-285750" lvl="7" marL="3657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○"/>
              <a:defRPr sz="900">
                <a:solidFill>
                  <a:schemeClr val="accent6"/>
                </a:solidFill>
              </a:defRPr>
            </a:lvl8pPr>
            <a:lvl9pPr indent="-285750" lvl="8" marL="411480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900"/>
              <a:buChar char="■"/>
              <a:defRPr sz="9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62" name="Google Shape;262;p22"/>
          <p:cNvSpPr txBox="1"/>
          <p:nvPr>
            <p:ph idx="4" type="title"/>
          </p:nvPr>
        </p:nvSpPr>
        <p:spPr>
          <a:xfrm>
            <a:off x="2568575" y="2331750"/>
            <a:ext cx="1722300" cy="2520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63" name="Google Shape;263;p22"/>
          <p:cNvSpPr txBox="1"/>
          <p:nvPr>
            <p:ph idx="5" type="body"/>
          </p:nvPr>
        </p:nvSpPr>
        <p:spPr>
          <a:xfrm>
            <a:off x="2568575" y="2733050"/>
            <a:ext cx="1722300" cy="195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indent="-2857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●"/>
              <a:defRPr sz="900">
                <a:solidFill>
                  <a:schemeClr val="accent6"/>
                </a:solidFill>
              </a:defRPr>
            </a:lvl1pPr>
            <a:lvl2pPr indent="-285750" lvl="1" marL="914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○"/>
              <a:defRPr sz="900">
                <a:solidFill>
                  <a:schemeClr val="accent6"/>
                </a:solidFill>
              </a:defRPr>
            </a:lvl2pPr>
            <a:lvl3pPr indent="-285750" lvl="2" marL="1371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■"/>
              <a:defRPr sz="900">
                <a:solidFill>
                  <a:schemeClr val="accent6"/>
                </a:solidFill>
              </a:defRPr>
            </a:lvl3pPr>
            <a:lvl4pPr indent="-285750" lvl="3" marL="18288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●"/>
              <a:defRPr sz="900">
                <a:solidFill>
                  <a:schemeClr val="accent6"/>
                </a:solidFill>
              </a:defRPr>
            </a:lvl4pPr>
            <a:lvl5pPr indent="-285750" lvl="4" marL="22860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○"/>
              <a:defRPr sz="900">
                <a:solidFill>
                  <a:schemeClr val="accent6"/>
                </a:solidFill>
              </a:defRPr>
            </a:lvl5pPr>
            <a:lvl6pPr indent="-285750" lvl="5" marL="2743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■"/>
              <a:defRPr sz="900">
                <a:solidFill>
                  <a:schemeClr val="accent6"/>
                </a:solidFill>
              </a:defRPr>
            </a:lvl6pPr>
            <a:lvl7pPr indent="-285750" lvl="6" marL="3200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●"/>
              <a:defRPr sz="900">
                <a:solidFill>
                  <a:schemeClr val="accent6"/>
                </a:solidFill>
              </a:defRPr>
            </a:lvl7pPr>
            <a:lvl8pPr indent="-285750" lvl="7" marL="3657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○"/>
              <a:defRPr sz="900">
                <a:solidFill>
                  <a:schemeClr val="accent6"/>
                </a:solidFill>
              </a:defRPr>
            </a:lvl8pPr>
            <a:lvl9pPr indent="-285750" lvl="8" marL="411480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900"/>
              <a:buChar char="■"/>
              <a:defRPr sz="9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64" name="Google Shape;264;p22"/>
          <p:cNvSpPr txBox="1"/>
          <p:nvPr>
            <p:ph idx="6" type="title"/>
          </p:nvPr>
        </p:nvSpPr>
        <p:spPr>
          <a:xfrm>
            <a:off x="4751950" y="2331750"/>
            <a:ext cx="1722300" cy="2520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65" name="Google Shape;265;p22"/>
          <p:cNvSpPr txBox="1"/>
          <p:nvPr>
            <p:ph idx="7" type="body"/>
          </p:nvPr>
        </p:nvSpPr>
        <p:spPr>
          <a:xfrm>
            <a:off x="4751950" y="2733050"/>
            <a:ext cx="1722300" cy="195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indent="-2857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●"/>
              <a:defRPr sz="900">
                <a:solidFill>
                  <a:schemeClr val="accent6"/>
                </a:solidFill>
              </a:defRPr>
            </a:lvl1pPr>
            <a:lvl2pPr indent="-285750" lvl="1" marL="914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○"/>
              <a:defRPr sz="900">
                <a:solidFill>
                  <a:schemeClr val="accent6"/>
                </a:solidFill>
              </a:defRPr>
            </a:lvl2pPr>
            <a:lvl3pPr indent="-285750" lvl="2" marL="1371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■"/>
              <a:defRPr sz="900">
                <a:solidFill>
                  <a:schemeClr val="accent6"/>
                </a:solidFill>
              </a:defRPr>
            </a:lvl3pPr>
            <a:lvl4pPr indent="-285750" lvl="3" marL="18288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●"/>
              <a:defRPr sz="900">
                <a:solidFill>
                  <a:schemeClr val="accent6"/>
                </a:solidFill>
              </a:defRPr>
            </a:lvl4pPr>
            <a:lvl5pPr indent="-285750" lvl="4" marL="22860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○"/>
              <a:defRPr sz="900">
                <a:solidFill>
                  <a:schemeClr val="accent6"/>
                </a:solidFill>
              </a:defRPr>
            </a:lvl5pPr>
            <a:lvl6pPr indent="-285750" lvl="5" marL="2743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■"/>
              <a:defRPr sz="900">
                <a:solidFill>
                  <a:schemeClr val="accent6"/>
                </a:solidFill>
              </a:defRPr>
            </a:lvl6pPr>
            <a:lvl7pPr indent="-285750" lvl="6" marL="3200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●"/>
              <a:defRPr sz="900">
                <a:solidFill>
                  <a:schemeClr val="accent6"/>
                </a:solidFill>
              </a:defRPr>
            </a:lvl7pPr>
            <a:lvl8pPr indent="-285750" lvl="7" marL="3657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○"/>
              <a:defRPr sz="900">
                <a:solidFill>
                  <a:schemeClr val="accent6"/>
                </a:solidFill>
              </a:defRPr>
            </a:lvl8pPr>
            <a:lvl9pPr indent="-285750" lvl="8" marL="411480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900"/>
              <a:buChar char="■"/>
              <a:defRPr sz="9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66" name="Google Shape;266;p22"/>
          <p:cNvSpPr txBox="1"/>
          <p:nvPr>
            <p:ph idx="8" type="title"/>
          </p:nvPr>
        </p:nvSpPr>
        <p:spPr>
          <a:xfrm>
            <a:off x="6909425" y="2331750"/>
            <a:ext cx="1722300" cy="2520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None/>
              <a:defRPr sz="12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Quantico"/>
              <a:buNone/>
              <a:defRPr sz="12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67" name="Google Shape;267;p22"/>
          <p:cNvSpPr txBox="1"/>
          <p:nvPr>
            <p:ph idx="9" type="body"/>
          </p:nvPr>
        </p:nvSpPr>
        <p:spPr>
          <a:xfrm>
            <a:off x="6855900" y="2733050"/>
            <a:ext cx="1722300" cy="195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indent="-2857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●"/>
              <a:defRPr sz="900">
                <a:solidFill>
                  <a:schemeClr val="accent6"/>
                </a:solidFill>
              </a:defRPr>
            </a:lvl1pPr>
            <a:lvl2pPr indent="-285750" lvl="1" marL="914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○"/>
              <a:defRPr sz="900">
                <a:solidFill>
                  <a:schemeClr val="accent6"/>
                </a:solidFill>
              </a:defRPr>
            </a:lvl2pPr>
            <a:lvl3pPr indent="-285750" lvl="2" marL="1371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■"/>
              <a:defRPr sz="900">
                <a:solidFill>
                  <a:schemeClr val="accent6"/>
                </a:solidFill>
              </a:defRPr>
            </a:lvl3pPr>
            <a:lvl4pPr indent="-285750" lvl="3" marL="18288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●"/>
              <a:defRPr sz="900">
                <a:solidFill>
                  <a:schemeClr val="accent6"/>
                </a:solidFill>
              </a:defRPr>
            </a:lvl4pPr>
            <a:lvl5pPr indent="-285750" lvl="4" marL="22860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○"/>
              <a:defRPr sz="900">
                <a:solidFill>
                  <a:schemeClr val="accent6"/>
                </a:solidFill>
              </a:defRPr>
            </a:lvl5pPr>
            <a:lvl6pPr indent="-285750" lvl="5" marL="2743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■"/>
              <a:defRPr sz="900">
                <a:solidFill>
                  <a:schemeClr val="accent6"/>
                </a:solidFill>
              </a:defRPr>
            </a:lvl6pPr>
            <a:lvl7pPr indent="-285750" lvl="6" marL="3200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●"/>
              <a:defRPr sz="900">
                <a:solidFill>
                  <a:schemeClr val="accent6"/>
                </a:solidFill>
              </a:defRPr>
            </a:lvl7pPr>
            <a:lvl8pPr indent="-285750" lvl="7" marL="3657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Char char="○"/>
              <a:defRPr sz="900">
                <a:solidFill>
                  <a:schemeClr val="accent6"/>
                </a:solidFill>
              </a:defRPr>
            </a:lvl8pPr>
            <a:lvl9pPr indent="-285750" lvl="8" marL="411480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900"/>
              <a:buChar char="■"/>
              <a:defRPr sz="900">
                <a:solidFill>
                  <a:schemeClr val="accent6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o-to-market ideas - ALT 2">
  <p:cSld name="CUSTOM_5_1_1_1_3">
    <p:bg>
      <p:bgPr>
        <a:solidFill>
          <a:schemeClr val="lt1"/>
        </a:solidFill>
      </p:bgPr>
    </p:bg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3"/>
          <p:cNvSpPr txBox="1"/>
          <p:nvPr>
            <p:ph type="title"/>
          </p:nvPr>
        </p:nvSpPr>
        <p:spPr>
          <a:xfrm>
            <a:off x="439550" y="765750"/>
            <a:ext cx="5045700" cy="1039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70" name="Google Shape;270;p23"/>
          <p:cNvSpPr txBox="1"/>
          <p:nvPr>
            <p:ph idx="1" type="subTitle"/>
          </p:nvPr>
        </p:nvSpPr>
        <p:spPr>
          <a:xfrm>
            <a:off x="446900" y="397650"/>
            <a:ext cx="5344500" cy="574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2pPr>
            <a:lvl3pPr lvl="2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3pPr>
            <a:lvl4pPr lvl="3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4pPr>
            <a:lvl5pPr lvl="4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5pPr>
            <a:lvl6pPr lvl="5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6pPr>
            <a:lvl7pPr lvl="6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7pPr>
            <a:lvl8pPr lvl="7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8pPr>
            <a:lvl9pPr lvl="8"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71" name="Google Shape;271;p23"/>
          <p:cNvSpPr txBox="1"/>
          <p:nvPr>
            <p:ph idx="2" type="subTitle"/>
          </p:nvPr>
        </p:nvSpPr>
        <p:spPr>
          <a:xfrm>
            <a:off x="705575" y="2387975"/>
            <a:ext cx="1236900" cy="3915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72" name="Google Shape;272;p23"/>
          <p:cNvSpPr txBox="1"/>
          <p:nvPr>
            <p:ph idx="3" type="subTitle"/>
          </p:nvPr>
        </p:nvSpPr>
        <p:spPr>
          <a:xfrm>
            <a:off x="705575" y="2948575"/>
            <a:ext cx="1236900" cy="3915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73" name="Google Shape;273;p23"/>
          <p:cNvSpPr txBox="1"/>
          <p:nvPr>
            <p:ph idx="4" type="subTitle"/>
          </p:nvPr>
        </p:nvSpPr>
        <p:spPr>
          <a:xfrm>
            <a:off x="705575" y="3518838"/>
            <a:ext cx="1236900" cy="3915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74" name="Google Shape;274;p23"/>
          <p:cNvSpPr txBox="1"/>
          <p:nvPr>
            <p:ph idx="5" type="subTitle"/>
          </p:nvPr>
        </p:nvSpPr>
        <p:spPr>
          <a:xfrm>
            <a:off x="705575" y="4092600"/>
            <a:ext cx="1236900" cy="3915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75" name="Google Shape;275;p23"/>
          <p:cNvSpPr txBox="1"/>
          <p:nvPr>
            <p:ph idx="6" type="subTitle"/>
          </p:nvPr>
        </p:nvSpPr>
        <p:spPr>
          <a:xfrm>
            <a:off x="705575" y="4654250"/>
            <a:ext cx="1236900" cy="3915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900"/>
              <a:buNone/>
              <a:defRPr sz="9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76" name="Google Shape;276;p23"/>
          <p:cNvSpPr txBox="1"/>
          <p:nvPr>
            <p:ph idx="7" type="body"/>
          </p:nvPr>
        </p:nvSpPr>
        <p:spPr>
          <a:xfrm>
            <a:off x="5843600" y="4634675"/>
            <a:ext cx="2477100" cy="41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77" name="Google Shape;277;p23"/>
          <p:cNvSpPr txBox="1"/>
          <p:nvPr>
            <p:ph idx="8" type="body"/>
          </p:nvPr>
        </p:nvSpPr>
        <p:spPr>
          <a:xfrm>
            <a:off x="5843600" y="4088050"/>
            <a:ext cx="2477100" cy="41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78" name="Google Shape;278;p23"/>
          <p:cNvSpPr txBox="1"/>
          <p:nvPr>
            <p:ph idx="9" type="body"/>
          </p:nvPr>
        </p:nvSpPr>
        <p:spPr>
          <a:xfrm>
            <a:off x="5843600" y="3509538"/>
            <a:ext cx="2477100" cy="41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79" name="Google Shape;279;p23"/>
          <p:cNvSpPr txBox="1"/>
          <p:nvPr>
            <p:ph idx="13" type="body"/>
          </p:nvPr>
        </p:nvSpPr>
        <p:spPr>
          <a:xfrm>
            <a:off x="5843600" y="2948725"/>
            <a:ext cx="2477100" cy="41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80" name="Google Shape;280;p23"/>
          <p:cNvSpPr txBox="1"/>
          <p:nvPr>
            <p:ph idx="14" type="title"/>
          </p:nvPr>
        </p:nvSpPr>
        <p:spPr>
          <a:xfrm>
            <a:off x="523500" y="1876038"/>
            <a:ext cx="14190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81" name="Google Shape;281;p23"/>
          <p:cNvSpPr txBox="1"/>
          <p:nvPr>
            <p:ph idx="15" type="title"/>
          </p:nvPr>
        </p:nvSpPr>
        <p:spPr>
          <a:xfrm>
            <a:off x="2227800" y="1876038"/>
            <a:ext cx="14190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82" name="Google Shape;282;p23"/>
          <p:cNvSpPr txBox="1"/>
          <p:nvPr>
            <p:ph idx="16" type="title"/>
          </p:nvPr>
        </p:nvSpPr>
        <p:spPr>
          <a:xfrm>
            <a:off x="3932100" y="1876038"/>
            <a:ext cx="14190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83" name="Google Shape;283;p23"/>
          <p:cNvSpPr txBox="1"/>
          <p:nvPr>
            <p:ph idx="17" type="title"/>
          </p:nvPr>
        </p:nvSpPr>
        <p:spPr>
          <a:xfrm>
            <a:off x="5845325" y="1876038"/>
            <a:ext cx="14190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None/>
              <a:defRPr sz="10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84" name="Google Shape;284;p23"/>
          <p:cNvSpPr txBox="1"/>
          <p:nvPr>
            <p:ph idx="18" type="body"/>
          </p:nvPr>
        </p:nvSpPr>
        <p:spPr>
          <a:xfrm>
            <a:off x="3930375" y="4634677"/>
            <a:ext cx="1753800" cy="41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85" name="Google Shape;285;p23"/>
          <p:cNvSpPr txBox="1"/>
          <p:nvPr>
            <p:ph idx="19" type="body"/>
          </p:nvPr>
        </p:nvSpPr>
        <p:spPr>
          <a:xfrm>
            <a:off x="3930375" y="4088055"/>
            <a:ext cx="1753800" cy="41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86" name="Google Shape;286;p23"/>
          <p:cNvSpPr txBox="1"/>
          <p:nvPr>
            <p:ph idx="20" type="body"/>
          </p:nvPr>
        </p:nvSpPr>
        <p:spPr>
          <a:xfrm>
            <a:off x="3930375" y="3509545"/>
            <a:ext cx="1753800" cy="41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87" name="Google Shape;287;p23"/>
          <p:cNvSpPr txBox="1"/>
          <p:nvPr>
            <p:ph idx="21" type="body"/>
          </p:nvPr>
        </p:nvSpPr>
        <p:spPr>
          <a:xfrm>
            <a:off x="3930375" y="2948735"/>
            <a:ext cx="1753800" cy="41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88" name="Google Shape;288;p23"/>
          <p:cNvSpPr txBox="1"/>
          <p:nvPr>
            <p:ph idx="22" type="body"/>
          </p:nvPr>
        </p:nvSpPr>
        <p:spPr>
          <a:xfrm>
            <a:off x="2226950" y="4634675"/>
            <a:ext cx="1662000" cy="41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89" name="Google Shape;289;p23"/>
          <p:cNvSpPr txBox="1"/>
          <p:nvPr>
            <p:ph idx="23" type="body"/>
          </p:nvPr>
        </p:nvSpPr>
        <p:spPr>
          <a:xfrm>
            <a:off x="2226950" y="4088053"/>
            <a:ext cx="1662000" cy="41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90" name="Google Shape;290;p23"/>
          <p:cNvSpPr txBox="1"/>
          <p:nvPr>
            <p:ph idx="24" type="body"/>
          </p:nvPr>
        </p:nvSpPr>
        <p:spPr>
          <a:xfrm>
            <a:off x="2226950" y="3509544"/>
            <a:ext cx="1662000" cy="41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91" name="Google Shape;291;p23"/>
          <p:cNvSpPr txBox="1"/>
          <p:nvPr>
            <p:ph idx="25" type="body"/>
          </p:nvPr>
        </p:nvSpPr>
        <p:spPr>
          <a:xfrm>
            <a:off x="2226950" y="2948734"/>
            <a:ext cx="1662000" cy="41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92" name="Google Shape;292;p23"/>
          <p:cNvSpPr txBox="1"/>
          <p:nvPr>
            <p:ph idx="26" type="body"/>
          </p:nvPr>
        </p:nvSpPr>
        <p:spPr>
          <a:xfrm>
            <a:off x="5843600" y="2388163"/>
            <a:ext cx="2477100" cy="41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93" name="Google Shape;293;p23"/>
          <p:cNvSpPr txBox="1"/>
          <p:nvPr>
            <p:ph idx="27" type="body"/>
          </p:nvPr>
        </p:nvSpPr>
        <p:spPr>
          <a:xfrm>
            <a:off x="3930375" y="2388175"/>
            <a:ext cx="1753800" cy="41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94" name="Google Shape;294;p23"/>
          <p:cNvSpPr txBox="1"/>
          <p:nvPr>
            <p:ph idx="28" type="body"/>
          </p:nvPr>
        </p:nvSpPr>
        <p:spPr>
          <a:xfrm>
            <a:off x="2226950" y="2388175"/>
            <a:ext cx="1662000" cy="41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20">
  <p:cSld name="CUSTOM_2_1_1">
    <p:bg>
      <p:bgPr>
        <a:solidFill>
          <a:schemeClr val="lt1"/>
        </a:solidFill>
      </p:bgPr>
    </p:bg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4"/>
          <p:cNvSpPr txBox="1"/>
          <p:nvPr>
            <p:ph type="title"/>
          </p:nvPr>
        </p:nvSpPr>
        <p:spPr>
          <a:xfrm>
            <a:off x="5135225" y="2600350"/>
            <a:ext cx="554100" cy="367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97" name="Google Shape;297;p24"/>
          <p:cNvSpPr txBox="1"/>
          <p:nvPr>
            <p:ph idx="2" type="title"/>
          </p:nvPr>
        </p:nvSpPr>
        <p:spPr>
          <a:xfrm>
            <a:off x="5135225" y="3562743"/>
            <a:ext cx="554100" cy="367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98" name="Google Shape;298;p24"/>
          <p:cNvSpPr txBox="1"/>
          <p:nvPr>
            <p:ph idx="3" type="title"/>
          </p:nvPr>
        </p:nvSpPr>
        <p:spPr>
          <a:xfrm>
            <a:off x="5135225" y="4500074"/>
            <a:ext cx="554100" cy="367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b="1" sz="2200">
                <a:solidFill>
                  <a:schemeClr val="accent2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99" name="Google Shape;299;p24"/>
          <p:cNvSpPr txBox="1"/>
          <p:nvPr>
            <p:ph idx="4" type="title"/>
          </p:nvPr>
        </p:nvSpPr>
        <p:spPr>
          <a:xfrm>
            <a:off x="439550" y="765750"/>
            <a:ext cx="5045700" cy="1039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300" name="Google Shape;300;p24"/>
          <p:cNvSpPr txBox="1"/>
          <p:nvPr>
            <p:ph idx="1" type="subTitle"/>
          </p:nvPr>
        </p:nvSpPr>
        <p:spPr>
          <a:xfrm>
            <a:off x="446900" y="397650"/>
            <a:ext cx="5344500" cy="3099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2pPr>
            <a:lvl3pPr lvl="2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3pPr>
            <a:lvl4pPr lvl="3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4pPr>
            <a:lvl5pPr lvl="4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5pPr>
            <a:lvl6pPr lvl="5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6pPr>
            <a:lvl7pPr lvl="6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7pPr>
            <a:lvl8pPr lvl="7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8pPr>
            <a:lvl9pPr lvl="8"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700"/>
              <a:buFont typeface="Lato"/>
              <a:buNone/>
              <a:defRPr sz="16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301" name="Google Shape;301;p24"/>
          <p:cNvSpPr txBox="1"/>
          <p:nvPr>
            <p:ph idx="5" type="body"/>
          </p:nvPr>
        </p:nvSpPr>
        <p:spPr>
          <a:xfrm>
            <a:off x="5761162" y="2472057"/>
            <a:ext cx="2955900" cy="5184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302" name="Google Shape;302;p24"/>
          <p:cNvSpPr txBox="1"/>
          <p:nvPr>
            <p:ph idx="6" type="body"/>
          </p:nvPr>
        </p:nvSpPr>
        <p:spPr>
          <a:xfrm>
            <a:off x="5761162" y="3436244"/>
            <a:ext cx="2955900" cy="5184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303" name="Google Shape;303;p24"/>
          <p:cNvSpPr txBox="1"/>
          <p:nvPr>
            <p:ph idx="7" type="body"/>
          </p:nvPr>
        </p:nvSpPr>
        <p:spPr>
          <a:xfrm>
            <a:off x="5761162" y="4399826"/>
            <a:ext cx="2955900" cy="5184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304" name="Google Shape;304;p24"/>
          <p:cNvSpPr txBox="1"/>
          <p:nvPr>
            <p:ph idx="8" type="body"/>
          </p:nvPr>
        </p:nvSpPr>
        <p:spPr>
          <a:xfrm>
            <a:off x="706399" y="2753996"/>
            <a:ext cx="3288300" cy="17310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indent="-3302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00"/>
              <a:buChar char="●"/>
              <a:defRPr sz="1600">
                <a:solidFill>
                  <a:schemeClr val="accent6"/>
                </a:solidFill>
              </a:defRPr>
            </a:lvl1pPr>
            <a:lvl2pPr indent="-330200" lvl="1" marL="914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600"/>
              <a:buChar char="○"/>
              <a:defRPr sz="1600">
                <a:solidFill>
                  <a:schemeClr val="accent6"/>
                </a:solidFill>
              </a:defRPr>
            </a:lvl2pPr>
            <a:lvl3pPr indent="-330200" lvl="2" marL="1371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600"/>
              <a:buChar char="■"/>
              <a:defRPr sz="1600">
                <a:solidFill>
                  <a:schemeClr val="accent6"/>
                </a:solidFill>
              </a:defRPr>
            </a:lvl3pPr>
            <a:lvl4pPr indent="-330200" lvl="3" marL="18288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600"/>
              <a:buChar char="●"/>
              <a:defRPr sz="1600">
                <a:solidFill>
                  <a:schemeClr val="accent6"/>
                </a:solidFill>
              </a:defRPr>
            </a:lvl4pPr>
            <a:lvl5pPr indent="-330200" lvl="4" marL="22860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600"/>
              <a:buChar char="○"/>
              <a:defRPr sz="1600">
                <a:solidFill>
                  <a:schemeClr val="accent6"/>
                </a:solidFill>
              </a:defRPr>
            </a:lvl5pPr>
            <a:lvl6pPr indent="-330200" lvl="5" marL="2743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600"/>
              <a:buChar char="■"/>
              <a:defRPr sz="1600">
                <a:solidFill>
                  <a:schemeClr val="accent6"/>
                </a:solidFill>
              </a:defRPr>
            </a:lvl6pPr>
            <a:lvl7pPr indent="-330200" lvl="6" marL="32004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600"/>
              <a:buChar char="●"/>
              <a:defRPr sz="1600">
                <a:solidFill>
                  <a:schemeClr val="accent6"/>
                </a:solidFill>
              </a:defRPr>
            </a:lvl7pPr>
            <a:lvl8pPr indent="-330200" lvl="7" marL="36576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600"/>
              <a:buChar char="○"/>
              <a:defRPr sz="1600">
                <a:solidFill>
                  <a:schemeClr val="accent6"/>
                </a:solidFill>
              </a:defRPr>
            </a:lvl8pPr>
            <a:lvl9pPr indent="-330200" lvl="8" marL="411480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600"/>
              <a:buChar char="■"/>
              <a:defRPr sz="1600">
                <a:solidFill>
                  <a:schemeClr val="accent6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CUSTOM_2">
    <p:bg>
      <p:bgPr>
        <a:solidFill>
          <a:schemeClr val="lt1"/>
        </a:solidFill>
      </p:bgPr>
    </p:bg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5"/>
          <p:cNvSpPr/>
          <p:nvPr/>
        </p:nvSpPr>
        <p:spPr>
          <a:xfrm>
            <a:off x="0" y="1088675"/>
            <a:ext cx="3627900" cy="4054800"/>
          </a:xfrm>
          <a:prstGeom prst="snip1Rect">
            <a:avLst>
              <a:gd fmla="val 10918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307" name="Google Shape;307;p25"/>
          <p:cNvSpPr txBox="1"/>
          <p:nvPr>
            <p:ph type="title"/>
          </p:nvPr>
        </p:nvSpPr>
        <p:spPr>
          <a:xfrm>
            <a:off x="446100" y="396225"/>
            <a:ext cx="5101800" cy="853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308" name="Google Shape;308;p25"/>
          <p:cNvSpPr txBox="1"/>
          <p:nvPr>
            <p:ph idx="1" type="body"/>
          </p:nvPr>
        </p:nvSpPr>
        <p:spPr>
          <a:xfrm>
            <a:off x="3869875" y="1390269"/>
            <a:ext cx="3173400" cy="3421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309" name="Google Shape;309;p25"/>
          <p:cNvSpPr txBox="1"/>
          <p:nvPr>
            <p:ph idx="2" type="body"/>
          </p:nvPr>
        </p:nvSpPr>
        <p:spPr>
          <a:xfrm>
            <a:off x="474675" y="1390150"/>
            <a:ext cx="2571300" cy="3421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19">
  <p:cSld name="CUSTOM_1">
    <p:bg>
      <p:bgPr>
        <a:solidFill>
          <a:schemeClr val="accent1"/>
        </a:solidFill>
      </p:bgPr>
    </p:bg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6"/>
          <p:cNvSpPr/>
          <p:nvPr/>
        </p:nvSpPr>
        <p:spPr>
          <a:xfrm flipH="1">
            <a:off x="433300" y="-6150"/>
            <a:ext cx="8560200" cy="5151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312" name="Google Shape;312;p26"/>
          <p:cNvSpPr/>
          <p:nvPr/>
        </p:nvSpPr>
        <p:spPr>
          <a:xfrm flipH="1">
            <a:off x="433300" y="-2175"/>
            <a:ext cx="8415900" cy="515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313" name="Google Shape;313;p26"/>
          <p:cNvSpPr/>
          <p:nvPr/>
        </p:nvSpPr>
        <p:spPr>
          <a:xfrm flipH="1">
            <a:off x="-10550" y="-6150"/>
            <a:ext cx="8710800" cy="5155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314" name="Google Shape;314;p26"/>
          <p:cNvSpPr txBox="1"/>
          <p:nvPr>
            <p:ph type="title"/>
          </p:nvPr>
        </p:nvSpPr>
        <p:spPr>
          <a:xfrm>
            <a:off x="409625" y="401500"/>
            <a:ext cx="4011600" cy="437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4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315" name="Google Shape;315;p26"/>
          <p:cNvSpPr txBox="1"/>
          <p:nvPr>
            <p:ph idx="2" type="title"/>
          </p:nvPr>
        </p:nvSpPr>
        <p:spPr>
          <a:xfrm>
            <a:off x="420000" y="860450"/>
            <a:ext cx="3511200" cy="1091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16" name="Google Shape;316;p26"/>
          <p:cNvSpPr txBox="1"/>
          <p:nvPr>
            <p:ph idx="3" type="title"/>
          </p:nvPr>
        </p:nvSpPr>
        <p:spPr>
          <a:xfrm>
            <a:off x="5128700" y="3896025"/>
            <a:ext cx="2026500" cy="385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17" name="Google Shape;317;p26"/>
          <p:cNvSpPr txBox="1"/>
          <p:nvPr>
            <p:ph idx="1" type="subTitle"/>
          </p:nvPr>
        </p:nvSpPr>
        <p:spPr>
          <a:xfrm>
            <a:off x="7258100" y="3896025"/>
            <a:ext cx="811500" cy="385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2pPr>
            <a:lvl3pPr lvl="2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3pPr>
            <a:lvl4pPr lvl="3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4pPr>
            <a:lvl5pPr lvl="4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5pPr>
            <a:lvl6pPr lvl="5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6pPr>
            <a:lvl7pPr lvl="6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7pPr>
            <a:lvl8pPr lvl="7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8pPr>
            <a:lvl9pPr lvl="8">
              <a:spcBef>
                <a:spcPts val="1000"/>
              </a:spcBef>
              <a:spcAft>
                <a:spcPts val="100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18" name="Google Shape;318;p26"/>
          <p:cNvSpPr txBox="1"/>
          <p:nvPr>
            <p:ph idx="4" type="title"/>
          </p:nvPr>
        </p:nvSpPr>
        <p:spPr>
          <a:xfrm>
            <a:off x="5128700" y="2838325"/>
            <a:ext cx="2026500" cy="385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19" name="Google Shape;319;p26"/>
          <p:cNvSpPr txBox="1"/>
          <p:nvPr>
            <p:ph idx="5" type="subTitle"/>
          </p:nvPr>
        </p:nvSpPr>
        <p:spPr>
          <a:xfrm>
            <a:off x="7258100" y="2838325"/>
            <a:ext cx="811500" cy="385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2pPr>
            <a:lvl3pPr lvl="2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3pPr>
            <a:lvl4pPr lvl="3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4pPr>
            <a:lvl5pPr lvl="4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5pPr>
            <a:lvl6pPr lvl="5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6pPr>
            <a:lvl7pPr lvl="6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7pPr>
            <a:lvl8pPr lvl="7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8pPr>
            <a:lvl9pPr lvl="8">
              <a:spcBef>
                <a:spcPts val="1000"/>
              </a:spcBef>
              <a:spcAft>
                <a:spcPts val="100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20" name="Google Shape;320;p26"/>
          <p:cNvSpPr txBox="1"/>
          <p:nvPr>
            <p:ph idx="6" type="title"/>
          </p:nvPr>
        </p:nvSpPr>
        <p:spPr>
          <a:xfrm>
            <a:off x="5128700" y="1812925"/>
            <a:ext cx="2026500" cy="385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21" name="Google Shape;321;p26"/>
          <p:cNvSpPr txBox="1"/>
          <p:nvPr>
            <p:ph idx="7" type="subTitle"/>
          </p:nvPr>
        </p:nvSpPr>
        <p:spPr>
          <a:xfrm>
            <a:off x="7258100" y="1812925"/>
            <a:ext cx="811500" cy="385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2pPr>
            <a:lvl3pPr lvl="2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3pPr>
            <a:lvl4pPr lvl="3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4pPr>
            <a:lvl5pPr lvl="4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5pPr>
            <a:lvl6pPr lvl="5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6pPr>
            <a:lvl7pPr lvl="6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7pPr>
            <a:lvl8pPr lvl="7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8pPr>
            <a:lvl9pPr lvl="8">
              <a:spcBef>
                <a:spcPts val="1000"/>
              </a:spcBef>
              <a:spcAft>
                <a:spcPts val="100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22" name="Google Shape;322;p26"/>
          <p:cNvSpPr txBox="1"/>
          <p:nvPr>
            <p:ph idx="8" type="title"/>
          </p:nvPr>
        </p:nvSpPr>
        <p:spPr>
          <a:xfrm>
            <a:off x="5128700" y="838600"/>
            <a:ext cx="2026500" cy="385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ato"/>
              <a:buNone/>
              <a:defRPr sz="12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23" name="Google Shape;323;p26"/>
          <p:cNvSpPr txBox="1"/>
          <p:nvPr>
            <p:ph idx="9" type="subTitle"/>
          </p:nvPr>
        </p:nvSpPr>
        <p:spPr>
          <a:xfrm>
            <a:off x="7258100" y="838600"/>
            <a:ext cx="811500" cy="385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2pPr>
            <a:lvl3pPr lvl="2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3pPr>
            <a:lvl4pPr lvl="3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4pPr>
            <a:lvl5pPr lvl="4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5pPr>
            <a:lvl6pPr lvl="5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6pPr>
            <a:lvl7pPr lvl="6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7pPr>
            <a:lvl8pPr lvl="7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8pPr>
            <a:lvl9pPr lvl="8">
              <a:spcBef>
                <a:spcPts val="1000"/>
              </a:spcBef>
              <a:spcAft>
                <a:spcPts val="1000"/>
              </a:spcAft>
              <a:buClr>
                <a:schemeClr val="accent1"/>
              </a:buClr>
              <a:buSzPts val="1000"/>
              <a:buNone/>
              <a:defRPr>
                <a:solidFill>
                  <a:schemeClr val="accen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 you">
  <p:cSld name="CUSTOM_1_1">
    <p:bg>
      <p:bgPr>
        <a:solidFill>
          <a:schemeClr val="accent1"/>
        </a:solidFill>
      </p:bgPr>
    </p:bg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7"/>
          <p:cNvSpPr/>
          <p:nvPr/>
        </p:nvSpPr>
        <p:spPr>
          <a:xfrm flipH="1">
            <a:off x="433300" y="0"/>
            <a:ext cx="85602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326" name="Google Shape;326;p27"/>
          <p:cNvSpPr/>
          <p:nvPr/>
        </p:nvSpPr>
        <p:spPr>
          <a:xfrm flipH="1">
            <a:off x="433300" y="0"/>
            <a:ext cx="84159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327" name="Google Shape;327;p27"/>
          <p:cNvSpPr/>
          <p:nvPr/>
        </p:nvSpPr>
        <p:spPr>
          <a:xfrm flipH="1">
            <a:off x="-10550" y="0"/>
            <a:ext cx="8710800" cy="5143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328" name="Google Shape;328;p27"/>
          <p:cNvSpPr/>
          <p:nvPr/>
        </p:nvSpPr>
        <p:spPr>
          <a:xfrm>
            <a:off x="1504259" y="3582046"/>
            <a:ext cx="3354000" cy="1037700"/>
          </a:xfrm>
          <a:prstGeom prst="snip1Rect">
            <a:avLst>
              <a:gd fmla="val 24462" name="adj"/>
            </a:avLst>
          </a:prstGeom>
          <a:noFill/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329" name="Google Shape;329;p27"/>
          <p:cNvSpPr txBox="1"/>
          <p:nvPr>
            <p:ph type="title"/>
          </p:nvPr>
        </p:nvSpPr>
        <p:spPr>
          <a:xfrm>
            <a:off x="2131600" y="3667325"/>
            <a:ext cx="2026500" cy="3672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/>
            </a:lvl9pPr>
          </a:lstStyle>
          <a:p/>
        </p:txBody>
      </p:sp>
      <p:sp>
        <p:nvSpPr>
          <p:cNvPr id="330" name="Google Shape;330;p27"/>
          <p:cNvSpPr txBox="1"/>
          <p:nvPr>
            <p:ph idx="1" type="subTitle"/>
          </p:nvPr>
        </p:nvSpPr>
        <p:spPr>
          <a:xfrm>
            <a:off x="1917225" y="4072850"/>
            <a:ext cx="2536500" cy="5469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31" name="Google Shape;331;p27"/>
          <p:cNvSpPr/>
          <p:nvPr>
            <p:ph idx="2" type="pic"/>
          </p:nvPr>
        </p:nvSpPr>
        <p:spPr>
          <a:xfrm>
            <a:off x="387475" y="3575855"/>
            <a:ext cx="1309500" cy="1050000"/>
          </a:xfrm>
          <a:prstGeom prst="snip1Rect">
            <a:avLst>
              <a:gd fmla="val 16667" name="adj"/>
            </a:avLst>
          </a:prstGeom>
          <a:noFill/>
          <a:ln>
            <a:noFill/>
          </a:ln>
        </p:spPr>
      </p:sp>
      <p:sp>
        <p:nvSpPr>
          <p:cNvPr id="332" name="Google Shape;332;p27"/>
          <p:cNvSpPr txBox="1"/>
          <p:nvPr>
            <p:ph idx="3" type="title"/>
          </p:nvPr>
        </p:nvSpPr>
        <p:spPr>
          <a:xfrm>
            <a:off x="409500" y="1578275"/>
            <a:ext cx="3354000" cy="1091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  <a:defRPr sz="16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33" name="Google Shape;333;p27"/>
          <p:cNvSpPr txBox="1"/>
          <p:nvPr>
            <p:ph idx="4" type="title"/>
          </p:nvPr>
        </p:nvSpPr>
        <p:spPr>
          <a:xfrm>
            <a:off x="409500" y="401500"/>
            <a:ext cx="3748500" cy="10911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2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Title and body"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8" name="Google Shape;338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1000"/>
              </a:spcBef>
              <a:spcAft>
                <a:spcPts val="100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1">
  <p:cSld name="BLANK_1_1_1_1_1_1_1_1">
    <p:bg>
      <p:bgPr>
        <a:solidFill>
          <a:schemeClr val="accent2"/>
        </a:solid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>
            <a:off x="99900" y="99900"/>
            <a:ext cx="8944200" cy="4936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24" name="Google Shape;24;p4"/>
          <p:cNvSpPr/>
          <p:nvPr/>
        </p:nvSpPr>
        <p:spPr>
          <a:xfrm>
            <a:off x="252300" y="252300"/>
            <a:ext cx="8639400" cy="4631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25" name="Google Shape;25;p4"/>
          <p:cNvSpPr/>
          <p:nvPr/>
        </p:nvSpPr>
        <p:spPr>
          <a:xfrm>
            <a:off x="404700" y="404700"/>
            <a:ext cx="8334600" cy="4326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26" name="Google Shape;26;p4"/>
          <p:cNvSpPr/>
          <p:nvPr/>
        </p:nvSpPr>
        <p:spPr>
          <a:xfrm>
            <a:off x="557100" y="557100"/>
            <a:ext cx="8029800" cy="4022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941650" y="795275"/>
            <a:ext cx="2861400" cy="8166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2" type="title"/>
          </p:nvPr>
        </p:nvSpPr>
        <p:spPr>
          <a:xfrm>
            <a:off x="4399600" y="835425"/>
            <a:ext cx="2703600" cy="772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3" type="title"/>
          </p:nvPr>
        </p:nvSpPr>
        <p:spPr>
          <a:xfrm>
            <a:off x="6496050" y="835425"/>
            <a:ext cx="2703600" cy="772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4" type="title"/>
          </p:nvPr>
        </p:nvSpPr>
        <p:spPr>
          <a:xfrm>
            <a:off x="4385600" y="2797575"/>
            <a:ext cx="2703600" cy="772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5" type="title"/>
          </p:nvPr>
        </p:nvSpPr>
        <p:spPr>
          <a:xfrm>
            <a:off x="6496050" y="2797575"/>
            <a:ext cx="2703600" cy="772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sz="2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6" type="title"/>
          </p:nvPr>
        </p:nvSpPr>
        <p:spPr>
          <a:xfrm>
            <a:off x="4423700" y="1379550"/>
            <a:ext cx="1703700" cy="772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7" type="title"/>
          </p:nvPr>
        </p:nvSpPr>
        <p:spPr>
          <a:xfrm>
            <a:off x="6562725" y="1379550"/>
            <a:ext cx="1703700" cy="772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8" type="title"/>
          </p:nvPr>
        </p:nvSpPr>
        <p:spPr>
          <a:xfrm>
            <a:off x="4423700" y="3341700"/>
            <a:ext cx="1703700" cy="772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5" name="Google Shape;35;p4"/>
          <p:cNvSpPr txBox="1"/>
          <p:nvPr>
            <p:ph idx="9" type="title"/>
          </p:nvPr>
        </p:nvSpPr>
        <p:spPr>
          <a:xfrm>
            <a:off x="6562725" y="3341688"/>
            <a:ext cx="1703700" cy="772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0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3" type="title"/>
          </p:nvPr>
        </p:nvSpPr>
        <p:spPr>
          <a:xfrm>
            <a:off x="966700" y="1417525"/>
            <a:ext cx="2072700" cy="1705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2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2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2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2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2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2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2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2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100"/>
              <a:buFont typeface="Lato"/>
              <a:buNone/>
              <a:defRPr sz="12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 column text"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1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3" name="Google Shape;343;p3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000"/>
              </a:spcBef>
              <a:spcAft>
                <a:spcPts val="100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 point"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 title and description"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3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0" lIns="0" spcFirstLastPara="1" rIns="91425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48" name="Google Shape;348;p3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49" name="Google Shape;349;p33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1000"/>
              </a:spcBef>
              <a:spcAft>
                <a:spcPts val="100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"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4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 number"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0" lIns="0" spcFirstLastPara="1" rIns="91425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54" name="Google Shape;354;p35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 algn="ctr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 algn="ctr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 algn="ctr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 algn="ctr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 algn="ctr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 algn="ctr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 algn="ctr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 algn="ctr">
              <a:spcBef>
                <a:spcPts val="1000"/>
              </a:spcBef>
              <a:spcAft>
                <a:spcPts val="100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Agenda"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37"/>
          <p:cNvSpPr txBox="1"/>
          <p:nvPr>
            <p:ph type="title"/>
          </p:nvPr>
        </p:nvSpPr>
        <p:spPr>
          <a:xfrm>
            <a:off x="677325" y="1832775"/>
            <a:ext cx="3217200" cy="14841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8" name="Google Shape;358;p37"/>
          <p:cNvSpPr txBox="1"/>
          <p:nvPr>
            <p:ph idx="1" type="subTitle"/>
          </p:nvPr>
        </p:nvSpPr>
        <p:spPr>
          <a:xfrm>
            <a:off x="4406650" y="393750"/>
            <a:ext cx="4409700" cy="54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59" name="Google Shape;359;p37"/>
          <p:cNvSpPr txBox="1"/>
          <p:nvPr>
            <p:ph idx="2" type="subTitle"/>
          </p:nvPr>
        </p:nvSpPr>
        <p:spPr>
          <a:xfrm>
            <a:off x="4406650" y="1151705"/>
            <a:ext cx="4409700" cy="54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60" name="Google Shape;360;p37"/>
          <p:cNvSpPr txBox="1"/>
          <p:nvPr>
            <p:ph idx="3" type="subTitle"/>
          </p:nvPr>
        </p:nvSpPr>
        <p:spPr>
          <a:xfrm>
            <a:off x="4406650" y="3425570"/>
            <a:ext cx="4409700" cy="54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61" name="Google Shape;361;p37"/>
          <p:cNvSpPr txBox="1"/>
          <p:nvPr>
            <p:ph idx="4" type="subTitle"/>
          </p:nvPr>
        </p:nvSpPr>
        <p:spPr>
          <a:xfrm>
            <a:off x="4406650" y="1909660"/>
            <a:ext cx="4409700" cy="54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62" name="Google Shape;362;p37"/>
          <p:cNvSpPr txBox="1"/>
          <p:nvPr>
            <p:ph idx="5" type="subTitle"/>
          </p:nvPr>
        </p:nvSpPr>
        <p:spPr>
          <a:xfrm>
            <a:off x="4406650" y="4183525"/>
            <a:ext cx="4409700" cy="54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63" name="Google Shape;363;p37"/>
          <p:cNvSpPr txBox="1"/>
          <p:nvPr>
            <p:ph idx="6" type="subTitle"/>
          </p:nvPr>
        </p:nvSpPr>
        <p:spPr>
          <a:xfrm>
            <a:off x="4406650" y="2667615"/>
            <a:ext cx="4409700" cy="54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">
  <p:cSld name="Title, body and image"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6" name="Google Shape;366;p38"/>
          <p:cNvSpPr txBox="1"/>
          <p:nvPr>
            <p:ph idx="1" type="body"/>
          </p:nvPr>
        </p:nvSpPr>
        <p:spPr>
          <a:xfrm>
            <a:off x="311700" y="1152475"/>
            <a:ext cx="4473900" cy="3416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1000"/>
              </a:spcBef>
              <a:spcAft>
                <a:spcPts val="100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67" name="Google Shape;367;p38"/>
          <p:cNvSpPr/>
          <p:nvPr>
            <p:ph idx="2" type="pic"/>
          </p:nvPr>
        </p:nvSpPr>
        <p:spPr>
          <a:xfrm>
            <a:off x="4992024" y="1152775"/>
            <a:ext cx="3840300" cy="3416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big ideas">
  <p:cSld name="Two big ideas"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39"/>
          <p:cNvSpPr txBox="1"/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70" name="Google Shape;370;p39"/>
          <p:cNvSpPr txBox="1"/>
          <p:nvPr>
            <p:ph idx="1" type="body"/>
          </p:nvPr>
        </p:nvSpPr>
        <p:spPr>
          <a:xfrm>
            <a:off x="483150" y="2237788"/>
            <a:ext cx="3619800" cy="23736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1000"/>
              </a:spcBef>
              <a:spcAft>
                <a:spcPts val="100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71" name="Google Shape;371;p39"/>
          <p:cNvSpPr txBox="1"/>
          <p:nvPr>
            <p:ph idx="2" type="body"/>
          </p:nvPr>
        </p:nvSpPr>
        <p:spPr>
          <a:xfrm>
            <a:off x="5048000" y="2237788"/>
            <a:ext cx="3619800" cy="23736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1000"/>
              </a:spcBef>
              <a:spcAft>
                <a:spcPts val="100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72" name="Google Shape;372;p39"/>
          <p:cNvSpPr txBox="1"/>
          <p:nvPr>
            <p:ph idx="3" type="subTitle"/>
          </p:nvPr>
        </p:nvSpPr>
        <p:spPr>
          <a:xfrm>
            <a:off x="483150" y="1336161"/>
            <a:ext cx="3619800" cy="54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73" name="Google Shape;373;p39"/>
          <p:cNvSpPr txBox="1"/>
          <p:nvPr>
            <p:ph idx="4" type="subTitle"/>
          </p:nvPr>
        </p:nvSpPr>
        <p:spPr>
          <a:xfrm>
            <a:off x="5048000" y="1336161"/>
            <a:ext cx="3619800" cy="54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">
  <p:cSld name="Three big ideas"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40"/>
          <p:cNvSpPr txBox="1"/>
          <p:nvPr>
            <p:ph idx="1" type="body"/>
          </p:nvPr>
        </p:nvSpPr>
        <p:spPr>
          <a:xfrm>
            <a:off x="483175" y="2417500"/>
            <a:ext cx="2455500" cy="23736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1000"/>
              </a:spcBef>
              <a:spcAft>
                <a:spcPts val="100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76" name="Google Shape;376;p40"/>
          <p:cNvSpPr txBox="1"/>
          <p:nvPr>
            <p:ph idx="2" type="body"/>
          </p:nvPr>
        </p:nvSpPr>
        <p:spPr>
          <a:xfrm>
            <a:off x="3347725" y="2417500"/>
            <a:ext cx="2455500" cy="23736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1000"/>
              </a:spcBef>
              <a:spcAft>
                <a:spcPts val="100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77" name="Google Shape;377;p40"/>
          <p:cNvSpPr txBox="1"/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78" name="Google Shape;378;p40"/>
          <p:cNvSpPr txBox="1"/>
          <p:nvPr>
            <p:ph idx="3" type="subTitle"/>
          </p:nvPr>
        </p:nvSpPr>
        <p:spPr>
          <a:xfrm>
            <a:off x="483175" y="1336150"/>
            <a:ext cx="2455500" cy="778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79" name="Google Shape;379;p40"/>
          <p:cNvSpPr txBox="1"/>
          <p:nvPr>
            <p:ph idx="4" type="subTitle"/>
          </p:nvPr>
        </p:nvSpPr>
        <p:spPr>
          <a:xfrm>
            <a:off x="3347725" y="1336150"/>
            <a:ext cx="2455500" cy="778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80" name="Google Shape;380;p40"/>
          <p:cNvSpPr txBox="1"/>
          <p:nvPr>
            <p:ph idx="5" type="subTitle"/>
          </p:nvPr>
        </p:nvSpPr>
        <p:spPr>
          <a:xfrm>
            <a:off x="6212275" y="1336150"/>
            <a:ext cx="2455500" cy="778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81" name="Google Shape;381;p40"/>
          <p:cNvSpPr txBox="1"/>
          <p:nvPr>
            <p:ph idx="6" type="body"/>
          </p:nvPr>
        </p:nvSpPr>
        <p:spPr>
          <a:xfrm>
            <a:off x="6212275" y="2417500"/>
            <a:ext cx="2455500" cy="23736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1000"/>
              </a:spcBef>
              <a:spcAft>
                <a:spcPts val="1000"/>
              </a:spcAft>
              <a:buSzPts val="10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2">
  <p:cSld name="BLANK_1_1_1_1_1_1_1_1_1_1_1_1_1_1_1_1_1_1_1_1">
    <p:bg>
      <p:bgPr>
        <a:solidFill>
          <a:schemeClr val="dk2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/>
          <p:nvPr/>
        </p:nvSpPr>
        <p:spPr>
          <a:xfrm>
            <a:off x="5404500" y="-50"/>
            <a:ext cx="37395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39" name="Google Shape;39;p5"/>
          <p:cNvSpPr/>
          <p:nvPr/>
        </p:nvSpPr>
        <p:spPr>
          <a:xfrm>
            <a:off x="0" y="1499700"/>
            <a:ext cx="9144000" cy="364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40" name="Google Shape;40;p5"/>
          <p:cNvSpPr/>
          <p:nvPr/>
        </p:nvSpPr>
        <p:spPr>
          <a:xfrm>
            <a:off x="5404500" y="1499700"/>
            <a:ext cx="3739500" cy="3645000"/>
          </a:xfrm>
          <a:prstGeom prst="snip1Rect">
            <a:avLst>
              <a:gd fmla="val 16667" name="adj"/>
            </a:avLst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41" name="Google Shape;41;p5"/>
          <p:cNvSpPr txBox="1"/>
          <p:nvPr>
            <p:ph idx="1" type="subTitle"/>
          </p:nvPr>
        </p:nvSpPr>
        <p:spPr>
          <a:xfrm>
            <a:off x="5792075" y="1776150"/>
            <a:ext cx="2799600" cy="3092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37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42" name="Google Shape;42;p5"/>
          <p:cNvSpPr/>
          <p:nvPr>
            <p:ph idx="2" type="pic"/>
          </p:nvPr>
        </p:nvSpPr>
        <p:spPr>
          <a:xfrm>
            <a:off x="1801500" y="1497750"/>
            <a:ext cx="1801500" cy="1822500"/>
          </a:xfrm>
          <a:prstGeom prst="snip1Rect">
            <a:avLst>
              <a:gd fmla="val 17337" name="adj"/>
            </a:avLst>
          </a:prstGeom>
          <a:noFill/>
          <a:ln>
            <a:noFill/>
          </a:ln>
        </p:spPr>
      </p:sp>
      <p:sp>
        <p:nvSpPr>
          <p:cNvPr id="43" name="Google Shape;43;p5"/>
          <p:cNvSpPr/>
          <p:nvPr>
            <p:ph idx="3" type="pic"/>
          </p:nvPr>
        </p:nvSpPr>
        <p:spPr>
          <a:xfrm>
            <a:off x="1801500" y="3320250"/>
            <a:ext cx="1801500" cy="1822500"/>
          </a:xfrm>
          <a:prstGeom prst="snip1Rect">
            <a:avLst>
              <a:gd fmla="val 17337" name="adj"/>
            </a:avLst>
          </a:prstGeom>
          <a:noFill/>
          <a:ln>
            <a:noFill/>
          </a:ln>
        </p:spPr>
      </p:sp>
      <p:sp>
        <p:nvSpPr>
          <p:cNvPr id="44" name="Google Shape;44;p5"/>
          <p:cNvSpPr/>
          <p:nvPr>
            <p:ph idx="4" type="pic"/>
          </p:nvPr>
        </p:nvSpPr>
        <p:spPr>
          <a:xfrm>
            <a:off x="0" y="1497750"/>
            <a:ext cx="1801500" cy="1822500"/>
          </a:xfrm>
          <a:prstGeom prst="snip1Rect">
            <a:avLst>
              <a:gd fmla="val 17337" name="adj"/>
            </a:avLst>
          </a:prstGeom>
          <a:noFill/>
          <a:ln>
            <a:noFill/>
          </a:ln>
        </p:spPr>
      </p:sp>
      <p:sp>
        <p:nvSpPr>
          <p:cNvPr id="45" name="Google Shape;45;p5"/>
          <p:cNvSpPr/>
          <p:nvPr>
            <p:ph idx="5" type="pic"/>
          </p:nvPr>
        </p:nvSpPr>
        <p:spPr>
          <a:xfrm>
            <a:off x="0" y="3320250"/>
            <a:ext cx="1801500" cy="1822500"/>
          </a:xfrm>
          <a:prstGeom prst="snip1Rect">
            <a:avLst>
              <a:gd fmla="val 17337" name="adj"/>
            </a:avLst>
          </a:prstGeom>
          <a:noFill/>
          <a:ln>
            <a:noFill/>
          </a:ln>
        </p:spPr>
      </p:sp>
      <p:sp>
        <p:nvSpPr>
          <p:cNvPr id="46" name="Google Shape;46;p5"/>
          <p:cNvSpPr/>
          <p:nvPr>
            <p:ph idx="6" type="pic"/>
          </p:nvPr>
        </p:nvSpPr>
        <p:spPr>
          <a:xfrm>
            <a:off x="3603000" y="1497750"/>
            <a:ext cx="1801500" cy="1822500"/>
          </a:xfrm>
          <a:prstGeom prst="snip1Rect">
            <a:avLst>
              <a:gd fmla="val 17337" name="adj"/>
            </a:avLst>
          </a:prstGeom>
          <a:noFill/>
          <a:ln>
            <a:noFill/>
          </a:ln>
        </p:spPr>
      </p:sp>
      <p:sp>
        <p:nvSpPr>
          <p:cNvPr id="47" name="Google Shape;47;p5"/>
          <p:cNvSpPr/>
          <p:nvPr>
            <p:ph idx="7" type="pic"/>
          </p:nvPr>
        </p:nvSpPr>
        <p:spPr>
          <a:xfrm>
            <a:off x="3603000" y="3320250"/>
            <a:ext cx="1801500" cy="1822500"/>
          </a:xfrm>
          <a:prstGeom prst="snip1Rect">
            <a:avLst>
              <a:gd fmla="val 17337" name="adj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big ideas">
  <p:cSld name="Four big ideas"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41"/>
          <p:cNvSpPr txBox="1"/>
          <p:nvPr>
            <p:ph idx="1" type="body"/>
          </p:nvPr>
        </p:nvSpPr>
        <p:spPr>
          <a:xfrm>
            <a:off x="366725" y="1759093"/>
            <a:ext cx="3838500" cy="1138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1000"/>
              </a:spcBef>
              <a:spcAft>
                <a:spcPts val="100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84" name="Google Shape;384;p41"/>
          <p:cNvSpPr txBox="1"/>
          <p:nvPr>
            <p:ph idx="2" type="body"/>
          </p:nvPr>
        </p:nvSpPr>
        <p:spPr>
          <a:xfrm>
            <a:off x="4938725" y="1759093"/>
            <a:ext cx="3838500" cy="1138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1000"/>
              </a:spcBef>
              <a:spcAft>
                <a:spcPts val="100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85" name="Google Shape;385;p41"/>
          <p:cNvSpPr txBox="1"/>
          <p:nvPr>
            <p:ph idx="3" type="body"/>
          </p:nvPr>
        </p:nvSpPr>
        <p:spPr>
          <a:xfrm>
            <a:off x="366750" y="3648575"/>
            <a:ext cx="3838500" cy="1138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1000"/>
              </a:spcBef>
              <a:spcAft>
                <a:spcPts val="100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86" name="Google Shape;386;p41"/>
          <p:cNvSpPr txBox="1"/>
          <p:nvPr>
            <p:ph idx="4" type="body"/>
          </p:nvPr>
        </p:nvSpPr>
        <p:spPr>
          <a:xfrm>
            <a:off x="4938750" y="3648575"/>
            <a:ext cx="3838500" cy="1138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100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100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100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1000"/>
              </a:spcBef>
              <a:spcAft>
                <a:spcPts val="100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387" name="Google Shape;387;p41"/>
          <p:cNvSpPr txBox="1"/>
          <p:nvPr>
            <p:ph type="title"/>
          </p:nvPr>
        </p:nvSpPr>
        <p:spPr>
          <a:xfrm>
            <a:off x="366750" y="450025"/>
            <a:ext cx="8184600" cy="758100"/>
          </a:xfrm>
          <a:prstGeom prst="rect">
            <a:avLst/>
          </a:prstGeom>
        </p:spPr>
        <p:txBody>
          <a:bodyPr anchorCtr="0" anchor="ctr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88" name="Google Shape;388;p41"/>
          <p:cNvSpPr txBox="1"/>
          <p:nvPr>
            <p:ph idx="5" type="subTitle"/>
          </p:nvPr>
        </p:nvSpPr>
        <p:spPr>
          <a:xfrm>
            <a:off x="366763" y="1277907"/>
            <a:ext cx="3838500" cy="481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89" name="Google Shape;389;p41"/>
          <p:cNvSpPr txBox="1"/>
          <p:nvPr>
            <p:ph idx="6" type="subTitle"/>
          </p:nvPr>
        </p:nvSpPr>
        <p:spPr>
          <a:xfrm>
            <a:off x="4938738" y="1277907"/>
            <a:ext cx="3838500" cy="481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90" name="Google Shape;390;p41"/>
          <p:cNvSpPr txBox="1"/>
          <p:nvPr>
            <p:ph idx="7" type="subTitle"/>
          </p:nvPr>
        </p:nvSpPr>
        <p:spPr>
          <a:xfrm>
            <a:off x="4938761" y="3167363"/>
            <a:ext cx="3838500" cy="481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91" name="Google Shape;391;p41"/>
          <p:cNvSpPr txBox="1"/>
          <p:nvPr>
            <p:ph idx="8" type="subTitle"/>
          </p:nvPr>
        </p:nvSpPr>
        <p:spPr>
          <a:xfrm>
            <a:off x="366750" y="3167363"/>
            <a:ext cx="3838500" cy="481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image">
  <p:cSld name="Title and image"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94" name="Google Shape;394;p42"/>
          <p:cNvSpPr/>
          <p:nvPr>
            <p:ph idx="2" type="pic"/>
          </p:nvPr>
        </p:nvSpPr>
        <p:spPr>
          <a:xfrm>
            <a:off x="311700" y="1170425"/>
            <a:ext cx="8520600" cy="3492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storyboards">
  <p:cSld name="Two storyboards"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43"/>
          <p:cNvSpPr txBox="1"/>
          <p:nvPr>
            <p:ph idx="1" type="body"/>
          </p:nvPr>
        </p:nvSpPr>
        <p:spPr>
          <a:xfrm>
            <a:off x="311700" y="4080225"/>
            <a:ext cx="4027500" cy="926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000"/>
              </a:spcBef>
              <a:spcAft>
                <a:spcPts val="10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97" name="Google Shape;397;p43"/>
          <p:cNvSpPr/>
          <p:nvPr>
            <p:ph idx="2" type="pic"/>
          </p:nvPr>
        </p:nvSpPr>
        <p:spPr>
          <a:xfrm>
            <a:off x="48048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398" name="Google Shape;398;p43"/>
          <p:cNvSpPr/>
          <p:nvPr>
            <p:ph idx="3" type="pic"/>
          </p:nvPr>
        </p:nvSpPr>
        <p:spPr>
          <a:xfrm>
            <a:off x="3117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399" name="Google Shape;399;p43"/>
          <p:cNvSpPr txBox="1"/>
          <p:nvPr>
            <p:ph idx="4" type="body"/>
          </p:nvPr>
        </p:nvSpPr>
        <p:spPr>
          <a:xfrm>
            <a:off x="4804825" y="4080225"/>
            <a:ext cx="4027500" cy="9261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000"/>
              </a:spcBef>
              <a:spcAft>
                <a:spcPts val="10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00" name="Google Shape;400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1" name="Google Shape;401;p43"/>
          <p:cNvSpPr txBox="1"/>
          <p:nvPr>
            <p:ph idx="5" type="subTitle"/>
          </p:nvPr>
        </p:nvSpPr>
        <p:spPr>
          <a:xfrm>
            <a:off x="311725" y="3582900"/>
            <a:ext cx="4027500" cy="481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02" name="Google Shape;402;p43"/>
          <p:cNvSpPr txBox="1"/>
          <p:nvPr>
            <p:ph idx="6" type="subTitle"/>
          </p:nvPr>
        </p:nvSpPr>
        <p:spPr>
          <a:xfrm>
            <a:off x="4804825" y="3582900"/>
            <a:ext cx="4027500" cy="481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storyboards">
  <p:cSld name="Three storyboards"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4"/>
          <p:cNvSpPr txBox="1"/>
          <p:nvPr>
            <p:ph idx="1" type="body"/>
          </p:nvPr>
        </p:nvSpPr>
        <p:spPr>
          <a:xfrm>
            <a:off x="311700" y="3911700"/>
            <a:ext cx="2627100" cy="1018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000"/>
              </a:spcBef>
              <a:spcAft>
                <a:spcPts val="10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05" name="Google Shape;405;p44"/>
          <p:cNvSpPr/>
          <p:nvPr>
            <p:ph idx="2" type="pic"/>
          </p:nvPr>
        </p:nvSpPr>
        <p:spPr>
          <a:xfrm>
            <a:off x="62052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406" name="Google Shape;406;p44"/>
          <p:cNvSpPr/>
          <p:nvPr>
            <p:ph idx="3" type="pic"/>
          </p:nvPr>
        </p:nvSpPr>
        <p:spPr>
          <a:xfrm>
            <a:off x="3117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407" name="Google Shape;407;p44"/>
          <p:cNvSpPr txBox="1"/>
          <p:nvPr>
            <p:ph idx="4" type="body"/>
          </p:nvPr>
        </p:nvSpPr>
        <p:spPr>
          <a:xfrm>
            <a:off x="6205225" y="3911700"/>
            <a:ext cx="2627100" cy="1018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000"/>
              </a:spcBef>
              <a:spcAft>
                <a:spcPts val="10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08" name="Google Shape;408;p44"/>
          <p:cNvSpPr/>
          <p:nvPr>
            <p:ph idx="5" type="pic"/>
          </p:nvPr>
        </p:nvSpPr>
        <p:spPr>
          <a:xfrm>
            <a:off x="3255250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409" name="Google Shape;409;p44"/>
          <p:cNvSpPr txBox="1"/>
          <p:nvPr>
            <p:ph idx="6" type="body"/>
          </p:nvPr>
        </p:nvSpPr>
        <p:spPr>
          <a:xfrm>
            <a:off x="3255250" y="3911700"/>
            <a:ext cx="2627100" cy="1018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0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0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000"/>
              </a:spcBef>
              <a:spcAft>
                <a:spcPts val="10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0" name="Google Shape;410;p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11" name="Google Shape;411;p44"/>
          <p:cNvSpPr txBox="1"/>
          <p:nvPr>
            <p:ph idx="7" type="subTitle"/>
          </p:nvPr>
        </p:nvSpPr>
        <p:spPr>
          <a:xfrm>
            <a:off x="311725" y="3430500"/>
            <a:ext cx="2627100" cy="481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2" name="Google Shape;412;p44"/>
          <p:cNvSpPr txBox="1"/>
          <p:nvPr>
            <p:ph idx="8" type="subTitle"/>
          </p:nvPr>
        </p:nvSpPr>
        <p:spPr>
          <a:xfrm>
            <a:off x="6205225" y="3430500"/>
            <a:ext cx="2627100" cy="481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3" name="Google Shape;413;p44"/>
          <p:cNvSpPr txBox="1"/>
          <p:nvPr>
            <p:ph idx="9" type="subTitle"/>
          </p:nvPr>
        </p:nvSpPr>
        <p:spPr>
          <a:xfrm>
            <a:off x="3255250" y="3430500"/>
            <a:ext cx="2627100" cy="481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only">
  <p:cSld name="Image only"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45"/>
          <p:cNvSpPr/>
          <p:nvPr>
            <p:ph idx="2" type="pic"/>
          </p:nvPr>
        </p:nvSpPr>
        <p:spPr>
          <a:xfrm>
            <a:off x="311700" y="445025"/>
            <a:ext cx="8520600" cy="42183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grid">
  <p:cSld name="Image grid"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46"/>
          <p:cNvSpPr/>
          <p:nvPr>
            <p:ph idx="2" type="pic"/>
          </p:nvPr>
        </p:nvSpPr>
        <p:spPr>
          <a:xfrm>
            <a:off x="338960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418" name="Google Shape;418;p46"/>
          <p:cNvSpPr/>
          <p:nvPr>
            <p:ph idx="3" type="pic"/>
          </p:nvPr>
        </p:nvSpPr>
        <p:spPr>
          <a:xfrm>
            <a:off x="5195935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419" name="Google Shape;419;p46"/>
          <p:cNvSpPr/>
          <p:nvPr>
            <p:ph idx="4" type="pic"/>
          </p:nvPr>
        </p:nvSpPr>
        <p:spPr>
          <a:xfrm>
            <a:off x="700227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420" name="Google Shape;420;p46"/>
          <p:cNvSpPr/>
          <p:nvPr>
            <p:ph idx="5" type="pic"/>
          </p:nvPr>
        </p:nvSpPr>
        <p:spPr>
          <a:xfrm>
            <a:off x="3389588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421" name="Google Shape;421;p46"/>
          <p:cNvSpPr/>
          <p:nvPr>
            <p:ph idx="6" type="pic"/>
          </p:nvPr>
        </p:nvSpPr>
        <p:spPr>
          <a:xfrm>
            <a:off x="5195922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422" name="Google Shape;422;p46"/>
          <p:cNvSpPr/>
          <p:nvPr>
            <p:ph idx="7" type="pic"/>
          </p:nvPr>
        </p:nvSpPr>
        <p:spPr>
          <a:xfrm>
            <a:off x="7002257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423" name="Google Shape;423;p46"/>
          <p:cNvSpPr txBox="1"/>
          <p:nvPr>
            <p:ph type="title"/>
          </p:nvPr>
        </p:nvSpPr>
        <p:spPr>
          <a:xfrm>
            <a:off x="351550" y="445025"/>
            <a:ext cx="2596800" cy="1706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24" name="Google Shape;424;p46"/>
          <p:cNvSpPr/>
          <p:nvPr>
            <p:ph idx="8" type="pic"/>
          </p:nvPr>
        </p:nvSpPr>
        <p:spPr>
          <a:xfrm>
            <a:off x="3389588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425" name="Google Shape;425;p46"/>
          <p:cNvSpPr/>
          <p:nvPr>
            <p:ph idx="9" type="pic"/>
          </p:nvPr>
        </p:nvSpPr>
        <p:spPr>
          <a:xfrm>
            <a:off x="5195922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426" name="Google Shape;426;p46"/>
          <p:cNvSpPr/>
          <p:nvPr>
            <p:ph idx="13" type="pic"/>
          </p:nvPr>
        </p:nvSpPr>
        <p:spPr>
          <a:xfrm>
            <a:off x="7002257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pos="5564">
          <p15:clr>
            <a:srgbClr val="E46962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3">
  <p:cSld name="BLANK_1_1_1_1_1_1_1_1_1_1_1_1">
    <p:bg>
      <p:bgPr>
        <a:solidFill>
          <a:schemeClr val="lt1"/>
        </a:solidFill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"/>
          <p:cNvSpPr/>
          <p:nvPr/>
        </p:nvSpPr>
        <p:spPr>
          <a:xfrm>
            <a:off x="5404500" y="-50"/>
            <a:ext cx="37395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50" name="Google Shape;50;p6"/>
          <p:cNvSpPr/>
          <p:nvPr/>
        </p:nvSpPr>
        <p:spPr>
          <a:xfrm>
            <a:off x="0" y="1499700"/>
            <a:ext cx="9144000" cy="3645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51" name="Google Shape;51;p6"/>
          <p:cNvSpPr/>
          <p:nvPr/>
        </p:nvSpPr>
        <p:spPr>
          <a:xfrm>
            <a:off x="5404500" y="1499700"/>
            <a:ext cx="3739500" cy="3645000"/>
          </a:xfrm>
          <a:prstGeom prst="snip1Rect">
            <a:avLst>
              <a:gd fmla="val 16667" name="adj"/>
            </a:avLst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52" name="Google Shape;52;p6"/>
          <p:cNvSpPr txBox="1"/>
          <p:nvPr>
            <p:ph type="title"/>
          </p:nvPr>
        </p:nvSpPr>
        <p:spPr>
          <a:xfrm>
            <a:off x="5821575" y="1709925"/>
            <a:ext cx="2882700" cy="6279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Lato"/>
              <a:buNone/>
              <a:defRPr b="1" sz="2400">
                <a:latin typeface="Lato"/>
                <a:ea typeface="Lato"/>
                <a:cs typeface="Lato"/>
                <a:sym typeface="Lato"/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8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8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8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8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8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8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8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8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53" name="Google Shape;53;p6"/>
          <p:cNvSpPr txBox="1"/>
          <p:nvPr>
            <p:ph idx="2" type="title"/>
          </p:nvPr>
        </p:nvSpPr>
        <p:spPr>
          <a:xfrm>
            <a:off x="516600" y="486575"/>
            <a:ext cx="3823500" cy="678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None/>
              <a:defRPr sz="2400">
                <a:solidFill>
                  <a:schemeClr val="accent6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None/>
              <a:defRPr sz="2400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54" name="Google Shape;54;p6"/>
          <p:cNvSpPr txBox="1"/>
          <p:nvPr>
            <p:ph idx="1" type="subTitle"/>
          </p:nvPr>
        </p:nvSpPr>
        <p:spPr>
          <a:xfrm>
            <a:off x="5821575" y="2476500"/>
            <a:ext cx="2019900" cy="455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3" type="title"/>
          </p:nvPr>
        </p:nvSpPr>
        <p:spPr>
          <a:xfrm>
            <a:off x="5810125" y="3070875"/>
            <a:ext cx="2388600" cy="529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antico"/>
              <a:buNone/>
              <a:defRPr sz="14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56" name="Google Shape;56;p6"/>
          <p:cNvSpPr txBox="1"/>
          <p:nvPr>
            <p:ph idx="4" type="subTitle"/>
          </p:nvPr>
        </p:nvSpPr>
        <p:spPr>
          <a:xfrm>
            <a:off x="5821575" y="3426050"/>
            <a:ext cx="2650500" cy="898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7" name="Google Shape;57;p6"/>
          <p:cNvSpPr/>
          <p:nvPr>
            <p:ph idx="5" type="pic"/>
          </p:nvPr>
        </p:nvSpPr>
        <p:spPr>
          <a:xfrm>
            <a:off x="0" y="1502400"/>
            <a:ext cx="5404500" cy="3639600"/>
          </a:xfrm>
          <a:prstGeom prst="snip1Rect">
            <a:avLst>
              <a:gd fmla="val 16026" name="adj"/>
            </a:avLst>
          </a:prstGeom>
          <a:noFill/>
          <a:ln>
            <a:noFill/>
          </a:ln>
        </p:spPr>
      </p:sp>
      <p:sp>
        <p:nvSpPr>
          <p:cNvPr id="58" name="Google Shape;58;p6"/>
          <p:cNvSpPr txBox="1"/>
          <p:nvPr>
            <p:ph idx="6" type="subTitle"/>
          </p:nvPr>
        </p:nvSpPr>
        <p:spPr>
          <a:xfrm>
            <a:off x="5794900" y="4333425"/>
            <a:ext cx="2718300" cy="354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antico"/>
              <a:buNone/>
              <a:defRPr sz="14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9" name="Google Shape;59;p6"/>
          <p:cNvSpPr txBox="1"/>
          <p:nvPr>
            <p:ph idx="7" type="subTitle"/>
          </p:nvPr>
        </p:nvSpPr>
        <p:spPr>
          <a:xfrm>
            <a:off x="5821575" y="4501450"/>
            <a:ext cx="2650500" cy="8982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5 ">
  <p:cSld name="BLANK_1_1_1_1_1_1_1">
    <p:bg>
      <p:bgPr>
        <a:solidFill>
          <a:schemeClr val="accent5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7"/>
          <p:cNvSpPr/>
          <p:nvPr/>
        </p:nvSpPr>
        <p:spPr>
          <a:xfrm>
            <a:off x="731650" y="619550"/>
            <a:ext cx="8412300" cy="45252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62" name="Google Shape;62;p7"/>
          <p:cNvSpPr txBox="1"/>
          <p:nvPr>
            <p:ph type="title"/>
          </p:nvPr>
        </p:nvSpPr>
        <p:spPr>
          <a:xfrm>
            <a:off x="920550" y="904500"/>
            <a:ext cx="7226700" cy="908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63" name="Google Shape;63;p7"/>
          <p:cNvSpPr txBox="1"/>
          <p:nvPr>
            <p:ph idx="2" type="title"/>
          </p:nvPr>
        </p:nvSpPr>
        <p:spPr>
          <a:xfrm>
            <a:off x="920550" y="1881950"/>
            <a:ext cx="5228400" cy="1944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64" name="Google Shape;64;p7"/>
          <p:cNvSpPr txBox="1"/>
          <p:nvPr>
            <p:ph idx="1" type="subTitle"/>
          </p:nvPr>
        </p:nvSpPr>
        <p:spPr>
          <a:xfrm>
            <a:off x="920550" y="4518700"/>
            <a:ext cx="1817400" cy="45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900">
                <a:solidFill>
                  <a:schemeClr val="dk1"/>
                </a:solidFill>
              </a:defRPr>
            </a:lvl1pPr>
            <a:lvl2pPr lvl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900">
                <a:solidFill>
                  <a:schemeClr val="dk1"/>
                </a:solidFill>
              </a:defRPr>
            </a:lvl2pPr>
            <a:lvl3pPr lvl="2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900">
                <a:solidFill>
                  <a:schemeClr val="dk1"/>
                </a:solidFill>
              </a:defRPr>
            </a:lvl3pPr>
            <a:lvl4pPr lvl="3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900">
                <a:solidFill>
                  <a:schemeClr val="dk1"/>
                </a:solidFill>
              </a:defRPr>
            </a:lvl4pPr>
            <a:lvl5pPr lvl="4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900">
                <a:solidFill>
                  <a:schemeClr val="dk1"/>
                </a:solidFill>
              </a:defRPr>
            </a:lvl5pPr>
            <a:lvl6pPr lvl="5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900">
                <a:solidFill>
                  <a:schemeClr val="dk1"/>
                </a:solidFill>
              </a:defRPr>
            </a:lvl6pPr>
            <a:lvl7pPr lvl="6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900">
                <a:solidFill>
                  <a:schemeClr val="dk1"/>
                </a:solidFill>
              </a:defRPr>
            </a:lvl7pPr>
            <a:lvl8pPr lvl="7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Lato"/>
              <a:buNone/>
              <a:defRPr sz="900">
                <a:solidFill>
                  <a:schemeClr val="dk1"/>
                </a:solidFill>
              </a:defRPr>
            </a:lvl8pPr>
            <a:lvl9pPr lvl="8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000"/>
              <a:buFont typeface="Lato"/>
              <a:buNone/>
              <a:defRPr sz="9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6">
  <p:cSld name="BLANK_1_1_1_1_1_1_2">
    <p:bg>
      <p:bgPr>
        <a:solidFill>
          <a:schemeClr val="accent2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99900" y="99900"/>
            <a:ext cx="8944200" cy="4936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252300" y="252300"/>
            <a:ext cx="8639400" cy="4631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68" name="Google Shape;68;p8"/>
          <p:cNvSpPr/>
          <p:nvPr/>
        </p:nvSpPr>
        <p:spPr>
          <a:xfrm>
            <a:off x="404700" y="404700"/>
            <a:ext cx="8334600" cy="4326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69" name="Google Shape;69;p8"/>
          <p:cNvSpPr/>
          <p:nvPr/>
        </p:nvSpPr>
        <p:spPr>
          <a:xfrm>
            <a:off x="557100" y="560700"/>
            <a:ext cx="8029800" cy="4022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70" name="Google Shape;70;p8"/>
          <p:cNvSpPr txBox="1"/>
          <p:nvPr>
            <p:ph type="title"/>
          </p:nvPr>
        </p:nvSpPr>
        <p:spPr>
          <a:xfrm>
            <a:off x="910650" y="1462775"/>
            <a:ext cx="7349400" cy="25134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800"/>
              <a:buNone/>
              <a:defRPr sz="4800">
                <a:solidFill>
                  <a:schemeClr val="accent6"/>
                </a:solidFill>
              </a:defRPr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1200" u="sng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1200" u="sng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1200" u="sng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1200" u="sng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1200" u="sng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1200" u="sng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1200" u="sng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1200" u="sng">
                <a:solidFill>
                  <a:schemeClr val="accent6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71" name="Google Shape;71;p8"/>
          <p:cNvSpPr txBox="1"/>
          <p:nvPr>
            <p:ph idx="1" type="subTitle"/>
          </p:nvPr>
        </p:nvSpPr>
        <p:spPr>
          <a:xfrm>
            <a:off x="948750" y="4188925"/>
            <a:ext cx="1817400" cy="452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 sz="900">
                <a:solidFill>
                  <a:schemeClr val="accent6"/>
                </a:solidFill>
              </a:defRPr>
            </a:lvl1pPr>
            <a:lvl2pPr lvl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 sz="900">
                <a:solidFill>
                  <a:schemeClr val="accent6"/>
                </a:solidFill>
              </a:defRPr>
            </a:lvl2pPr>
            <a:lvl3pPr lvl="2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 sz="900">
                <a:solidFill>
                  <a:schemeClr val="accent6"/>
                </a:solidFill>
              </a:defRPr>
            </a:lvl3pPr>
            <a:lvl4pPr lvl="3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 sz="900">
                <a:solidFill>
                  <a:schemeClr val="accent6"/>
                </a:solidFill>
              </a:defRPr>
            </a:lvl4pPr>
            <a:lvl5pPr lvl="4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 sz="900">
                <a:solidFill>
                  <a:schemeClr val="accent6"/>
                </a:solidFill>
              </a:defRPr>
            </a:lvl5pPr>
            <a:lvl6pPr lvl="5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 sz="900">
                <a:solidFill>
                  <a:schemeClr val="accent6"/>
                </a:solidFill>
              </a:defRPr>
            </a:lvl6pPr>
            <a:lvl7pPr lvl="6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 sz="900">
                <a:solidFill>
                  <a:schemeClr val="accent6"/>
                </a:solidFill>
              </a:defRPr>
            </a:lvl7pPr>
            <a:lvl8pPr lvl="7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000"/>
              <a:buFont typeface="Lato"/>
              <a:buNone/>
              <a:defRPr sz="900">
                <a:solidFill>
                  <a:schemeClr val="accent6"/>
                </a:solidFill>
              </a:defRPr>
            </a:lvl8pPr>
            <a:lvl9pPr lvl="8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accent6"/>
              </a:buClr>
              <a:buSzPts val="1000"/>
              <a:buFont typeface="Lato"/>
              <a:buNone/>
              <a:defRPr sz="9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72" name="Google Shape;72;p8"/>
          <p:cNvSpPr txBox="1"/>
          <p:nvPr>
            <p:ph idx="2" type="title"/>
          </p:nvPr>
        </p:nvSpPr>
        <p:spPr>
          <a:xfrm>
            <a:off x="948750" y="930950"/>
            <a:ext cx="7311300" cy="3156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 sz="24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b="1" sz="5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b="1" sz="5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b="1" sz="5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b="1" sz="5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b="1" sz="5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b="1" sz="5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b="1" sz="5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None/>
              <a:defRPr b="1" sz="5200">
                <a:solidFill>
                  <a:schemeClr val="accent3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7 ">
  <p:cSld name="CUSTOM_11">
    <p:bg>
      <p:bgPr>
        <a:solidFill>
          <a:schemeClr val="lt2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9"/>
          <p:cNvSpPr/>
          <p:nvPr/>
        </p:nvSpPr>
        <p:spPr>
          <a:xfrm>
            <a:off x="5444100" y="2728350"/>
            <a:ext cx="2952300" cy="2033400"/>
          </a:xfrm>
          <a:prstGeom prst="snip1Rect">
            <a:avLst>
              <a:gd fmla="val 13900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rPr>
              <a:t> </a:t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75" name="Google Shape;75;p9"/>
          <p:cNvSpPr/>
          <p:nvPr/>
        </p:nvSpPr>
        <p:spPr>
          <a:xfrm>
            <a:off x="0" y="0"/>
            <a:ext cx="9144000" cy="4236000"/>
          </a:xfrm>
          <a:prstGeom prst="snip1Rect">
            <a:avLst>
              <a:gd fmla="val 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76" name="Google Shape;76;p9"/>
          <p:cNvSpPr/>
          <p:nvPr/>
        </p:nvSpPr>
        <p:spPr>
          <a:xfrm>
            <a:off x="5448300" y="694950"/>
            <a:ext cx="2952300" cy="2033400"/>
          </a:xfrm>
          <a:prstGeom prst="snip1Rect">
            <a:avLst>
              <a:gd fmla="val 13900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rPr>
              <a:t> </a:t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77" name="Google Shape;77;p9"/>
          <p:cNvSpPr/>
          <p:nvPr/>
        </p:nvSpPr>
        <p:spPr>
          <a:xfrm>
            <a:off x="5438163" y="4761750"/>
            <a:ext cx="2964175" cy="388625"/>
          </a:xfrm>
          <a:custGeom>
            <a:rect b="b" l="l" r="r" t="t"/>
            <a:pathLst>
              <a:path extrusionOk="0" h="15545" w="118567">
                <a:moveTo>
                  <a:pt x="0" y="15545"/>
                </a:moveTo>
                <a:lnTo>
                  <a:pt x="118567" y="15545"/>
                </a:lnTo>
                <a:lnTo>
                  <a:pt x="103022" y="0"/>
                </a:lnTo>
                <a:lnTo>
                  <a:pt x="30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8" name="Google Shape;78;p9"/>
          <p:cNvSpPr/>
          <p:nvPr/>
        </p:nvSpPr>
        <p:spPr>
          <a:xfrm>
            <a:off x="5437625" y="-10675"/>
            <a:ext cx="2971800" cy="708675"/>
          </a:xfrm>
          <a:custGeom>
            <a:rect b="b" l="l" r="r" t="t"/>
            <a:pathLst>
              <a:path extrusionOk="0" h="28347" w="118872">
                <a:moveTo>
                  <a:pt x="0" y="0"/>
                </a:moveTo>
                <a:lnTo>
                  <a:pt x="0" y="28347"/>
                </a:lnTo>
                <a:lnTo>
                  <a:pt x="118872" y="28347"/>
                </a:lnTo>
                <a:lnTo>
                  <a:pt x="118872" y="305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79" name="Google Shape;79;p9"/>
          <p:cNvSpPr txBox="1"/>
          <p:nvPr>
            <p:ph type="title"/>
          </p:nvPr>
        </p:nvSpPr>
        <p:spPr>
          <a:xfrm>
            <a:off x="931675" y="907075"/>
            <a:ext cx="4005900" cy="7086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None/>
              <a:defRPr sz="37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None/>
              <a:defRPr sz="3700">
                <a:solidFill>
                  <a:schemeClr val="accent5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None/>
              <a:defRPr sz="3700">
                <a:solidFill>
                  <a:schemeClr val="accent5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None/>
              <a:defRPr sz="3700">
                <a:solidFill>
                  <a:schemeClr val="accent5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None/>
              <a:defRPr sz="3700">
                <a:solidFill>
                  <a:schemeClr val="accent5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None/>
              <a:defRPr sz="3700">
                <a:solidFill>
                  <a:schemeClr val="accent5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None/>
              <a:defRPr sz="3700">
                <a:solidFill>
                  <a:schemeClr val="accent5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None/>
              <a:defRPr sz="3700">
                <a:solidFill>
                  <a:schemeClr val="accent5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None/>
              <a:defRPr sz="3700">
                <a:solidFill>
                  <a:schemeClr val="accent5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80" name="Google Shape;80;p9"/>
          <p:cNvSpPr txBox="1"/>
          <p:nvPr>
            <p:ph idx="2" type="title"/>
          </p:nvPr>
        </p:nvSpPr>
        <p:spPr>
          <a:xfrm>
            <a:off x="931675" y="1712050"/>
            <a:ext cx="4005900" cy="17058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Lato"/>
              <a:buNone/>
              <a:defRPr sz="1600"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Lato"/>
              <a:buNone/>
              <a:defRPr sz="1600"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Lato"/>
              <a:buNone/>
              <a:defRPr sz="1600"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Lato"/>
              <a:buNone/>
              <a:defRPr sz="1600"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Lato"/>
              <a:buNone/>
              <a:defRPr sz="1600"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Lato"/>
              <a:buNone/>
              <a:defRPr sz="1600"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Lato"/>
              <a:buNone/>
              <a:defRPr sz="1600"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Lato"/>
              <a:buNone/>
              <a:defRPr sz="1600"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Lato"/>
              <a:buNone/>
              <a:defRPr sz="1600"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8 ">
  <p:cSld name="CUSTOM_12">
    <p:bg>
      <p:bgPr>
        <a:solidFill>
          <a:schemeClr val="accent5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/>
          <p:nvPr/>
        </p:nvSpPr>
        <p:spPr>
          <a:xfrm>
            <a:off x="0" y="0"/>
            <a:ext cx="9144000" cy="4236000"/>
          </a:xfrm>
          <a:prstGeom prst="snip1Rect">
            <a:avLst>
              <a:gd fmla="val 0" name="adj"/>
            </a:avLst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83" name="Google Shape;83;p10"/>
          <p:cNvSpPr/>
          <p:nvPr/>
        </p:nvSpPr>
        <p:spPr>
          <a:xfrm>
            <a:off x="5596500" y="2731400"/>
            <a:ext cx="2952300" cy="2033400"/>
          </a:xfrm>
          <a:prstGeom prst="snip1Rect">
            <a:avLst>
              <a:gd fmla="val 139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rPr>
              <a:t> </a:t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84" name="Google Shape;84;p10"/>
          <p:cNvSpPr/>
          <p:nvPr/>
        </p:nvSpPr>
        <p:spPr>
          <a:xfrm>
            <a:off x="5587725" y="698000"/>
            <a:ext cx="2952300" cy="2033400"/>
          </a:xfrm>
          <a:prstGeom prst="snip1Rect">
            <a:avLst>
              <a:gd fmla="val 13900" name="adj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rPr>
              <a:t> </a:t>
            </a:r>
            <a:endParaRPr>
              <a:solidFill>
                <a:schemeClr val="dk1"/>
              </a:solidFill>
              <a:latin typeface="Quantico"/>
              <a:ea typeface="Quantico"/>
              <a:cs typeface="Quantico"/>
              <a:sym typeface="Quantico"/>
            </a:endParaRPr>
          </a:p>
        </p:txBody>
      </p:sp>
      <p:sp>
        <p:nvSpPr>
          <p:cNvPr id="85" name="Google Shape;85;p10"/>
          <p:cNvSpPr txBox="1"/>
          <p:nvPr>
            <p:ph type="title"/>
          </p:nvPr>
        </p:nvSpPr>
        <p:spPr>
          <a:xfrm>
            <a:off x="901475" y="907075"/>
            <a:ext cx="4695000" cy="862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700">
                <a:latin typeface="Quantico"/>
                <a:ea typeface="Quantico"/>
                <a:cs typeface="Quantico"/>
                <a:sym typeface="Quantico"/>
              </a:defRPr>
            </a:lvl9pPr>
          </a:lstStyle>
          <a:p/>
        </p:txBody>
      </p:sp>
      <p:sp>
        <p:nvSpPr>
          <p:cNvPr id="86" name="Google Shape;86;p10"/>
          <p:cNvSpPr txBox="1"/>
          <p:nvPr>
            <p:ph idx="2" type="title"/>
          </p:nvPr>
        </p:nvSpPr>
        <p:spPr>
          <a:xfrm>
            <a:off x="930907" y="1836900"/>
            <a:ext cx="4005900" cy="1879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7" name="Google Shape;87;p10"/>
          <p:cNvSpPr/>
          <p:nvPr/>
        </p:nvSpPr>
        <p:spPr>
          <a:xfrm>
            <a:off x="5586750" y="-10675"/>
            <a:ext cx="2971800" cy="708675"/>
          </a:xfrm>
          <a:custGeom>
            <a:rect b="b" l="l" r="r" t="t"/>
            <a:pathLst>
              <a:path extrusionOk="0" h="28347" w="118872">
                <a:moveTo>
                  <a:pt x="0" y="0"/>
                </a:moveTo>
                <a:lnTo>
                  <a:pt x="0" y="28347"/>
                </a:lnTo>
                <a:lnTo>
                  <a:pt x="118872" y="28347"/>
                </a:lnTo>
                <a:lnTo>
                  <a:pt x="118872" y="30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</p:sp>
      <p:sp>
        <p:nvSpPr>
          <p:cNvPr id="88" name="Google Shape;88;p10"/>
          <p:cNvSpPr/>
          <p:nvPr/>
        </p:nvSpPr>
        <p:spPr>
          <a:xfrm>
            <a:off x="5590563" y="4762500"/>
            <a:ext cx="2964175" cy="388625"/>
          </a:xfrm>
          <a:custGeom>
            <a:rect b="b" l="l" r="r" t="t"/>
            <a:pathLst>
              <a:path extrusionOk="0" h="15545" w="118567">
                <a:moveTo>
                  <a:pt x="0" y="15545"/>
                </a:moveTo>
                <a:lnTo>
                  <a:pt x="118567" y="15545"/>
                </a:lnTo>
                <a:lnTo>
                  <a:pt x="103022" y="0"/>
                </a:lnTo>
                <a:lnTo>
                  <a:pt x="30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40" Type="http://schemas.openxmlformats.org/officeDocument/2006/relationships/slideLayout" Target="../slideLayouts/slideLayout40.xml"/><Relationship Id="rId20" Type="http://schemas.openxmlformats.org/officeDocument/2006/relationships/slideLayout" Target="../slideLayouts/slideLayout20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22.xml"/><Relationship Id="rId44" Type="http://schemas.openxmlformats.org/officeDocument/2006/relationships/slideLayout" Target="../slideLayouts/slideLayout44.xml"/><Relationship Id="rId21" Type="http://schemas.openxmlformats.org/officeDocument/2006/relationships/slideLayout" Target="../slideLayouts/slideLayout21.xml"/><Relationship Id="rId43" Type="http://schemas.openxmlformats.org/officeDocument/2006/relationships/slideLayout" Target="../slideLayouts/slideLayout43.xml"/><Relationship Id="rId24" Type="http://schemas.openxmlformats.org/officeDocument/2006/relationships/slideLayout" Target="../slideLayouts/slideLayout24.xml"/><Relationship Id="rId46" Type="http://schemas.openxmlformats.org/officeDocument/2006/relationships/theme" Target="../theme/theme2.xml"/><Relationship Id="rId23" Type="http://schemas.openxmlformats.org/officeDocument/2006/relationships/slideLayout" Target="../slideLayouts/slideLayout23.xml"/><Relationship Id="rId45" Type="http://schemas.openxmlformats.org/officeDocument/2006/relationships/slideLayout" Target="../slideLayouts/slideLayout45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37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14.xml"/><Relationship Id="rId36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17.xml"/><Relationship Id="rId39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16.xml"/><Relationship Id="rId38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6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84700" y="460250"/>
            <a:ext cx="85746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91425" wrap="square" tIns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antico"/>
              <a:buNone/>
              <a:defRPr sz="30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84700" y="1299725"/>
            <a:ext cx="6153900" cy="290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91425" wrap="square" tIns="0">
            <a:noAutofit/>
          </a:bodyPr>
          <a:lstStyle>
            <a:lvl1pPr indent="-292100" lvl="0" marL="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Char char="●"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2100" lvl="1" marL="9144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Char char="○"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2100" lvl="2" marL="13716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Char char="■"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2100" lvl="3" marL="18288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Char char="●"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2100" lvl="4" marL="22860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Char char="○"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2100" lvl="5" marL="27432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Char char="■"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2100" lvl="6" marL="32004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Char char="●"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2100" lvl="7" marL="36576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Char char="○"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2100" lvl="8" marL="4114800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1000"/>
              <a:buFont typeface="Lato"/>
              <a:buChar char="■"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  <p:sldLayoutId id="2147483688" r:id="rId41"/>
    <p:sldLayoutId id="2147483689" r:id="rId42"/>
    <p:sldLayoutId id="2147483690" r:id="rId43"/>
    <p:sldLayoutId id="2147483691" r:id="rId44"/>
    <p:sldLayoutId id="2147483692" r:id="rId4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99">
          <p15:clr>
            <a:schemeClr val="accent1"/>
          </p15:clr>
        </p15:guide>
        <p15:guide id="2" orient="horz" pos="899">
          <p15:clr>
            <a:schemeClr val="accent1"/>
          </p15:clr>
        </p15:guide>
        <p15:guide id="3" orient="horz" pos="960">
          <p15:clr>
            <a:schemeClr val="accent1"/>
          </p15:clr>
        </p15:guide>
        <p15:guide id="4" orient="horz" pos="1560">
          <p15:clr>
            <a:schemeClr val="accent1"/>
          </p15:clr>
        </p15:guide>
        <p15:guide id="5" orient="horz" pos="1620">
          <p15:clr>
            <a:schemeClr val="accent1"/>
          </p15:clr>
        </p15:guide>
        <p15:guide id="6" orient="horz" pos="2280">
          <p15:clr>
            <a:schemeClr val="accent1"/>
          </p15:clr>
        </p15:guide>
        <p15:guide id="7" orient="horz" pos="2341">
          <p15:clr>
            <a:schemeClr val="accent1"/>
          </p15:clr>
        </p15:guide>
        <p15:guide id="8" pos="299">
          <p15:clr>
            <a:schemeClr val="accent1"/>
          </p15:clr>
        </p15:guide>
        <p15:guide id="9" pos="1559">
          <p15:clr>
            <a:schemeClr val="accent1"/>
          </p15:clr>
        </p15:guide>
        <p15:guide id="10" pos="1618">
          <p15:clr>
            <a:schemeClr val="accent1"/>
          </p15:clr>
        </p15:guide>
        <p15:guide id="11" pos="1981">
          <p15:clr>
            <a:schemeClr val="accent2"/>
          </p15:clr>
        </p15:guide>
        <p15:guide id="12" pos="2039">
          <p15:clr>
            <a:schemeClr val="accent2"/>
          </p15:clr>
        </p15:guide>
        <p15:guide id="13" pos="2880">
          <p15:clr>
            <a:schemeClr val="accent1"/>
          </p15:clr>
        </p15:guide>
        <p15:guide id="14" pos="2939">
          <p15:clr>
            <a:schemeClr val="accent1"/>
          </p15:clr>
        </p15:guide>
        <p15:guide id="15" pos="3719">
          <p15:clr>
            <a:schemeClr val="accent2"/>
          </p15:clr>
        </p15:guide>
        <p15:guide id="16" pos="3779">
          <p15:clr>
            <a:schemeClr val="accent2"/>
          </p15:clr>
        </p15:guide>
        <p15:guide id="17" pos="4140">
          <p15:clr>
            <a:schemeClr val="accent1"/>
          </p15:clr>
        </p15:guide>
        <p15:guide id="18" pos="4199">
          <p15:clr>
            <a:schemeClr val="accent1"/>
          </p15:clr>
        </p15:guide>
        <p15:guide id="19" pos="5459">
          <p15:clr>
            <a:schemeClr val="accent1"/>
          </p15:clr>
        </p15:guide>
        <p15:guide id="20" orient="horz" pos="2941">
          <p15:clr>
            <a:schemeClr val="accent1"/>
          </p15:clr>
        </p15:guide>
        <p15:guide id="21" pos="179">
          <p15:clr>
            <a:srgbClr val="EA4335"/>
          </p15:clr>
        </p15:guide>
        <p15:guide id="22" orient="horz" pos="180">
          <p15:clr>
            <a:srgbClr val="EA4335"/>
          </p15:clr>
        </p15:guide>
        <p15:guide id="23" pos="5581">
          <p15:clr>
            <a:srgbClr val="EA4335"/>
          </p15:clr>
        </p15:guide>
        <p15:guide id="24" orient="horz" pos="306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youtube.com/watch?v=0N-SkvlLSbw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PUZk6jog_ILNEe1wT13zHHJH1m1SqOHe/view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47"/>
          <p:cNvSpPr txBox="1"/>
          <p:nvPr>
            <p:ph idx="1" type="subTitle"/>
          </p:nvPr>
        </p:nvSpPr>
        <p:spPr>
          <a:xfrm>
            <a:off x="958450" y="4502325"/>
            <a:ext cx="2008500" cy="2490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500"/>
              <a:t>Cindy Luong</a:t>
            </a:r>
            <a:endParaRPr sz="1500"/>
          </a:p>
        </p:txBody>
      </p:sp>
      <p:sp>
        <p:nvSpPr>
          <p:cNvPr id="432" name="Google Shape;432;p47"/>
          <p:cNvSpPr txBox="1"/>
          <p:nvPr>
            <p:ph type="title"/>
          </p:nvPr>
        </p:nvSpPr>
        <p:spPr>
          <a:xfrm>
            <a:off x="876900" y="874250"/>
            <a:ext cx="2906700" cy="26325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" sz="3000" u="sng"/>
              <a:t>Food vs. Fridge vs. FDA: </a:t>
            </a:r>
            <a:endParaRPr sz="3000" u="sng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sz="15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n" sz="2500"/>
              <a:t>Simulating Hot Food Cooling (Spoiling) in Your Fridge</a:t>
            </a:r>
            <a:endParaRPr sz="2500"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/>
          </a:p>
        </p:txBody>
      </p:sp>
      <p:pic>
        <p:nvPicPr>
          <p:cNvPr id="433" name="Google Shape;433;p47" title="fridge_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03475" y="874247"/>
            <a:ext cx="4362700" cy="3851200"/>
          </a:xfrm>
          <a:prstGeom prst="rect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48"/>
          <p:cNvSpPr txBox="1"/>
          <p:nvPr>
            <p:ph idx="2" type="title"/>
          </p:nvPr>
        </p:nvSpPr>
        <p:spPr>
          <a:xfrm>
            <a:off x="730425" y="615350"/>
            <a:ext cx="8413800" cy="4457700"/>
          </a:xfrm>
          <a:prstGeom prst="rect">
            <a:avLst/>
          </a:prstGeom>
        </p:spPr>
        <p:txBody>
          <a:bodyPr anchorCtr="0" anchor="t" bIns="0" lIns="0" spcFirstLastPara="1" rIns="91425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300"/>
              <a:t>Topic:</a:t>
            </a:r>
            <a:endParaRPr sz="1300"/>
          </a:p>
          <a:p>
            <a:pPr indent="-31115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A ubiquitous food safety rule is to not put hot food directly in the fridge, in danger of bacterial growth.</a:t>
            </a:r>
            <a:endParaRPr sz="1300"/>
          </a:p>
          <a:p>
            <a:pPr indent="-3111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Hot food warms the fridge interior, making it not cool down as effectively.</a:t>
            </a:r>
            <a:endParaRPr sz="1300"/>
          </a:p>
          <a:p>
            <a:pPr indent="-3111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The food ends up being in the ‘danger zone’ (4.44C - 160C) for longer.</a:t>
            </a:r>
            <a:endParaRPr sz="13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300"/>
              <a:t>Project Goal:</a:t>
            </a:r>
            <a:endParaRPr sz="1300"/>
          </a:p>
          <a:p>
            <a:pPr indent="-31115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Simulate the heat transfers within a fridge interior (walls, tupperware, other food items, etc.) after a tupperware of boiling hot soup is placed inside.</a:t>
            </a:r>
            <a:endParaRPr sz="13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" sz="1300"/>
              <a:t>Methods:</a:t>
            </a:r>
            <a:endParaRPr sz="1300"/>
          </a:p>
          <a:p>
            <a:pPr indent="-31115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Used a PDE-based </a:t>
            </a:r>
            <a:r>
              <a:rPr lang="en" sz="1300"/>
              <a:t>simulation</a:t>
            </a:r>
            <a:r>
              <a:rPr lang="en" sz="1300"/>
              <a:t> method.</a:t>
            </a:r>
            <a:endParaRPr sz="1300"/>
          </a:p>
          <a:p>
            <a:pPr indent="-3111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Similar to Lab &amp; Homework 07.</a:t>
            </a:r>
            <a:endParaRPr sz="1300"/>
          </a:p>
          <a:p>
            <a:pPr indent="-31115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Applied 3D Heat Equation to each cube in model, and reinforced boundary conditions on each time iteration.</a:t>
            </a:r>
            <a:endParaRPr sz="13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300"/>
              <a:t>References:</a:t>
            </a:r>
            <a:endParaRPr sz="1300"/>
          </a:p>
          <a:p>
            <a:pPr indent="-31115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300"/>
              <a:buChar char="●"/>
            </a:pPr>
            <a:r>
              <a:rPr i="1" lang="en" sz="1300"/>
              <a:t>“</a:t>
            </a:r>
            <a:r>
              <a:rPr i="1" lang="en" sz="1300"/>
              <a:t>Turkey Cooking in PYTHON”</a:t>
            </a:r>
            <a:r>
              <a:rPr lang="en" sz="1300"/>
              <a:t> by Mr P Solver on Youtube</a:t>
            </a:r>
            <a:endParaRPr sz="1300"/>
          </a:p>
          <a:p>
            <a:pPr indent="-31115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300"/>
              <a:buChar char="○"/>
            </a:pPr>
            <a:r>
              <a:rPr lang="en" sz="1300" u="sng">
                <a:solidFill>
                  <a:srgbClr val="666666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https://www.youtube.com/watch?v=0N-SkvlLSbw</a:t>
            </a:r>
            <a:r>
              <a:rPr lang="en" sz="1300">
                <a:solidFill>
                  <a:srgbClr val="666666"/>
                </a:solidFill>
              </a:rPr>
              <a:t> </a:t>
            </a:r>
            <a:endParaRPr sz="1300">
              <a:solidFill>
                <a:srgbClr val="666666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300"/>
              <a:t>Starting the Code:</a:t>
            </a:r>
            <a:endParaRPr sz="1300"/>
          </a:p>
          <a:p>
            <a:pPr indent="-31115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My code can by ran by running my main.ipynb file from beginning to end. </a:t>
            </a:r>
            <a:endParaRPr sz="1300"/>
          </a:p>
          <a:p>
            <a:pPr indent="-3111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 sz="1300"/>
              <a:t>Before running, replace ffmpeg file path with your own personal path (if you’re a Windows user).</a:t>
            </a:r>
            <a:endParaRPr sz="13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3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sz="13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3" name="Google Shape;443;p49" title="animation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612313"/>
            <a:ext cx="9143998" cy="39188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des Pitch 2024">
  <a:themeElements>
    <a:clrScheme name="Google Colours">
      <a:dk1>
        <a:srgbClr val="000000"/>
      </a:dk1>
      <a:lt1>
        <a:srgbClr val="182A43"/>
      </a:lt1>
      <a:dk2>
        <a:srgbClr val="253851"/>
      </a:dk2>
      <a:lt2>
        <a:srgbClr val="364D6C"/>
      </a:lt2>
      <a:accent1>
        <a:srgbClr val="4F6887"/>
      </a:accent1>
      <a:accent2>
        <a:srgbClr val="6C87A6"/>
      </a:accent2>
      <a:accent3>
        <a:srgbClr val="86A3C3"/>
      </a:accent3>
      <a:accent4>
        <a:srgbClr val="97C5EF"/>
      </a:accent4>
      <a:accent5>
        <a:srgbClr val="A7D4FF"/>
      </a:accent5>
      <a:accent6>
        <a:srgbClr val="BEDEFF"/>
      </a:accent6>
      <a:hlink>
        <a:srgbClr val="FFFFFF"/>
      </a:hlink>
      <a:folHlink>
        <a:srgbClr val="7B1FA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