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A5954C-D905-4865-9835-A293D1397009}" v="8" dt="2025-12-02T21:01:32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tlyn Le" userId="b8716566d26a4e5c" providerId="LiveId" clId="{DBDDD2EE-15A2-4A77-A3A9-2A95EF1DF457}"/>
    <pc:docChg chg="custSel modSld">
      <pc:chgData name="Kaitlyn Le" userId="b8716566d26a4e5c" providerId="LiveId" clId="{DBDDD2EE-15A2-4A77-A3A9-2A95EF1DF457}" dt="2025-12-02T21:04:35.977" v="1460" actId="20577"/>
      <pc:docMkLst>
        <pc:docMk/>
      </pc:docMkLst>
      <pc:sldChg chg="addSp delSp modSp mod">
        <pc:chgData name="Kaitlyn Le" userId="b8716566d26a4e5c" providerId="LiveId" clId="{DBDDD2EE-15A2-4A77-A3A9-2A95EF1DF457}" dt="2025-12-02T20:58:11.837" v="803" actId="122"/>
        <pc:sldMkLst>
          <pc:docMk/>
          <pc:sldMk cId="1732101671" sldId="257"/>
        </pc:sldMkLst>
        <pc:spChg chg="add del mod">
          <ac:chgData name="Kaitlyn Le" userId="b8716566d26a4e5c" providerId="LiveId" clId="{DBDDD2EE-15A2-4A77-A3A9-2A95EF1DF457}" dt="2025-12-02T20:50:25.352" v="654"/>
          <ac:spMkLst>
            <pc:docMk/>
            <pc:sldMk cId="1732101671" sldId="257"/>
            <ac:spMk id="2" creationId="{DD110CF4-2D29-792F-E020-EC992D8A44C4}"/>
          </ac:spMkLst>
        </pc:spChg>
        <pc:spChg chg="mod">
          <ac:chgData name="Kaitlyn Le" userId="b8716566d26a4e5c" providerId="LiveId" clId="{DBDDD2EE-15A2-4A77-A3A9-2A95EF1DF457}" dt="2025-12-02T20:58:11.837" v="803" actId="122"/>
          <ac:spMkLst>
            <pc:docMk/>
            <pc:sldMk cId="1732101671" sldId="257"/>
            <ac:spMk id="4" creationId="{28044A31-D4EA-6A2C-D5E1-FD55B72E292E}"/>
          </ac:spMkLst>
        </pc:spChg>
        <pc:spChg chg="mod">
          <ac:chgData name="Kaitlyn Le" userId="b8716566d26a4e5c" providerId="LiveId" clId="{DBDDD2EE-15A2-4A77-A3A9-2A95EF1DF457}" dt="2025-12-02T20:58:07.082" v="801" actId="27636"/>
          <ac:spMkLst>
            <pc:docMk/>
            <pc:sldMk cId="1732101671" sldId="257"/>
            <ac:spMk id="5" creationId="{B0A3313B-3A7A-17C0-8D51-DE9BCC9F9BFB}"/>
          </ac:spMkLst>
        </pc:spChg>
        <pc:spChg chg="mod">
          <ac:chgData name="Kaitlyn Le" userId="b8716566d26a4e5c" providerId="LiveId" clId="{DBDDD2EE-15A2-4A77-A3A9-2A95EF1DF457}" dt="2025-12-02T20:58:07.097" v="802" actId="27636"/>
          <ac:spMkLst>
            <pc:docMk/>
            <pc:sldMk cId="1732101671" sldId="257"/>
            <ac:spMk id="6" creationId="{06E83022-1EB0-ADB4-47E5-69EC2A9EC3EE}"/>
          </ac:spMkLst>
        </pc:spChg>
      </pc:sldChg>
      <pc:sldChg chg="addSp modSp mod">
        <pc:chgData name="Kaitlyn Le" userId="b8716566d26a4e5c" providerId="LiveId" clId="{DBDDD2EE-15A2-4A77-A3A9-2A95EF1DF457}" dt="2025-12-02T21:04:24.516" v="1457" actId="20577"/>
        <pc:sldMkLst>
          <pc:docMk/>
          <pc:sldMk cId="1581189846" sldId="258"/>
        </pc:sldMkLst>
        <pc:spChg chg="add mod">
          <ac:chgData name="Kaitlyn Le" userId="b8716566d26a4e5c" providerId="LiveId" clId="{DBDDD2EE-15A2-4A77-A3A9-2A95EF1DF457}" dt="2025-12-02T21:04:20.810" v="1456" actId="20577"/>
          <ac:spMkLst>
            <pc:docMk/>
            <pc:sldMk cId="1581189846" sldId="258"/>
            <ac:spMk id="3" creationId="{91125FCF-AADA-FBF3-C352-0971347E0140}"/>
          </ac:spMkLst>
        </pc:spChg>
        <pc:spChg chg="add mod">
          <ac:chgData name="Kaitlyn Le" userId="b8716566d26a4e5c" providerId="LiveId" clId="{DBDDD2EE-15A2-4A77-A3A9-2A95EF1DF457}" dt="2025-12-02T21:04:24.516" v="1457" actId="20577"/>
          <ac:spMkLst>
            <pc:docMk/>
            <pc:sldMk cId="1581189846" sldId="258"/>
            <ac:spMk id="5" creationId="{6EFBBD6C-231C-A5CD-6B54-477A2D4A7E39}"/>
          </ac:spMkLst>
        </pc:spChg>
      </pc:sldChg>
      <pc:sldChg chg="addSp modSp mod">
        <pc:chgData name="Kaitlyn Le" userId="b8716566d26a4e5c" providerId="LiveId" clId="{DBDDD2EE-15A2-4A77-A3A9-2A95EF1DF457}" dt="2025-12-02T21:04:31.700" v="1459" actId="20577"/>
        <pc:sldMkLst>
          <pc:docMk/>
          <pc:sldMk cId="3180065406" sldId="259"/>
        </pc:sldMkLst>
        <pc:spChg chg="add mod">
          <ac:chgData name="Kaitlyn Le" userId="b8716566d26a4e5c" providerId="LiveId" clId="{DBDDD2EE-15A2-4A77-A3A9-2A95EF1DF457}" dt="2025-12-02T21:04:31.700" v="1459" actId="20577"/>
          <ac:spMkLst>
            <pc:docMk/>
            <pc:sldMk cId="3180065406" sldId="259"/>
            <ac:spMk id="4" creationId="{847ED96E-F85E-9F5D-BBD1-6305093E2247}"/>
          </ac:spMkLst>
        </pc:spChg>
      </pc:sldChg>
      <pc:sldChg chg="addSp modSp mod">
        <pc:chgData name="Kaitlyn Le" userId="b8716566d26a4e5c" providerId="LiveId" clId="{DBDDD2EE-15A2-4A77-A3A9-2A95EF1DF457}" dt="2025-12-02T21:04:35.977" v="1460" actId="20577"/>
        <pc:sldMkLst>
          <pc:docMk/>
          <pc:sldMk cId="1038405795" sldId="260"/>
        </pc:sldMkLst>
        <pc:spChg chg="add mod">
          <ac:chgData name="Kaitlyn Le" userId="b8716566d26a4e5c" providerId="LiveId" clId="{DBDDD2EE-15A2-4A77-A3A9-2A95EF1DF457}" dt="2025-12-02T21:04:35.977" v="1460" actId="20577"/>
          <ac:spMkLst>
            <pc:docMk/>
            <pc:sldMk cId="1038405795" sldId="260"/>
            <ac:spMk id="4" creationId="{221EB54C-9249-F6E9-6DD2-1D102FE466A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0E1E894-24B2-4D5E-8034-AC6E3289B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BAFC80C-B806-4335-9285-362E6030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84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894-24B2-4D5E-8034-AC6E3289B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80C-B806-4335-9285-362E6030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1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894-24B2-4D5E-8034-AC6E3289B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80C-B806-4335-9285-362E6030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47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894-24B2-4D5E-8034-AC6E3289B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80C-B806-4335-9285-362E6030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81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894-24B2-4D5E-8034-AC6E3289B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80C-B806-4335-9285-362E6030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0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894-24B2-4D5E-8034-AC6E3289B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80C-B806-4335-9285-362E6030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03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894-24B2-4D5E-8034-AC6E3289B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80C-B806-4335-9285-362E6030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01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894-24B2-4D5E-8034-AC6E3289B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80C-B806-4335-9285-362E603059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25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894-24B2-4D5E-8034-AC6E3289B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80C-B806-4335-9285-362E6030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2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894-24B2-4D5E-8034-AC6E3289B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80C-B806-4335-9285-362E6030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5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894-24B2-4D5E-8034-AC6E3289B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80C-B806-4335-9285-362E6030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2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894-24B2-4D5E-8034-AC6E3289B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80C-B806-4335-9285-362E6030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6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894-24B2-4D5E-8034-AC6E3289B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80C-B806-4335-9285-362E6030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2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894-24B2-4D5E-8034-AC6E3289B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80C-B806-4335-9285-362E6030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894-24B2-4D5E-8034-AC6E3289B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80C-B806-4335-9285-362E6030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4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894-24B2-4D5E-8034-AC6E3289B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80C-B806-4335-9285-362E6030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3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E894-24B2-4D5E-8034-AC6E3289B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80C-B806-4335-9285-362E6030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1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E1E894-24B2-4D5E-8034-AC6E3289BCA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AFC80C-B806-4335-9285-362E6030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41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spheres&#10;&#10;AI-generated content may be incorrect.">
            <a:extLst>
              <a:ext uri="{FF2B5EF4-FFF2-40B4-BE49-F238E27FC236}">
                <a16:creationId xmlns:a16="http://schemas.microsoft.com/office/drawing/2014/main" id="{B564E762-5183-613A-BFFE-5A530A370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r="789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8C5E77-0080-4457-B42A-3E5420A7C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E6F2CF7-0423-4CC7-90FD-1FEBA0CA5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712912" y="2125133"/>
            <a:ext cx="8736013" cy="2607734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D7346-B0F3-CE75-E1B8-803C94879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2991" y="2298700"/>
            <a:ext cx="8347076" cy="1595952"/>
          </a:xfrm>
        </p:spPr>
        <p:txBody>
          <a:bodyPr>
            <a:normAutofit/>
          </a:bodyPr>
          <a:lstStyle/>
          <a:p>
            <a:pPr algn="ctr"/>
            <a:r>
              <a:rPr lang="en-US"/>
              <a:t>Temperature and Density Evolution of Stars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E6092-CCE6-01B6-7875-CFAE361D0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8758" y="3894653"/>
            <a:ext cx="8355542" cy="664647"/>
          </a:xfrm>
        </p:spPr>
        <p:txBody>
          <a:bodyPr>
            <a:normAutofit/>
          </a:bodyPr>
          <a:lstStyle/>
          <a:p>
            <a:pPr algn="ctr"/>
            <a:r>
              <a:rPr lang="en-US"/>
              <a:t>Kaitlyn Le</a:t>
            </a:r>
          </a:p>
        </p:txBody>
      </p:sp>
    </p:spTree>
    <p:extLst>
      <p:ext uri="{BB962C8B-B14F-4D97-AF65-F5344CB8AC3E}">
        <p14:creationId xmlns:p14="http://schemas.microsoft.com/office/powerpoint/2010/main" val="43575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044A31-D4EA-6A2C-D5E1-FD55B72E2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23" y="0"/>
            <a:ext cx="10131425" cy="1456267"/>
          </a:xfrm>
        </p:spPr>
        <p:txBody>
          <a:bodyPr/>
          <a:lstStyle/>
          <a:p>
            <a:pPr algn="ctr"/>
            <a:r>
              <a:rPr lang="en-US" dirty="0"/>
              <a:t>Topic and Methods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A3313B-3A7A-17C0-8D51-DE9BCC9F9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1212677"/>
            <a:ext cx="4995334" cy="4447360"/>
          </a:xfrm>
        </p:spPr>
        <p:txBody>
          <a:bodyPr>
            <a:normAutofit fontScale="47500" lnSpcReduction="20000"/>
          </a:bodyPr>
          <a:lstStyle/>
          <a:p>
            <a:r>
              <a:rPr lang="en-US" sz="2800" dirty="0"/>
              <a:t>Topic: Analysis of how a star’s central temperature, central density, and effective temperature evolve over time</a:t>
            </a:r>
          </a:p>
          <a:p>
            <a:pPr lvl="1"/>
            <a:r>
              <a:rPr lang="en-US" sz="2800" dirty="0"/>
              <a:t>Will be focusing on a star of 1 solar mass</a:t>
            </a:r>
          </a:p>
          <a:p>
            <a:pPr lvl="1"/>
            <a:r>
              <a:rPr lang="en-US" sz="2800" dirty="0"/>
              <a:t>Basically observing how these properties change over time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83022-1EB0-ADB4-47E5-69EC2A9EC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6825" y="2010904"/>
            <a:ext cx="4995332" cy="364913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60000"/>
              </a:lnSpc>
            </a:pPr>
            <a:r>
              <a:rPr lang="en-US" sz="2500" dirty="0">
                <a:latin typeface="Calibri Body"/>
              </a:rPr>
              <a:t>Method: Ordinary differential equations </a:t>
            </a:r>
          </a:p>
          <a:p>
            <a:pPr lvl="1">
              <a:lnSpc>
                <a:spcPct val="160000"/>
              </a:lnSpc>
            </a:pPr>
            <a:r>
              <a:rPr lang="en-US" sz="2500" dirty="0">
                <a:latin typeface="Calibri Body"/>
              </a:rPr>
              <a:t>Animating the time evolution of the stellar quantities </a:t>
            </a:r>
          </a:p>
          <a:p>
            <a:pPr lvl="1">
              <a:lnSpc>
                <a:spcPct val="160000"/>
              </a:lnSpc>
            </a:pPr>
            <a:r>
              <a:rPr lang="en-US" sz="2500" dirty="0">
                <a:latin typeface="Calibri Body"/>
              </a:rPr>
              <a:t>Use system of ODEs to model evolution </a:t>
            </a:r>
          </a:p>
          <a:p>
            <a:pPr lvl="1">
              <a:lnSpc>
                <a:spcPct val="160000"/>
              </a:lnSpc>
            </a:pPr>
            <a:r>
              <a:rPr lang="en-US" sz="2500" dirty="0">
                <a:latin typeface="Calibri Body"/>
              </a:rPr>
              <a:t>ODE solved using the ODEINT function </a:t>
            </a:r>
          </a:p>
          <a:p>
            <a:pPr lvl="2">
              <a:lnSpc>
                <a:spcPct val="160000"/>
              </a:lnSpc>
            </a:pPr>
            <a:r>
              <a:rPr lang="en-US" sz="2500" dirty="0">
                <a:latin typeface="Calibri Body"/>
              </a:rPr>
              <a:t>Adaptive step-size Runge-</a:t>
            </a:r>
            <a:r>
              <a:rPr lang="en-US" sz="2500" dirty="0" err="1">
                <a:latin typeface="Calibri Body"/>
              </a:rPr>
              <a:t>Kutta</a:t>
            </a:r>
            <a:r>
              <a:rPr lang="en-US" sz="2500" dirty="0">
                <a:latin typeface="Calibri Body"/>
              </a:rPr>
              <a:t> methods</a:t>
            </a:r>
          </a:p>
          <a:p>
            <a:pPr marL="0" lvl="0" indent="0" defTabSz="9144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dirty="0">
                <a:latin typeface="Calibri Body"/>
              </a:rPr>
              <a:t> Initial conditions:</a:t>
            </a:r>
          </a:p>
          <a:p>
            <a:pPr marL="457200" lvl="1" indent="0" defTabSz="9144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dirty="0" err="1">
                <a:latin typeface="Calibri Body"/>
              </a:rPr>
              <a:t>T_c</a:t>
            </a:r>
            <a:r>
              <a:rPr lang="en-US" altLang="en-US" sz="2500" dirty="0">
                <a:latin typeface="Calibri Body"/>
              </a:rPr>
              <a:t>(0) = 1.5 × 10⁷ M² K </a:t>
            </a:r>
          </a:p>
          <a:p>
            <a:pPr marL="457200" lvl="1" indent="0" defTabSz="9144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dirty="0" err="1">
                <a:latin typeface="Calibri Body"/>
              </a:rPr>
              <a:t>ρ_c</a:t>
            </a:r>
            <a:r>
              <a:rPr lang="en-US" altLang="en-US" sz="2500" dirty="0">
                <a:latin typeface="Calibri Body"/>
              </a:rPr>
              <a:t>(0) = 150 M² g/cm³ </a:t>
            </a:r>
          </a:p>
          <a:p>
            <a:pPr marL="457200" lvl="1" indent="0" defTabSz="9144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dirty="0" err="1">
                <a:latin typeface="Calibri Body"/>
              </a:rPr>
              <a:t>T_eff</a:t>
            </a:r>
            <a:r>
              <a:rPr lang="en-US" altLang="en-US" sz="2500" dirty="0">
                <a:latin typeface="Calibri Body"/>
              </a:rPr>
              <a:t>(0) = 5780 M^0.6 K </a:t>
            </a:r>
          </a:p>
          <a:p>
            <a:pPr marL="0" indent="0" defTabSz="9144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dirty="0">
                <a:latin typeface="Calibri Body"/>
              </a:rPr>
              <a:t> Integrated from 0 to 100 Myr</a:t>
            </a:r>
          </a:p>
          <a:p>
            <a:pPr marL="0" indent="0" defTabSz="91440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500" dirty="0">
                <a:latin typeface="Calibri Body"/>
              </a:rPr>
              <a:t> Number of time </a:t>
            </a:r>
            <a:r>
              <a:rPr lang="en-US" altLang="en-US" sz="2500" dirty="0" err="1">
                <a:latin typeface="Calibri Body"/>
              </a:rPr>
              <a:t>teps</a:t>
            </a:r>
            <a:r>
              <a:rPr lang="en-US" altLang="en-US" sz="2500" dirty="0">
                <a:latin typeface="Calibri Body"/>
              </a:rPr>
              <a:t>: 500 points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0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90B8-E764-E983-A488-B7033C4E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6" y="0"/>
            <a:ext cx="10131425" cy="1456267"/>
          </a:xfrm>
        </p:spPr>
        <p:txBody>
          <a:bodyPr/>
          <a:lstStyle/>
          <a:p>
            <a:pPr algn="ctr"/>
            <a:r>
              <a:rPr lang="en-US" dirty="0"/>
              <a:t>Core and Effective Temperature vs Age</a:t>
            </a:r>
          </a:p>
        </p:txBody>
      </p:sp>
      <p:pic>
        <p:nvPicPr>
          <p:cNvPr id="4" name="animation1">
            <a:hlinkClick r:id="" action="ppaction://media"/>
            <a:extLst>
              <a:ext uri="{FF2B5EF4-FFF2-40B4-BE49-F238E27FC236}">
                <a16:creationId xmlns:a16="http://schemas.microsoft.com/office/drawing/2014/main" id="{7E651C83-AD1E-BCF5-0ACF-4F77F416C7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4045" y="1004342"/>
            <a:ext cx="8803909" cy="52823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125FCF-AADA-FBF3-C352-0971347E0140}"/>
              </a:ext>
            </a:extLst>
          </p:cNvPr>
          <p:cNvSpPr txBox="1"/>
          <p:nvPr/>
        </p:nvSpPr>
        <p:spPr>
          <a:xfrm>
            <a:off x="10717967" y="1199213"/>
            <a:ext cx="12591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temps driven by nuclear burning rate; core temp declines as H is consumed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FBBD6C-231C-A5CD-6B54-477A2D4A7E39}"/>
              </a:ext>
            </a:extLst>
          </p:cNvPr>
          <p:cNvSpPr txBox="1"/>
          <p:nvPr/>
        </p:nvSpPr>
        <p:spPr>
          <a:xfrm>
            <a:off x="160019" y="1199212"/>
            <a:ext cx="1534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 temp looks 0 but it’s just because effective temperature MUCH smaller than core temp</a:t>
            </a:r>
          </a:p>
        </p:txBody>
      </p:sp>
    </p:spTree>
    <p:extLst>
      <p:ext uri="{BB962C8B-B14F-4D97-AF65-F5344CB8AC3E}">
        <p14:creationId xmlns:p14="http://schemas.microsoft.com/office/powerpoint/2010/main" val="158118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457FF-3C1D-FFE6-C202-19EDA48D3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C841D-4485-4FD1-2782-F6A3D6724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5" y="-156633"/>
            <a:ext cx="10131425" cy="1456267"/>
          </a:xfrm>
        </p:spPr>
        <p:txBody>
          <a:bodyPr/>
          <a:lstStyle/>
          <a:p>
            <a:pPr algn="ctr"/>
            <a:r>
              <a:rPr lang="en-US" dirty="0"/>
              <a:t>Central Density vs Age</a:t>
            </a:r>
          </a:p>
        </p:txBody>
      </p:sp>
      <p:pic>
        <p:nvPicPr>
          <p:cNvPr id="3" name="animation2">
            <a:hlinkClick r:id="" action="ppaction://media"/>
            <a:extLst>
              <a:ext uri="{FF2B5EF4-FFF2-40B4-BE49-F238E27FC236}">
                <a16:creationId xmlns:a16="http://schemas.microsoft.com/office/drawing/2014/main" id="{D01403F4-1FFF-6612-856A-7D61DB4A48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5255" y="942693"/>
            <a:ext cx="8681489" cy="5208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7ED96E-F85E-9F5D-BBD1-6305093E2247}"/>
              </a:ext>
            </a:extLst>
          </p:cNvPr>
          <p:cNvSpPr txBox="1"/>
          <p:nvPr/>
        </p:nvSpPr>
        <p:spPr>
          <a:xfrm>
            <a:off x="0" y="1299634"/>
            <a:ext cx="1633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Caused by gravitational contraction; increases as star contracts; exponential growth of compressing stellar core</a:t>
            </a:r>
          </a:p>
        </p:txBody>
      </p:sp>
    </p:spTree>
    <p:extLst>
      <p:ext uri="{BB962C8B-B14F-4D97-AF65-F5344CB8AC3E}">
        <p14:creationId xmlns:p14="http://schemas.microsoft.com/office/powerpoint/2010/main" val="318006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A54F5-06D3-B498-DEE7-48D3F4BB8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61190-1761-F0B9-550D-37B46D57D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868" y="117186"/>
            <a:ext cx="9351962" cy="1099252"/>
          </a:xfrm>
        </p:spPr>
        <p:txBody>
          <a:bodyPr/>
          <a:lstStyle/>
          <a:p>
            <a:pPr algn="ctr"/>
            <a:r>
              <a:rPr lang="en-US" dirty="0"/>
              <a:t>Core Temperature vs Central Density</a:t>
            </a:r>
          </a:p>
        </p:txBody>
      </p:sp>
      <p:pic>
        <p:nvPicPr>
          <p:cNvPr id="3" name="animation3">
            <a:hlinkClick r:id="" action="ppaction://media"/>
            <a:extLst>
              <a:ext uri="{FF2B5EF4-FFF2-40B4-BE49-F238E27FC236}">
                <a16:creationId xmlns:a16="http://schemas.microsoft.com/office/drawing/2014/main" id="{0828E030-45BF-B980-B03C-EEB59207902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6357" y="916262"/>
            <a:ext cx="7427171" cy="59417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1EB54C-9249-F6E9-6DD2-1D102FE466A2}"/>
              </a:ext>
            </a:extLst>
          </p:cNvPr>
          <p:cNvSpPr txBox="1"/>
          <p:nvPr/>
        </p:nvSpPr>
        <p:spPr>
          <a:xfrm>
            <a:off x="228600" y="1216438"/>
            <a:ext cx="2099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temperature and central density increases over time; displays evolutionary track in phase space; thermodynamic evolution</a:t>
            </a:r>
          </a:p>
        </p:txBody>
      </p:sp>
    </p:spTree>
    <p:extLst>
      <p:ext uri="{BB962C8B-B14F-4D97-AF65-F5344CB8AC3E}">
        <p14:creationId xmlns:p14="http://schemas.microsoft.com/office/powerpoint/2010/main" val="103840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58</TotalTime>
  <Words>213</Words>
  <Application>Microsoft Office PowerPoint</Application>
  <PresentationFormat>Widescreen</PresentationFormat>
  <Paragraphs>25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Body</vt:lpstr>
      <vt:lpstr>Calibri Light</vt:lpstr>
      <vt:lpstr>Celestial</vt:lpstr>
      <vt:lpstr>Temperature and Density Evolution of Stars</vt:lpstr>
      <vt:lpstr>Topic and Methods</vt:lpstr>
      <vt:lpstr>Core and Effective Temperature vs Age</vt:lpstr>
      <vt:lpstr>Central Density vs Age</vt:lpstr>
      <vt:lpstr>Core Temperature vs Central Density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Kaitlyn Le</dc:creator>
  <cp:lastModifiedBy>Kaitlyn Le</cp:lastModifiedBy>
  <cp:revision>1</cp:revision>
  <dcterms:created xsi:type="dcterms:W3CDTF">2025-12-02T18:36:37Z</dcterms:created>
  <dcterms:modified xsi:type="dcterms:W3CDTF">2025-12-02T21:04:43Z</dcterms:modified>
</cp:coreProperties>
</file>