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78"/>
  </p:normalViewPr>
  <p:slideViewPr>
    <p:cSldViewPr snapToGrid="0">
      <p:cViewPr varScale="1">
        <p:scale>
          <a:sx n="95" d="100"/>
          <a:sy n="95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BFD7-3CB5-D595-57C7-90893A91B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37954-DFC8-06A2-9D70-28586B112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046E5-9333-8F41-70C9-7F1E6962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0DB2-8A20-1A1E-C139-95E0F8D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621F-B69F-2347-8810-DBF21340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3B5C-65AD-A34E-23DE-BD6B53F0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B7FC1-928B-9749-7FB2-B74F63B5B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ED3C-4B4B-0A74-0E82-53160015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F81B-F51C-7FA7-E9C5-EE7585BD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1A76-8590-BEF9-4782-314B36F7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7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D8BB1-D44C-047F-04B0-4DA94B303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30673-6F30-0180-EF30-72D18DA6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1FFCA-2AE9-7525-E479-B54723FD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DE0E0-4CBD-2D43-DB71-7AEAA1E3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0C4E-A440-A03D-5FF3-32D30F42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4B4A-FAA4-40E6-50C4-6FA982C0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D182-C34B-8B7C-09F6-4E222986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C4B0-E54D-4885-050C-52E3C29F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E7E8-FC1A-616F-B058-5AE95438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C6FA-F3FD-BF72-22C2-EF2C1B91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97BE-A189-155A-FDD9-3FB0300D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A3CB-208B-2A57-CDF8-3E08A23F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01A8E-CBA6-656D-F3EF-90A640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4BF2-B67D-3265-CEE2-93C7AFD4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57B7-1C3A-7E1F-D022-286A323D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CEC2-5104-2FF9-BCB0-47B6AC57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8160-0715-8A44-4045-31299F81A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DE12-FBD1-B72A-9E6D-729DD015F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BB60F-6E5C-10F5-6D05-82695481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C121-AC1E-7B0A-E3B4-EEE2B5F6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C3C9E-10CC-34EB-0653-796A2F69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C2AB-9907-6E01-1B30-122E97EB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E7215-DB63-DC62-32A2-063A2C9AE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4E18A-B626-90A3-8E83-F543E141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3189E-8900-27B7-428F-CB5239373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C2A5E-D90D-3701-9713-CCA1C4DC9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4FA87-685D-E824-CDB1-FA95C07B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D4FDB-413E-D1D9-92CD-CD45A42C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94EB0-B68A-1626-45C2-544EF5AA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4700-C674-D4A6-C67B-330FEF92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E9BA8-3A12-2CC1-9AA8-B2BA0A01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4579B-ECB3-2E74-E5D6-A8654812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47C41-C4B9-C543-6B44-D08A7B8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18C2D-8F0A-7012-C3AA-416AB569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57B85-FAD5-7EAF-72D5-C0A27930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3E3B-75B0-4C5D-ECE5-CF38E773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DACD-247A-6ABD-620E-24A9724B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8211-86E9-1431-E5B7-6DD1EFF6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1FC47-6896-719A-7728-1462138E4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13184-7AAC-C39B-4408-C317EA4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8D918-4446-91B1-7769-6F0C6F38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7664-F29D-E3D8-E4A3-490FBDC1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3D3-67A0-5C32-F3A5-86E3F866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5C331-A4B6-676B-01DB-638A7BACF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11027-BBF5-2563-F85F-E6F2BE7B8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8BF6-C29D-EE3D-5DB0-87D4D379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A33BA-77ED-4F62-781D-8C520F1D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942B5-185B-5E6E-191A-8CD6947C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5A451-767C-CFE6-7C7F-110B4923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92B2-2D0A-8F68-117B-86327A47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55C3-F872-EE26-1137-1816A3ED7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0DD-7B98-9C4B-8053-4AB4E173836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937CE-EF22-E092-EB79-22BA65662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53B2C-2E8A-15B5-28BE-F8E4CE4D6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87BB8-3468-A240-9F4F-90061AC3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05FB7-A019-EDCD-BEE8-E5483B2A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3700"/>
              <a:t>Heat Diffusion: How to Dynamically Evaluate Chess Positions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8C11-E6D0-0C92-D646-2164751F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US" sz="1800"/>
              <a:t>By James Jiang</a:t>
            </a:r>
          </a:p>
          <a:p>
            <a:r>
              <a:rPr lang="en-US" sz="1800"/>
              <a:t>EPS109</a:t>
            </a:r>
          </a:p>
        </p:txBody>
      </p:sp>
      <p:pic>
        <p:nvPicPr>
          <p:cNvPr id="5" name="Picture 4" descr="A screenshot of a game&#10;&#10;AI-generated content may be incorrect.">
            <a:extLst>
              <a:ext uri="{FF2B5EF4-FFF2-40B4-BE49-F238E27FC236}">
                <a16:creationId xmlns:a16="http://schemas.microsoft.com/office/drawing/2014/main" id="{2C173DB1-5603-D1C8-D111-AD79E4CA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2093888"/>
            <a:ext cx="5708649" cy="26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FE15E-2CF5-FC59-5750-EF51A550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used to show simulated heat diffusion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709A6-2B85-EE46-C862-530F0169DCB1}"/>
              </a:ext>
            </a:extLst>
          </p:cNvPr>
          <p:cNvSpPr txBox="1"/>
          <p:nvPr/>
        </p:nvSpPr>
        <p:spPr>
          <a:xfrm>
            <a:off x="838200" y="1940439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Colour Heatmap: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Each square dictated by a numerical “influence” based on pieces around it (queen &gt; rook &gt; bishop/knight &gt; pawn)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Red = White, Blue = Black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Darker the square, stronger the control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Gradient Arrows: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Magnitude of influence/control on any given square as gradient vector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Long arrows = Strong influence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Up/Down arrows = influence increasing toward top/bottom of board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Contour Lines: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Lines of equal control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Boundaries where control switches between players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Tight spacing = Rapid change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Wide spacing = Calm change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3" name="Picture 12" descr="A screenshot of a chess board&#10;&#10;AI-generated content may be incorrect.">
            <a:extLst>
              <a:ext uri="{FF2B5EF4-FFF2-40B4-BE49-F238E27FC236}">
                <a16:creationId xmlns:a16="http://schemas.microsoft.com/office/drawing/2014/main" id="{3FF42117-D06E-8119-D003-7D3AF97A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955943"/>
            <a:ext cx="6155141" cy="29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ess_influence_field.mp4">
            <a:hlinkClick r:id="" action="ppaction://media"/>
            <a:extLst>
              <a:ext uri="{FF2B5EF4-FFF2-40B4-BE49-F238E27FC236}">
                <a16:creationId xmlns:a16="http://schemas.microsoft.com/office/drawing/2014/main" id="{6FE47A99-C92F-FEDB-0379-411427B88A1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184275"/>
            <a:ext cx="10515600" cy="4505325"/>
          </a:xfrm>
        </p:spPr>
      </p:pic>
    </p:spTree>
    <p:extLst>
      <p:ext uri="{BB962C8B-B14F-4D97-AF65-F5344CB8AC3E}">
        <p14:creationId xmlns:p14="http://schemas.microsoft.com/office/powerpoint/2010/main" val="7096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118</Words>
  <Application>Microsoft Macintosh PowerPoint</Application>
  <PresentationFormat>Widescreen</PresentationFormat>
  <Paragraphs>19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Heat Diffusion: How to Dynamically Evaluate Chess Positions </vt:lpstr>
      <vt:lpstr>Methods used to show simulated heat diffusion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Jiang</dc:creator>
  <cp:lastModifiedBy>James Jiang</cp:lastModifiedBy>
  <cp:revision>1</cp:revision>
  <dcterms:created xsi:type="dcterms:W3CDTF">2025-12-04T01:43:45Z</dcterms:created>
  <dcterms:modified xsi:type="dcterms:W3CDTF">2025-12-04T17:27:23Z</dcterms:modified>
</cp:coreProperties>
</file>