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91318bc5b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91318bc5b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nSPICE (spacecraft planet instrument C-matrix events): is a NASA information system </a:t>
            </a:r>
            <a:r>
              <a:rPr lang="en"/>
              <a:t>that</a:t>
            </a:r>
            <a:r>
              <a:rPr lang="en"/>
              <a:t> is used to </a:t>
            </a:r>
            <a:r>
              <a:rPr lang="en"/>
              <a:t>computer</a:t>
            </a:r>
            <a:r>
              <a:rPr lang="en"/>
              <a:t> geometric </a:t>
            </a:r>
            <a:r>
              <a:rPr lang="en"/>
              <a:t>information</a:t>
            </a:r>
            <a:r>
              <a:rPr lang="en"/>
              <a:t> used in planning and analyzing science observation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Lsk (</a:t>
            </a:r>
            <a:r>
              <a:rPr lang="en">
                <a:solidFill>
                  <a:schemeClr val="dk1"/>
                </a:solidFill>
              </a:rPr>
              <a:t>Leapseconds Kernel) </a:t>
            </a:r>
            <a:r>
              <a:rPr lang="en"/>
              <a:t>: Time conversion file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Pck (planetary constants </a:t>
            </a:r>
            <a:r>
              <a:rPr lang="en"/>
              <a:t>kernel</a:t>
            </a:r>
            <a:r>
              <a:rPr lang="en"/>
              <a:t>) :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SPK ( spacecraft and planet kernel) : contains the rover xyz positions on mars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IDDG SPK: contains the geometry of the rover’s arms, but its </a:t>
            </a:r>
            <a:r>
              <a:rPr lang="en"/>
              <a:t>primary use is providing the rover’s main SPK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Spkpos: uses the target name, reference frame of position and what you wish to observe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Arctan2: a math function that is used to calculate the angle of a vector in a 2d plane, which allows me to determine where the rover is facing by using the difference of the current long,lat position to the next curr long,lat position.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Determine the next long,lat since the data gives all of them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91318bc5b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91318bc5b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zmZSOL79a-VupcGFd6dB1s2efEInYiPh/view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0"/>
            <a:ext cx="8520600" cy="1020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Rover movement on Mars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10940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By: Joon Hwang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0275" y="1655475"/>
            <a:ext cx="7214775" cy="3304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SPICE and spiceypy</a:t>
            </a:r>
            <a:br>
              <a:rPr lang="en"/>
            </a:b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480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SPICE Ephemeris Data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Using NASA’s Rover and </a:t>
            </a:r>
            <a:r>
              <a:rPr lang="en"/>
              <a:t>Instrument Deployment Device Geometry</a:t>
            </a:r>
            <a:r>
              <a:rPr lang="en"/>
              <a:t> (</a:t>
            </a:r>
            <a:r>
              <a:rPr lang="en"/>
              <a:t>IDDG</a:t>
            </a:r>
            <a:r>
              <a:rPr lang="en"/>
              <a:t>) spk kernel that contain recording of rover positions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Includes spk, iddg spk, lsk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SPICEYPY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The python wrapper for the SPICE toolkit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Sp.spkpos: return the target position </a:t>
            </a:r>
            <a:r>
              <a:rPr lang="en"/>
              <a:t>relative</a:t>
            </a:r>
            <a:r>
              <a:rPr lang="en"/>
              <a:t> to the observing body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Sp.reclat: </a:t>
            </a:r>
            <a:r>
              <a:rPr lang="en"/>
              <a:t>convert</a:t>
            </a:r>
            <a:r>
              <a:rPr lang="en"/>
              <a:t> rectangular coordinates to </a:t>
            </a:r>
            <a:r>
              <a:rPr lang="en"/>
              <a:t>latitude and longitude coordinates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Arctan2: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direction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Four-quadrant inverse tangent function</a:t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3000" y="1800325"/>
            <a:ext cx="4031701" cy="123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Animation </a:t>
            </a:r>
            <a:endParaRPr/>
          </a:p>
        </p:txBody>
      </p:sp>
      <p:pic>
        <p:nvPicPr>
          <p:cNvPr id="69" name="Google Shape;69;p15" title="animation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61513" y="1017725"/>
            <a:ext cx="3820975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