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g3ad38cd9a38_0_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" name="Google Shape;60;g3ad38cd9a38_0_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g3ad38cd9a38_0_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" name="Google Shape;67;g3ad38cd9a38_0_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g3ad38cd9a38_0_1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" name="Google Shape;73;g3ad38cd9a38_0_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hyperlink" Target="http://drive.google.com/file/d/1BRjs4wf7OO-FG0YXbPyM0pMwOMeKq3ll/view" TargetMode="External"/><Relationship Id="rId4" Type="http://schemas.openxmlformats.org/officeDocument/2006/relationships/image" Target="../media/image1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hyperlink" Target="https://www.conservation.ca.gov/cgs/documents/publications/map-sheets/MS_049.pdf" TargetMode="External"/><Relationship Id="rId4" Type="http://schemas.openxmlformats.org/officeDocument/2006/relationships/hyperlink" Target="https://agupubs.onlinelibrary.wiley.com/doi/full/10.1029/2007JB004998" TargetMode="External"/><Relationship Id="rId5" Type="http://schemas.openxmlformats.org/officeDocument/2006/relationships/hyperlink" Target="https://docs.scipy.org/doc/scipy/reference/generated/scipy.stats.weibull_min.html" TargetMode="Externa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0" y="543600"/>
            <a:ext cx="5091900" cy="35982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Modeling Recurrence Intervals of Major California Earthquakes</a:t>
            </a:r>
            <a:endParaRPr/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4141800"/>
            <a:ext cx="50919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Ether Gu</a:t>
            </a:r>
            <a:endParaRPr/>
          </a:p>
        </p:txBody>
      </p:sp>
      <p:pic>
        <p:nvPicPr>
          <p:cNvPr id="56" name="Google Shape;56;p13"/>
          <p:cNvPicPr preferRelativeResize="0"/>
          <p:nvPr/>
        </p:nvPicPr>
        <p:blipFill rotWithShape="1">
          <a:blip r:embed="rId3">
            <a:alphaModFix/>
          </a:blip>
          <a:srcRect b="2213" l="2524" r="0" t="6328"/>
          <a:stretch/>
        </p:blipFill>
        <p:spPr>
          <a:xfrm>
            <a:off x="5323675" y="31550"/>
            <a:ext cx="3645975" cy="4513325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3"/>
          <p:cNvSpPr txBox="1"/>
          <p:nvPr/>
        </p:nvSpPr>
        <p:spPr>
          <a:xfrm>
            <a:off x="5646663" y="4544875"/>
            <a:ext cx="3000000" cy="6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M&gt;=5 California Earthquakes, 1800-1999. </a:t>
            </a:r>
            <a:r>
              <a:rPr lang="en"/>
              <a:t>conservation.ca.gov/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Topic and Methods</a:t>
            </a:r>
            <a:endParaRPr/>
          </a:p>
        </p:txBody>
      </p:sp>
      <p:sp>
        <p:nvSpPr>
          <p:cNvPr id="63" name="Google Shape;63;p14"/>
          <p:cNvSpPr txBox="1"/>
          <p:nvPr>
            <p:ph idx="1" type="body"/>
          </p:nvPr>
        </p:nvSpPr>
        <p:spPr>
          <a:xfrm>
            <a:off x="311700" y="1152475"/>
            <a:ext cx="45237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10000"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Download catalog of M7+ earthquakes in california 1850-present with Cartopy</a:t>
            </a:r>
            <a:endParaRPr/>
          </a:p>
          <a:p>
            <a:pPr indent="0" lvl="0" marL="4572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Calculate recurrence intervals and fit to Weibull distribution with Scipy</a:t>
            </a:r>
            <a:endParaRPr/>
          </a:p>
          <a:p>
            <a:pPr indent="0" lvl="0" marL="4572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Simulate future recurrence intervals using the distribution and see results</a:t>
            </a:r>
            <a:endParaRPr/>
          </a:p>
        </p:txBody>
      </p:sp>
      <p:pic>
        <p:nvPicPr>
          <p:cNvPr id="64" name="Google Shape;64;p14" title="fitted earthquake data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835400" y="661275"/>
            <a:ext cx="3996900" cy="38209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5"/>
          <p:cNvSpPr txBox="1"/>
          <p:nvPr>
            <p:ph type="title"/>
          </p:nvPr>
        </p:nvSpPr>
        <p:spPr>
          <a:xfrm>
            <a:off x="311688" y="343850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Results</a:t>
            </a:r>
            <a:endParaRPr/>
          </a:p>
        </p:txBody>
      </p:sp>
      <p:pic>
        <p:nvPicPr>
          <p:cNvPr id="70" name="Google Shape;70;p15" title="Sequence 01.mp4">
            <a:hlinkClick r:id="rId3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434275" y="916550"/>
            <a:ext cx="6275439" cy="392214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References</a:t>
            </a:r>
            <a:endParaRPr/>
          </a:p>
        </p:txBody>
      </p:sp>
      <p:sp>
        <p:nvSpPr>
          <p:cNvPr id="76" name="Google Shape;76;p1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Figure of M5+ earthquakes 1800-1999: </a:t>
            </a:r>
            <a:r>
              <a:rPr lang="en" u="sng">
                <a:solidFill>
                  <a:schemeClr val="hlink"/>
                </a:solidFill>
                <a:hlinkClick r:id="rId3"/>
              </a:rPr>
              <a:t>https://www.conservation.ca.gov/cgs/documents/publications/map-sheets/MS_049.pdf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Paper on earthquake recurrence sims using probability distributions: </a:t>
            </a:r>
            <a:r>
              <a:rPr lang="en" u="sng">
                <a:solidFill>
                  <a:schemeClr val="hlink"/>
                </a:solidFill>
                <a:hlinkClick r:id="rId4"/>
              </a:rPr>
              <a:t>https://agupubs.onlinelibrary.wiley.com/doi/full/10.1029/2007JB004998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"/>
              <a:t>Scipy Weibull distro documentation: </a:t>
            </a:r>
            <a:r>
              <a:rPr lang="en" u="sng">
                <a:solidFill>
                  <a:schemeClr val="hlink"/>
                </a:solidFill>
                <a:hlinkClick r:id="rId5"/>
              </a:rPr>
              <a:t>https://docs.scipy.org/doc/scipy/reference/generated/scipy.stats.weibull_min.html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