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987E9-6E02-4D68-8068-700B70D4945B}" v="5" dt="2025-12-02T10:36:41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c928bae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c928bae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c928bae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ac928bae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creenshot 2025-12-01 at 9.45.00 PM.png"/>
          <p:cNvPicPr preferRelativeResize="0"/>
          <p:nvPr/>
        </p:nvPicPr>
        <p:blipFill rotWithShape="1">
          <a:blip r:embed="rId3">
            <a:alphaModFix/>
          </a:blip>
          <a:srcRect l="688" r="895"/>
          <a:stretch/>
        </p:blipFill>
        <p:spPr>
          <a:xfrm>
            <a:off x="579050" y="0"/>
            <a:ext cx="79685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8650" y="-17275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772850" y="2106875"/>
            <a:ext cx="5598300" cy="8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Mobility Carriers in a P-N Junction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74350" y="2692600"/>
            <a:ext cx="13953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Alvaro Estrella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 rot="5400000">
            <a:off x="4156288" y="26435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5400000">
            <a:off x="4156288" y="22570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 rot="5400000">
            <a:off x="4941788" y="2631013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 rot="5400000">
            <a:off x="4941788" y="2244513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 rot="5400000">
            <a:off x="4549038" y="26435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5400000">
            <a:off x="4549038" y="22570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758325" y="2756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4339750" y="2756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758338" y="2070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339763" y="2070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758338" y="2413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339763" y="2413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5400000">
            <a:off x="2787288" y="26435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5400000">
            <a:off x="2787288" y="22570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5400000">
            <a:off x="3572788" y="2631013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5400000">
            <a:off x="3572788" y="2244513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 rot="5400000">
            <a:off x="3180038" y="26435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 rot="5400000">
            <a:off x="3180038" y="22570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3389325" y="2756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2970750" y="2756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3389338" y="2070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2970763" y="2070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389338" y="2413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2970763" y="2413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 rot="5400000">
            <a:off x="1418288" y="26435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1418288" y="22570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rot="5400000">
            <a:off x="2203788" y="2631013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rot="5400000">
            <a:off x="2203788" y="2244513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5400000">
            <a:off x="1811038" y="26435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 rot="5400000">
            <a:off x="1811038" y="225708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2020325" y="2756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1601750" y="2756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2020338" y="2070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601763" y="2070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2020338" y="2413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601763" y="2413538"/>
            <a:ext cx="355200" cy="129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4" title="Screenshot 2025-12-02 at 1.48.3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549" y="306250"/>
            <a:ext cx="3727923" cy="7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64825" y="306250"/>
            <a:ext cx="782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Topic</a:t>
            </a:r>
            <a:endParaRPr sz="18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64825" y="767650"/>
            <a:ext cx="48963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Simulation of a P-N junction highlighting the behavior of mobility carriers (holes, electrons) and the evolution of the depletion region when a bias voltage is applied.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P-N junctions are fundamental components of modern-day electronics, including diodes, transistors, and amplifiers.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64825" y="2553137"/>
            <a:ext cx="11262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Methods</a:t>
            </a:r>
            <a:endParaRPr sz="18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64825" y="3014541"/>
            <a:ext cx="52185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-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Generated a 2D lattice silicon lattice with P-type and N-type dopants.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-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Simulated mobility carriers as point particles through random walks.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-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Manipulated mobility carriers positions through directional biases.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-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Attributed mobility carriers attractive and repulsive forces for like-charge and opposite-charge particles.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-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Attributed mobility carriers a repulsive force for neutral charge particles (lattice atoms).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-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Applied a bias voltage to simulate forward and reverse bias conditions.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-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Calculated depletion region based on applied bias and doping concentrations.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583156" y="1480583"/>
            <a:ext cx="1241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P-Type Semiconductor</a:t>
            </a:r>
            <a:endParaRPr sz="10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Lattice</a:t>
            </a:r>
            <a:endParaRPr sz="10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4" title="Screenshot 2025-12-02 at 2.11.46 AM.png"/>
          <p:cNvPicPr preferRelativeResize="0"/>
          <p:nvPr/>
        </p:nvPicPr>
        <p:blipFill rotWithShape="1">
          <a:blip r:embed="rId4">
            <a:alphaModFix/>
          </a:blip>
          <a:srcRect l="3390"/>
          <a:stretch/>
        </p:blipFill>
        <p:spPr>
          <a:xfrm>
            <a:off x="5583194" y="2000583"/>
            <a:ext cx="1241600" cy="12851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14" title="Screenshot 2025-12-02 at 2.12.17 AM.png"/>
          <p:cNvPicPr preferRelativeResize="0"/>
          <p:nvPr/>
        </p:nvPicPr>
        <p:blipFill rotWithShape="1">
          <a:blip r:embed="rId5">
            <a:alphaModFix/>
          </a:blip>
          <a:srcRect l="3006"/>
          <a:stretch/>
        </p:blipFill>
        <p:spPr>
          <a:xfrm>
            <a:off x="7286219" y="2000595"/>
            <a:ext cx="1241600" cy="12851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14"/>
          <p:cNvSpPr/>
          <p:nvPr/>
        </p:nvSpPr>
        <p:spPr>
          <a:xfrm>
            <a:off x="5390281" y="34198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5390281" y="3716487"/>
            <a:ext cx="239400" cy="239100"/>
          </a:xfrm>
          <a:prstGeom prst="ellipse">
            <a:avLst/>
          </a:prstGeom>
          <a:solidFill>
            <a:srgbClr val="717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390281" y="4013112"/>
            <a:ext cx="239400" cy="239100"/>
          </a:xfrm>
          <a:prstGeom prst="ellipse">
            <a:avLst/>
          </a:prstGeom>
          <a:solidFill>
            <a:srgbClr val="FF80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5747356" y="3419862"/>
            <a:ext cx="10506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Silicon (Si)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7286169" y="1480581"/>
            <a:ext cx="1241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N-Type Semiconductor</a:t>
            </a:r>
            <a:endParaRPr sz="10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Lattice</a:t>
            </a:r>
            <a:endParaRPr sz="10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5747356" y="3718587"/>
            <a:ext cx="11742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Donor Dopant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5747356" y="4017312"/>
            <a:ext cx="14421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Acceptor Dopant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189456" y="3569225"/>
            <a:ext cx="239400" cy="239100"/>
          </a:xfrm>
          <a:prstGeom prst="ellipse">
            <a:avLst/>
          </a:prstGeom>
          <a:solidFill>
            <a:srgbClr val="D0E9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7189456" y="3865850"/>
            <a:ext cx="239400" cy="239100"/>
          </a:xfrm>
          <a:prstGeom prst="ellipse">
            <a:avLst/>
          </a:prstGeom>
          <a:solidFill>
            <a:srgbClr val="FFCD6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7546531" y="3569225"/>
            <a:ext cx="10506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Electron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7546531" y="3867950"/>
            <a:ext cx="11742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Hole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2845206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3237956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3630706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2845206" y="2358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3237956" y="2358662"/>
            <a:ext cx="239400" cy="239100"/>
          </a:xfrm>
          <a:prstGeom prst="ellipse">
            <a:avLst/>
          </a:prstGeom>
          <a:solidFill>
            <a:srgbClr val="717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3630706" y="2358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2845206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3237956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3630706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4214194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4606944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4999694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4214194" y="2358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4606944" y="2358662"/>
            <a:ext cx="239400" cy="239100"/>
          </a:xfrm>
          <a:prstGeom prst="ellipse">
            <a:avLst/>
          </a:prstGeom>
          <a:solidFill>
            <a:srgbClr val="FF80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4999694" y="2358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4214194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4606944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4999694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1476194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1868944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>
            <a:off x="2261694" y="2015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1476194" y="2358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1868944" y="2358662"/>
            <a:ext cx="239400" cy="2391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2261694" y="2358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1476194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1868944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2261694" y="2701662"/>
            <a:ext cx="239400" cy="23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3483749" y="2328550"/>
            <a:ext cx="63900" cy="63900"/>
          </a:xfrm>
          <a:prstGeom prst="ellipse">
            <a:avLst/>
          </a:prstGeom>
          <a:solidFill>
            <a:srgbClr val="D0E9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4863551" y="2446252"/>
            <a:ext cx="63900" cy="63900"/>
          </a:xfrm>
          <a:prstGeom prst="ellipse">
            <a:avLst/>
          </a:prstGeom>
          <a:solidFill>
            <a:srgbClr val="FFCD6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">
            <a:hlinkClick r:id="" action="ppaction://media"/>
            <a:extLst>
              <a:ext uri="{FF2B5EF4-FFF2-40B4-BE49-F238E27FC236}">
                <a16:creationId xmlns:a16="http://schemas.microsoft.com/office/drawing/2014/main" id="{C11F599B-37FF-5342-B76C-FAF2C43CC0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94" y="36232"/>
            <a:ext cx="7924613" cy="507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5</cp:revision>
  <dcterms:modified xsi:type="dcterms:W3CDTF">2025-12-02T10:41:02Z</dcterms:modified>
</cp:coreProperties>
</file>