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abb0b241c7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abb0b241c7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abb0b241c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abb0b241c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drive.google.com/file/d/1sF80gaI-9aUnaqeB6WB_hqUYDEAnasw8/view" TargetMode="External"/><Relationship Id="rId4" Type="http://schemas.openxmlformats.org/officeDocument/2006/relationships/image" Target="../media/image2.jpg"/><Relationship Id="rId10" Type="http://schemas.openxmlformats.org/officeDocument/2006/relationships/image" Target="../media/image3.jpg"/><Relationship Id="rId9" Type="http://schemas.openxmlformats.org/officeDocument/2006/relationships/hyperlink" Target="http://drive.google.com/file/d/1csxEFORW6mGmR75zYlrsGG1ngK5wSrvh/view" TargetMode="External"/><Relationship Id="rId5" Type="http://schemas.openxmlformats.org/officeDocument/2006/relationships/hyperlink" Target="http://drive.google.com/file/d/1LiyS73lrLQJPaatHZa4rkKBZcC_pCJZj/view" TargetMode="External"/><Relationship Id="rId6" Type="http://schemas.openxmlformats.org/officeDocument/2006/relationships/image" Target="../media/image4.jpg"/><Relationship Id="rId7" Type="http://schemas.openxmlformats.org/officeDocument/2006/relationships/hyperlink" Target="http://drive.google.com/file/d/1ndtaf9a0OpuvcRT65MAZR5PvG5CcDJlc/view" TargetMode="External"/><Relationship Id="rId8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432850"/>
            <a:ext cx="8520600" cy="134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Next-frame prediction for a bouncing ball with CNNs</a:t>
            </a:r>
            <a:endParaRPr sz="4000"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191185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Mishty Dhekial</a:t>
            </a:r>
            <a:endParaRPr sz="2200"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10113" y="2616250"/>
            <a:ext cx="6123765" cy="21342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Simulation Topic + Methods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1435650"/>
            <a:ext cx="4377300" cy="3002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</a:rPr>
              <a:t>Goal</a:t>
            </a:r>
            <a:endParaRPr b="1"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100">
                <a:solidFill>
                  <a:schemeClr val="dk1"/>
                </a:solidFill>
              </a:rPr>
              <a:t>Simulate a 2D bouncing ball using </a:t>
            </a:r>
            <a:r>
              <a:rPr lang="en" sz="1100">
                <a:solidFill>
                  <a:schemeClr val="dk1"/>
                </a:solidFill>
                <a:highlight>
                  <a:srgbClr val="FFF2CC"/>
                </a:highlight>
              </a:rPr>
              <a:t>kinematics simulation</a:t>
            </a:r>
            <a:r>
              <a:rPr lang="en" sz="1100">
                <a:solidFill>
                  <a:schemeClr val="dk1"/>
                </a:solidFill>
              </a:rPr>
              <a:t> and train a convolutional neural network (CNN) to predict the </a:t>
            </a:r>
            <a:r>
              <a:rPr b="1" lang="en" sz="1100">
                <a:solidFill>
                  <a:schemeClr val="dk1"/>
                </a:solidFill>
              </a:rPr>
              <a:t>next video frame</a:t>
            </a:r>
            <a:r>
              <a:rPr lang="en" sz="1100">
                <a:solidFill>
                  <a:schemeClr val="dk1"/>
                </a:solidFill>
              </a:rPr>
              <a:t> from the prior frames.</a:t>
            </a:r>
            <a:br>
              <a:rPr lang="en" sz="1100">
                <a:solidFill>
                  <a:schemeClr val="dk1"/>
                </a:solidFill>
              </a:rPr>
            </a:b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</a:rPr>
              <a:t>Kinematics simulation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2D box with one ball; state is position and velocity.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Gravity acts downward each time step; elastic collisions at the walls (velocity component flips sign and is scaled by a bounce coefficient).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Each time step is rendered as a 64×64 grayscale image with a bright circular ball on a dark background.</a:t>
            </a:r>
            <a:br>
              <a:rPr lang="en" sz="1100">
                <a:solidFill>
                  <a:schemeClr val="dk1"/>
                </a:solidFill>
              </a:rPr>
            </a:b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100"/>
          </a:p>
        </p:txBody>
      </p:sp>
      <p:sp>
        <p:nvSpPr>
          <p:cNvPr id="63" name="Google Shape;63;p14"/>
          <p:cNvSpPr txBox="1"/>
          <p:nvPr/>
        </p:nvSpPr>
        <p:spPr>
          <a:xfrm>
            <a:off x="4689000" y="1186200"/>
            <a:ext cx="4254900" cy="35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</a:rPr>
              <a:t>Dataset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Simulated about 200 independent trajectories of a single ball bouncing in a 2D box using kinematics (gravity + elastic wall collisions).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Each trajectory has 25 time steps, rendered as 64 × 64 grayscale images.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Each training example  ([frame t, t + 1, t + 2, t + 3] and frame t + 4]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Split trajectories into 80% training and 20% test.</a:t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dk1"/>
                </a:solidFill>
              </a:rPr>
              <a:t>CNN model</a:t>
            </a:r>
            <a:endParaRPr b="1" sz="11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Model</a:t>
            </a:r>
            <a:r>
              <a:rPr lang="en" sz="1100">
                <a:solidFill>
                  <a:schemeClr val="dk1"/>
                </a:solidFill>
              </a:rPr>
              <a:t> with 3 convolution + pooling layers and 3 upsampling + convolution layers.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Input: 4 × 64 × 64 image.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Output: 1 × 64 × 64 prediction for next frame.</a:t>
            </a:r>
            <a:endParaRPr sz="1100">
              <a:solidFill>
                <a:schemeClr val="dk1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AutoNum type="arabicPeriod"/>
            </a:pPr>
            <a:r>
              <a:rPr lang="en" sz="1100">
                <a:solidFill>
                  <a:schemeClr val="dk1"/>
                </a:solidFill>
              </a:rPr>
              <a:t>Trained with mean squared error (MSE) loss.</a:t>
            </a:r>
            <a:endParaRPr sz="1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Animations</a:t>
            </a:r>
            <a:endParaRPr/>
          </a:p>
        </p:txBody>
      </p:sp>
      <p:pic>
        <p:nvPicPr>
          <p:cNvPr id="69" name="Google Shape;69;p15" title="animation1_new_new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72625" y="1178961"/>
            <a:ext cx="3399369" cy="2039621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15" title="animation2_new_new.mp4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711225" y="3087763"/>
            <a:ext cx="3120900" cy="1872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 title="animation3_new_new.mp4">
            <a:hlinkClick r:id="rId7"/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4572005" y="1212275"/>
            <a:ext cx="3399369" cy="203962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 title="animation4_new_new.mp4">
            <a:hlinkClick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1172632" y="3004225"/>
            <a:ext cx="3399369" cy="20396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