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/>
    <p:restoredTop sz="94673"/>
  </p:normalViewPr>
  <p:slideViewPr>
    <p:cSldViewPr snapToGrid="0">
      <p:cViewPr varScale="1">
        <p:scale>
          <a:sx n="115" d="100"/>
          <a:sy n="115" d="100"/>
        </p:scale>
        <p:origin x="4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8F5B0-B204-9E2A-625A-D570BFE21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F56697-4F85-68E5-C5ED-41DE364BD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11186-9208-3F75-626D-EABDAABB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EBBE3-1DEB-5C3D-9B33-74795BB4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A5F12-8711-B2FC-F805-D4CD9235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06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5FA33-435E-DC1F-36D6-D472A2F5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A7C446-F7C0-82BB-D8C9-7F3C0F0B3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26D999-51F7-BA65-292E-FC1934BE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F0A59-E413-3E92-78B8-BA1721EC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2BA6BC-9D1F-0634-2FC1-2DC7B797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30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0BD819-DDED-0979-8013-A1E59F7BD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490819-2418-5D53-C347-810539F18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642138-9C42-91C1-E4F6-6863BDCF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9EA70-2344-2B80-EAB7-71057958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995D17-73C5-3FCC-DF84-24F07C52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3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4BEC7-6ACB-975C-8CAD-398DAF21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194624-4BC5-569B-D33E-CB5018936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1737B6-CDF8-281A-6231-08DF9E8C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3A4F7-C236-0DFD-F7F8-B46CCD0E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DACA5D-7AA9-2D51-FE27-765FA55F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79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31D5C-0342-BA48-B956-C52F57F5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22F4C8-0C10-3072-7007-A2767E5D2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FDCC38-3DCC-05F9-C9A7-0658F718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F7039-B3EF-893A-F825-3A884312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5790DD-F61F-D8D4-28CA-2EBA72D0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20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92BC9-C05D-402A-B3F4-D3E33E83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83FC53-824A-ECBD-0E9F-DE9E1E94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503750-251B-42CD-8961-18E1911A7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27573E-F6B6-A77D-C9A9-0D679B14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CF1DE3-F23A-5814-7482-410E1098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8EA994-4745-22AE-082C-EF55B1A7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21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B8DA9-22D7-9F7A-D27E-A8933E3D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480A83-25F8-9E1C-3F12-F7A97BF3D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FBF6CE-3905-30B5-8082-869BE40FF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6FE9DB-AA89-2DAD-F0F9-47AFD686B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543E657-9D77-4893-7B3C-F25039109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A0C48D-8E4F-7EA2-C270-35C1D4A1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C32C96-808F-39C0-03EA-3E561153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F2B5F9-F17A-5486-E4C5-D37EC9D5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55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2120C-1554-A766-A206-82719449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3FD9B6-7866-22EC-42F0-E940A9F5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4433AC-CA75-415A-F0F2-BA1427A5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6650EA-E009-3777-CFDB-23DD1039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8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A6A48C-5309-B574-57ED-2B360AAF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203CC0-9C69-3657-5015-408CDB70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75DAFE-53C1-0B50-291F-1C60FF1D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75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F5DB8-759F-2125-5ACD-CFBBB586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C484A-74D5-24F1-162A-C403BEE6A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CDACD5-5C40-A0C6-55FB-1D6BA68BB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7DEF3E-6E52-D4E4-CBE4-69E2A2A8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6643C-7D83-B8CF-B8C4-CCE6DC4E2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FBA926-14E5-781F-4AB1-1F52943E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7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C4DF9-5B82-0CF8-A4D8-6F75D2E1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991B5C-3CB2-C073-C0E7-353DE2C1F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926043-DA56-516D-7415-2299DC778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B4411B-3E90-FF5C-E20E-1BB428DF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D03D22-D9E2-C192-92A1-DA80ADDA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8826CE-03B7-6DE9-69FF-357E6D60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83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50E32E-B8E4-EA01-5D27-E30CE462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B36008-66D6-7C05-9051-0DAEB480D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9FC697-D283-8F7C-8ABB-CE6CBE082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59B77-4348-9847-B1AF-6F9401B43910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9D8DBF-1747-CAF5-6573-DABCE601D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1DB85-847A-096E-46B7-34DB449F9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24781E-5026-2F40-AF13-F869429B9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32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647FE6-C291-3F30-28F2-8EF154AA3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616913" cy="2795160"/>
          </a:xfrm>
        </p:spPr>
        <p:txBody>
          <a:bodyPr>
            <a:normAutofit/>
          </a:bodyPr>
          <a:lstStyle/>
          <a:p>
            <a:r>
              <a:rPr lang="fr-FR" sz="4400" dirty="0" err="1"/>
              <a:t>Exploring</a:t>
            </a:r>
            <a:r>
              <a:rPr lang="fr-FR" sz="4400" dirty="0"/>
              <a:t> the </a:t>
            </a:r>
            <a:r>
              <a:rPr lang="fr-FR" sz="4400" dirty="0" err="1"/>
              <a:t>creation</a:t>
            </a:r>
            <a:r>
              <a:rPr lang="fr-FR" sz="4400" dirty="0"/>
              <a:t> of the </a:t>
            </a:r>
            <a:r>
              <a:rPr lang="fr-FR" sz="4400" dirty="0" err="1"/>
              <a:t>Cesàro</a:t>
            </a:r>
            <a:r>
              <a:rPr lang="fr-FR" sz="4400" dirty="0"/>
              <a:t> Fractal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A63969-C054-0C93-852E-C339D5CA3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6287" y="4121253"/>
            <a:ext cx="3125337" cy="1136843"/>
          </a:xfrm>
        </p:spPr>
        <p:txBody>
          <a:bodyPr>
            <a:normAutofit/>
          </a:bodyPr>
          <a:lstStyle/>
          <a:p>
            <a:r>
              <a:rPr lang="fr-FR" sz="1800"/>
              <a:t>Eliott Daspet</a:t>
            </a:r>
          </a:p>
        </p:txBody>
      </p:sp>
      <p:pic>
        <p:nvPicPr>
          <p:cNvPr id="5" name="Image 4" descr="Une image contenant motif, Motif, Motif (stylisme), tissu&#10;&#10;Le contenu généré par l’IA peut être incorrect.">
            <a:extLst>
              <a:ext uri="{FF2B5EF4-FFF2-40B4-BE49-F238E27FC236}">
                <a16:creationId xmlns:a16="http://schemas.microsoft.com/office/drawing/2014/main" id="{CFB2A90C-EBCA-682B-3805-5B27778B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6C45BC-16F0-8073-E995-2F49FAE0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Topic and Methods used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2CE143-81A6-24AF-8C95-6CB631CA9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63" y="806267"/>
            <a:ext cx="3252610" cy="15417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What is the </a:t>
            </a:r>
            <a:r>
              <a:rPr lang="en-US" sz="2000" dirty="0" err="1"/>
              <a:t>Cesàro</a:t>
            </a:r>
            <a:r>
              <a:rPr lang="en-US" sz="2000" dirty="0"/>
              <a:t> fractal ?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4 self-similar curves, </a:t>
            </a:r>
            <a:r>
              <a:rPr lang="en-US" sz="2000" dirty="0" err="1"/>
              <a:t>Cesàro</a:t>
            </a:r>
            <a:r>
              <a:rPr lang="en-US" sz="2000" dirty="0"/>
              <a:t> curves</a:t>
            </a:r>
          </a:p>
          <a:p>
            <a:endParaRPr lang="en-US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7169EF-F7BD-6E8D-068D-EFF58E9EBB18}"/>
              </a:ext>
            </a:extLst>
          </p:cNvPr>
          <p:cNvSpPr txBox="1"/>
          <p:nvPr/>
        </p:nvSpPr>
        <p:spPr>
          <a:xfrm>
            <a:off x="8664346" y="806267"/>
            <a:ext cx="2926080" cy="1741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What methods were used ?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Lindenmayer systems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Recursion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Image 7" descr="Une image contenant motif, Symétrie, art, Motif&#10;&#10;Le contenu généré par l’IA peut être incorrect.">
            <a:extLst>
              <a:ext uri="{FF2B5EF4-FFF2-40B4-BE49-F238E27FC236}">
                <a16:creationId xmlns:a16="http://schemas.microsoft.com/office/drawing/2014/main" id="{A437666B-1BD1-F8F0-C940-C3597F25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352" y="2761501"/>
            <a:ext cx="3290232" cy="329023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50F9E05-A984-5010-4096-D7B23947E67B}"/>
              </a:ext>
            </a:extLst>
          </p:cNvPr>
          <p:cNvCxnSpPr>
            <a:cxnSpLocks/>
          </p:cNvCxnSpPr>
          <p:nvPr/>
        </p:nvCxnSpPr>
        <p:spPr>
          <a:xfrm>
            <a:off x="9161705" y="3442771"/>
            <a:ext cx="16754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93AE089-2A0C-FB33-037D-E414F44E6E10}"/>
              </a:ext>
            </a:extLst>
          </p:cNvPr>
          <p:cNvCxnSpPr>
            <a:cxnSpLocks/>
          </p:cNvCxnSpPr>
          <p:nvPr/>
        </p:nvCxnSpPr>
        <p:spPr>
          <a:xfrm>
            <a:off x="9134924" y="5079209"/>
            <a:ext cx="7330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4C8EA60-3038-ED2D-7DE5-7F6D26658523}"/>
              </a:ext>
            </a:extLst>
          </p:cNvPr>
          <p:cNvCxnSpPr>
            <a:cxnSpLocks/>
          </p:cNvCxnSpPr>
          <p:nvPr/>
        </p:nvCxnSpPr>
        <p:spPr>
          <a:xfrm flipV="1">
            <a:off x="9847610" y="4406617"/>
            <a:ext cx="133724" cy="672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FA75A31-95C8-7C71-4E0D-C83A06BA63E0}"/>
              </a:ext>
            </a:extLst>
          </p:cNvPr>
          <p:cNvCxnSpPr>
            <a:cxnSpLocks/>
          </p:cNvCxnSpPr>
          <p:nvPr/>
        </p:nvCxnSpPr>
        <p:spPr>
          <a:xfrm>
            <a:off x="9981334" y="4406617"/>
            <a:ext cx="95952" cy="6725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3FB7A4C-B561-91D2-D6CD-DFE235F4A550}"/>
              </a:ext>
            </a:extLst>
          </p:cNvPr>
          <p:cNvCxnSpPr>
            <a:cxnSpLocks/>
          </p:cNvCxnSpPr>
          <p:nvPr/>
        </p:nvCxnSpPr>
        <p:spPr>
          <a:xfrm>
            <a:off x="10077286" y="5079209"/>
            <a:ext cx="7330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BEB6E82-3ECA-7F33-DB96-4235370CBC63}"/>
              </a:ext>
            </a:extLst>
          </p:cNvPr>
          <p:cNvSpPr txBox="1"/>
          <p:nvPr/>
        </p:nvSpPr>
        <p:spPr>
          <a:xfrm>
            <a:off x="9126228" y="2921809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Order</a:t>
            </a:r>
            <a:r>
              <a:rPr lang="fr-FR" dirty="0"/>
              <a:t> 0 (</a:t>
            </a:r>
            <a:r>
              <a:rPr lang="fr-FR" dirty="0" err="1"/>
              <a:t>axiom</a:t>
            </a:r>
            <a:r>
              <a:rPr lang="fr-FR" dirty="0"/>
              <a:t>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20F8FF1-E7F6-A9AA-F63F-A421DA124FAF}"/>
              </a:ext>
            </a:extLst>
          </p:cNvPr>
          <p:cNvSpPr txBox="1"/>
          <p:nvPr/>
        </p:nvSpPr>
        <p:spPr>
          <a:xfrm>
            <a:off x="8678340" y="3966774"/>
            <a:ext cx="278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Order</a:t>
            </a:r>
            <a:r>
              <a:rPr lang="fr-FR" dirty="0"/>
              <a:t> 1 (F -&gt; F + F - - F + F)</a:t>
            </a:r>
          </a:p>
        </p:txBody>
      </p:sp>
    </p:spTree>
    <p:extLst>
      <p:ext uri="{BB962C8B-B14F-4D97-AF65-F5344CB8AC3E}">
        <p14:creationId xmlns:p14="http://schemas.microsoft.com/office/powerpoint/2010/main" val="25965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C4BBA-8348-AF83-CACB-CA74A1F96F9F}"/>
              </a:ext>
            </a:extLst>
          </p:cNvPr>
          <p:cNvSpPr/>
          <p:nvPr/>
        </p:nvSpPr>
        <p:spPr>
          <a:xfrm>
            <a:off x="0" y="0"/>
            <a:ext cx="12192000" cy="68573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animation">
            <a:hlinkClick r:id="" action="ppaction://media"/>
            <a:extLst>
              <a:ext uri="{FF2B5EF4-FFF2-40B4-BE49-F238E27FC236}">
                <a16:creationId xmlns:a16="http://schemas.microsoft.com/office/drawing/2014/main" id="{3BAEF4CC-71AA-01B6-6832-F004ECEAA0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25"/>
            <a:ext cx="9144000" cy="6857375"/>
          </a:xfrm>
        </p:spPr>
      </p:pic>
    </p:spTree>
    <p:extLst>
      <p:ext uri="{BB962C8B-B14F-4D97-AF65-F5344CB8AC3E}">
        <p14:creationId xmlns:p14="http://schemas.microsoft.com/office/powerpoint/2010/main" val="15603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C4BBA-8348-AF83-CACB-CA74A1F96F9F}"/>
              </a:ext>
            </a:extLst>
          </p:cNvPr>
          <p:cNvSpPr/>
          <p:nvPr/>
        </p:nvSpPr>
        <p:spPr>
          <a:xfrm>
            <a:off x="0" y="0"/>
            <a:ext cx="12192000" cy="68573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animation2">
            <a:hlinkClick r:id="" action="ppaction://media"/>
            <a:extLst>
              <a:ext uri="{FF2B5EF4-FFF2-40B4-BE49-F238E27FC236}">
                <a16:creationId xmlns:a16="http://schemas.microsoft.com/office/drawing/2014/main" id="{1AD7BDF7-7711-A894-9019-7F52FBF7BC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8424" y="0"/>
            <a:ext cx="9155151" cy="6865737"/>
          </a:xfrm>
        </p:spPr>
      </p:pic>
    </p:spTree>
    <p:extLst>
      <p:ext uri="{BB962C8B-B14F-4D97-AF65-F5344CB8AC3E}">
        <p14:creationId xmlns:p14="http://schemas.microsoft.com/office/powerpoint/2010/main" val="175624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456</TotalTime>
  <Words>52</Words>
  <Application>Microsoft Macintosh PowerPoint</Application>
  <PresentationFormat>Grand écran</PresentationFormat>
  <Paragraphs>12</Paragraphs>
  <Slides>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Thème Office</vt:lpstr>
      <vt:lpstr>Exploring the creation of the Cesàro Fractal </vt:lpstr>
      <vt:lpstr>Topic and Methods used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Eliott Daspet</dc:creator>
  <cp:lastModifiedBy>Eliott Daspet</cp:lastModifiedBy>
  <cp:revision>19</cp:revision>
  <dcterms:created xsi:type="dcterms:W3CDTF">2025-12-01T18:51:37Z</dcterms:created>
  <dcterms:modified xsi:type="dcterms:W3CDTF">2025-12-09T00:32:28Z</dcterms:modified>
</cp:coreProperties>
</file>